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64" r:id="rId7"/>
    <p:sldId id="284" r:id="rId8"/>
    <p:sldId id="265" r:id="rId9"/>
    <p:sldId id="286" r:id="rId10"/>
    <p:sldId id="287" r:id="rId11"/>
    <p:sldId id="288" r:id="rId12"/>
    <p:sldId id="289" r:id="rId13"/>
    <p:sldId id="292" r:id="rId14"/>
    <p:sldId id="290" r:id="rId15"/>
    <p:sldId id="291" r:id="rId16"/>
    <p:sldId id="293" r:id="rId17"/>
    <p:sldId id="294" r:id="rId18"/>
    <p:sldId id="296" r:id="rId19"/>
    <p:sldId id="295" r:id="rId20"/>
    <p:sldId id="298" r:id="rId21"/>
    <p:sldId id="297" r:id="rId22"/>
    <p:sldId id="300" r:id="rId23"/>
    <p:sldId id="301" r:id="rId24"/>
    <p:sldId id="302" r:id="rId25"/>
    <p:sldId id="303" r:id="rId26"/>
    <p:sldId id="304" r:id="rId27"/>
    <p:sldId id="305" r:id="rId28"/>
    <p:sldId id="318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283" r:id="rId42"/>
  </p:sldIdLst>
  <p:sldSz cx="18288000" cy="10287000"/>
  <p:notesSz cx="6858000" cy="9144000"/>
  <p:embeddedFontLst>
    <p:embeddedFont>
      <p:font typeface="Roboto" panose="02000000000000000000" pitchFamily="2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784926-9871-437A-906B-243F73BBE377}" v="19" dt="2025-08-03T13:58:36.8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52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Manuel Herrera Barrera" userId="b94eb69b-44e0-4058-9ac8-653e0d998181" providerId="ADAL" clId="{1C09F92F-2EB3-42B4-945A-13067E5213E1}"/>
    <pc:docChg chg="undo custSel addSld delSld modSld sldOrd">
      <pc:chgData name="Jose Manuel Herrera Barrera" userId="b94eb69b-44e0-4058-9ac8-653e0d998181" providerId="ADAL" clId="{1C09F92F-2EB3-42B4-945A-13067E5213E1}" dt="2025-03-09T18:57:06.572" v="3054" actId="478"/>
      <pc:docMkLst>
        <pc:docMk/>
      </pc:docMkLst>
      <pc:sldChg chg="modSp mod">
        <pc:chgData name="Jose Manuel Herrera Barrera" userId="b94eb69b-44e0-4058-9ac8-653e0d998181" providerId="ADAL" clId="{1C09F92F-2EB3-42B4-945A-13067E5213E1}" dt="2025-03-08T22:27:05.160" v="14" actId="20577"/>
        <pc:sldMkLst>
          <pc:docMk/>
          <pc:sldMk cId="0" sldId="256"/>
        </pc:sldMkLst>
      </pc:sldChg>
      <pc:sldChg chg="del">
        <pc:chgData name="Jose Manuel Herrera Barrera" userId="b94eb69b-44e0-4058-9ac8-653e0d998181" providerId="ADAL" clId="{1C09F92F-2EB3-42B4-945A-13067E5213E1}" dt="2025-03-09T12:28:29.248" v="1923" actId="47"/>
        <pc:sldMkLst>
          <pc:docMk/>
          <pc:sldMk cId="4251618861" sldId="258"/>
        </pc:sldMkLst>
      </pc:sldChg>
      <pc:sldChg chg="del">
        <pc:chgData name="Jose Manuel Herrera Barrera" userId="b94eb69b-44e0-4058-9ac8-653e0d998181" providerId="ADAL" clId="{1C09F92F-2EB3-42B4-945A-13067E5213E1}" dt="2025-03-09T12:28:28.318" v="1922" actId="47"/>
        <pc:sldMkLst>
          <pc:docMk/>
          <pc:sldMk cId="656407169" sldId="259"/>
        </pc:sldMkLst>
      </pc:sldChg>
      <pc:sldChg chg="del">
        <pc:chgData name="Jose Manuel Herrera Barrera" userId="b94eb69b-44e0-4058-9ac8-653e0d998181" providerId="ADAL" clId="{1C09F92F-2EB3-42B4-945A-13067E5213E1}" dt="2025-03-09T12:28:32.979" v="1928" actId="47"/>
        <pc:sldMkLst>
          <pc:docMk/>
          <pc:sldMk cId="2995891003" sldId="260"/>
        </pc:sldMkLst>
      </pc:sldChg>
      <pc:sldChg chg="del">
        <pc:chgData name="Jose Manuel Herrera Barrera" userId="b94eb69b-44e0-4058-9ac8-653e0d998181" providerId="ADAL" clId="{1C09F92F-2EB3-42B4-945A-13067E5213E1}" dt="2025-03-09T12:28:27.213" v="1921" actId="47"/>
        <pc:sldMkLst>
          <pc:docMk/>
          <pc:sldMk cId="2029247422" sldId="266"/>
        </pc:sldMkLst>
      </pc:sldChg>
      <pc:sldChg chg="del">
        <pc:chgData name="Jose Manuel Herrera Barrera" userId="b94eb69b-44e0-4058-9ac8-653e0d998181" providerId="ADAL" clId="{1C09F92F-2EB3-42B4-945A-13067E5213E1}" dt="2025-03-09T12:28:29.969" v="1924" actId="47"/>
        <pc:sldMkLst>
          <pc:docMk/>
          <pc:sldMk cId="3065880438" sldId="267"/>
        </pc:sldMkLst>
      </pc:sldChg>
      <pc:sldChg chg="del">
        <pc:chgData name="Jose Manuel Herrera Barrera" userId="b94eb69b-44e0-4058-9ac8-653e0d998181" providerId="ADAL" clId="{1C09F92F-2EB3-42B4-945A-13067E5213E1}" dt="2025-03-09T12:28:31.395" v="1926" actId="47"/>
        <pc:sldMkLst>
          <pc:docMk/>
          <pc:sldMk cId="2288898872" sldId="268"/>
        </pc:sldMkLst>
      </pc:sldChg>
      <pc:sldChg chg="del">
        <pc:chgData name="Jose Manuel Herrera Barrera" userId="b94eb69b-44e0-4058-9ac8-653e0d998181" providerId="ADAL" clId="{1C09F92F-2EB3-42B4-945A-13067E5213E1}" dt="2025-03-09T12:28:33.789" v="1930" actId="47"/>
        <pc:sldMkLst>
          <pc:docMk/>
          <pc:sldMk cId="2766973111" sldId="269"/>
        </pc:sldMkLst>
      </pc:sldChg>
      <pc:sldChg chg="del">
        <pc:chgData name="Jose Manuel Herrera Barrera" userId="b94eb69b-44e0-4058-9ac8-653e0d998181" providerId="ADAL" clId="{1C09F92F-2EB3-42B4-945A-13067E5213E1}" dt="2025-03-09T12:28:32.107" v="1927" actId="47"/>
        <pc:sldMkLst>
          <pc:docMk/>
          <pc:sldMk cId="1074966510" sldId="270"/>
        </pc:sldMkLst>
      </pc:sldChg>
      <pc:sldChg chg="del">
        <pc:chgData name="Jose Manuel Herrera Barrera" userId="b94eb69b-44e0-4058-9ac8-653e0d998181" providerId="ADAL" clId="{1C09F92F-2EB3-42B4-945A-13067E5213E1}" dt="2025-03-09T12:28:33.354" v="1929" actId="47"/>
        <pc:sldMkLst>
          <pc:docMk/>
          <pc:sldMk cId="2871512091" sldId="271"/>
        </pc:sldMkLst>
      </pc:sldChg>
      <pc:sldChg chg="del">
        <pc:chgData name="Jose Manuel Herrera Barrera" userId="b94eb69b-44e0-4058-9ac8-653e0d998181" providerId="ADAL" clId="{1C09F92F-2EB3-42B4-945A-13067E5213E1}" dt="2025-03-09T12:28:34.229" v="1931" actId="47"/>
        <pc:sldMkLst>
          <pc:docMk/>
          <pc:sldMk cId="3957069330" sldId="272"/>
        </pc:sldMkLst>
      </pc:sldChg>
      <pc:sldChg chg="del">
        <pc:chgData name="Jose Manuel Herrera Barrera" userId="b94eb69b-44e0-4058-9ac8-653e0d998181" providerId="ADAL" clId="{1C09F92F-2EB3-42B4-945A-13067E5213E1}" dt="2025-03-09T12:28:30.618" v="1925" actId="47"/>
        <pc:sldMkLst>
          <pc:docMk/>
          <pc:sldMk cId="3049139126" sldId="273"/>
        </pc:sldMkLst>
      </pc:sldChg>
      <pc:sldChg chg="del">
        <pc:chgData name="Jose Manuel Herrera Barrera" userId="b94eb69b-44e0-4058-9ac8-653e0d998181" providerId="ADAL" clId="{1C09F92F-2EB3-42B4-945A-13067E5213E1}" dt="2025-03-09T12:28:34.707" v="1932" actId="47"/>
        <pc:sldMkLst>
          <pc:docMk/>
          <pc:sldMk cId="86065745" sldId="275"/>
        </pc:sldMkLst>
      </pc:sldChg>
      <pc:sldChg chg="del">
        <pc:chgData name="Jose Manuel Herrera Barrera" userId="b94eb69b-44e0-4058-9ac8-653e0d998181" providerId="ADAL" clId="{1C09F92F-2EB3-42B4-945A-13067E5213E1}" dt="2025-03-09T12:28:36.546" v="1936" actId="47"/>
        <pc:sldMkLst>
          <pc:docMk/>
          <pc:sldMk cId="332164634" sldId="278"/>
        </pc:sldMkLst>
      </pc:sldChg>
      <pc:sldChg chg="del">
        <pc:chgData name="Jose Manuel Herrera Barrera" userId="b94eb69b-44e0-4058-9ac8-653e0d998181" providerId="ADAL" clId="{1C09F92F-2EB3-42B4-945A-13067E5213E1}" dt="2025-03-09T12:28:35.348" v="1933" actId="47"/>
        <pc:sldMkLst>
          <pc:docMk/>
          <pc:sldMk cId="154799195" sldId="279"/>
        </pc:sldMkLst>
      </pc:sldChg>
      <pc:sldChg chg="del">
        <pc:chgData name="Jose Manuel Herrera Barrera" userId="b94eb69b-44e0-4058-9ac8-653e0d998181" providerId="ADAL" clId="{1C09F92F-2EB3-42B4-945A-13067E5213E1}" dt="2025-03-09T12:28:36.169" v="1935" actId="47"/>
        <pc:sldMkLst>
          <pc:docMk/>
          <pc:sldMk cId="1534247829" sldId="280"/>
        </pc:sldMkLst>
      </pc:sldChg>
      <pc:sldChg chg="del">
        <pc:chgData name="Jose Manuel Herrera Barrera" userId="b94eb69b-44e0-4058-9ac8-653e0d998181" providerId="ADAL" clId="{1C09F92F-2EB3-42B4-945A-13067E5213E1}" dt="2025-03-09T12:28:35.689" v="1934" actId="47"/>
        <pc:sldMkLst>
          <pc:docMk/>
          <pc:sldMk cId="1264932378" sldId="281"/>
        </pc:sldMkLst>
      </pc:sldChg>
      <pc:sldChg chg="add del">
        <pc:chgData name="Jose Manuel Herrera Barrera" userId="b94eb69b-44e0-4058-9ac8-653e0d998181" providerId="ADAL" clId="{1C09F92F-2EB3-42B4-945A-13067E5213E1}" dt="2025-03-09T14:11:57.114" v="2567" actId="47"/>
        <pc:sldMkLst>
          <pc:docMk/>
          <pc:sldMk cId="3330699370" sldId="282"/>
        </pc:sldMkLst>
      </pc:sldChg>
      <pc:sldChg chg="addSp delSp modSp add del mod">
        <pc:chgData name="Jose Manuel Herrera Barrera" userId="b94eb69b-44e0-4058-9ac8-653e0d998181" providerId="ADAL" clId="{1C09F92F-2EB3-42B4-945A-13067E5213E1}" dt="2025-03-09T18:57:06.572" v="3054" actId="478"/>
        <pc:sldMkLst>
          <pc:docMk/>
          <pc:sldMk cId="3115736433" sldId="283"/>
        </pc:sldMkLst>
      </pc:sldChg>
      <pc:sldChg chg="del">
        <pc:chgData name="Jose Manuel Herrera Barrera" userId="b94eb69b-44e0-4058-9ac8-653e0d998181" providerId="ADAL" clId="{1C09F92F-2EB3-42B4-945A-13067E5213E1}" dt="2025-03-09T12:28:27.159" v="1920" actId="47"/>
        <pc:sldMkLst>
          <pc:docMk/>
          <pc:sldMk cId="1663904615" sldId="285"/>
        </pc:sldMkLst>
      </pc:sldChg>
      <pc:sldChg chg="addSp modSp mod modAnim">
        <pc:chgData name="Jose Manuel Herrera Barrera" userId="b94eb69b-44e0-4058-9ac8-653e0d998181" providerId="ADAL" clId="{1C09F92F-2EB3-42B4-945A-13067E5213E1}" dt="2025-03-08T22:55:30.491" v="253"/>
        <pc:sldMkLst>
          <pc:docMk/>
          <pc:sldMk cId="4009855887" sldId="286"/>
        </pc:sldMkLst>
      </pc:sldChg>
      <pc:sldChg chg="addSp delSp modSp mod modAnim">
        <pc:chgData name="Jose Manuel Herrera Barrera" userId="b94eb69b-44e0-4058-9ac8-653e0d998181" providerId="ADAL" clId="{1C09F92F-2EB3-42B4-945A-13067E5213E1}" dt="2025-03-09T03:15:54.263" v="1607"/>
        <pc:sldMkLst>
          <pc:docMk/>
          <pc:sldMk cId="1927533572" sldId="287"/>
        </pc:sldMkLst>
      </pc:sldChg>
      <pc:sldChg chg="addSp delSp modSp add mod modAnim">
        <pc:chgData name="Jose Manuel Herrera Barrera" userId="b94eb69b-44e0-4058-9ac8-653e0d998181" providerId="ADAL" clId="{1C09F92F-2EB3-42B4-945A-13067E5213E1}" dt="2025-03-08T23:00:21.098" v="284"/>
        <pc:sldMkLst>
          <pc:docMk/>
          <pc:sldMk cId="1752285448" sldId="288"/>
        </pc:sldMkLst>
      </pc:sldChg>
      <pc:sldChg chg="addSp delSp modSp add mod delAnim modAnim">
        <pc:chgData name="Jose Manuel Herrera Barrera" userId="b94eb69b-44e0-4058-9ac8-653e0d998181" providerId="ADAL" clId="{1C09F92F-2EB3-42B4-945A-13067E5213E1}" dt="2025-03-08T23:11:58.789" v="395" actId="14100"/>
        <pc:sldMkLst>
          <pc:docMk/>
          <pc:sldMk cId="2205565291" sldId="289"/>
        </pc:sldMkLst>
      </pc:sldChg>
      <pc:sldChg chg="addSp delSp modSp add mod delAnim modAnim">
        <pc:chgData name="Jose Manuel Herrera Barrera" userId="b94eb69b-44e0-4058-9ac8-653e0d998181" providerId="ADAL" clId="{1C09F92F-2EB3-42B4-945A-13067E5213E1}" dt="2025-03-09T03:17:03.095" v="1611"/>
        <pc:sldMkLst>
          <pc:docMk/>
          <pc:sldMk cId="304909720" sldId="290"/>
        </pc:sldMkLst>
      </pc:sldChg>
      <pc:sldChg chg="delSp modSp add mod ord delAnim modAnim">
        <pc:chgData name="Jose Manuel Herrera Barrera" userId="b94eb69b-44e0-4058-9ac8-653e0d998181" providerId="ADAL" clId="{1C09F92F-2EB3-42B4-945A-13067E5213E1}" dt="2025-03-08T23:44:50.720" v="697" actId="20577"/>
        <pc:sldMkLst>
          <pc:docMk/>
          <pc:sldMk cId="2762912848" sldId="291"/>
        </pc:sldMkLst>
      </pc:sldChg>
      <pc:sldChg chg="add ord">
        <pc:chgData name="Jose Manuel Herrera Barrera" userId="b94eb69b-44e0-4058-9ac8-653e0d998181" providerId="ADAL" clId="{1C09F92F-2EB3-42B4-945A-13067E5213E1}" dt="2025-03-08T23:45:04.327" v="700"/>
        <pc:sldMkLst>
          <pc:docMk/>
          <pc:sldMk cId="3121438930" sldId="292"/>
        </pc:sldMkLst>
      </pc:sldChg>
      <pc:sldChg chg="addSp delSp modSp add mod">
        <pc:chgData name="Jose Manuel Herrera Barrera" userId="b94eb69b-44e0-4058-9ac8-653e0d998181" providerId="ADAL" clId="{1C09F92F-2EB3-42B4-945A-13067E5213E1}" dt="2025-03-08T23:51:37.306" v="733" actId="478"/>
        <pc:sldMkLst>
          <pc:docMk/>
          <pc:sldMk cId="4024937193" sldId="293"/>
        </pc:sldMkLst>
      </pc:sldChg>
      <pc:sldChg chg="addSp delSp modSp add mod modAnim">
        <pc:chgData name="Jose Manuel Herrera Barrera" userId="b94eb69b-44e0-4058-9ac8-653e0d998181" providerId="ADAL" clId="{1C09F92F-2EB3-42B4-945A-13067E5213E1}" dt="2025-03-09T02:10:25.139" v="1118" actId="122"/>
        <pc:sldMkLst>
          <pc:docMk/>
          <pc:sldMk cId="2946100629" sldId="294"/>
        </pc:sldMkLst>
      </pc:sldChg>
      <pc:sldChg chg="addSp delSp modSp add mod modAnim">
        <pc:chgData name="Jose Manuel Herrera Barrera" userId="b94eb69b-44e0-4058-9ac8-653e0d998181" providerId="ADAL" clId="{1C09F92F-2EB3-42B4-945A-13067E5213E1}" dt="2025-03-09T02:27:06.065" v="1121" actId="478"/>
        <pc:sldMkLst>
          <pc:docMk/>
          <pc:sldMk cId="2241338502" sldId="295"/>
        </pc:sldMkLst>
      </pc:sldChg>
      <pc:sldChg chg="add">
        <pc:chgData name="Jose Manuel Herrera Barrera" userId="b94eb69b-44e0-4058-9ac8-653e0d998181" providerId="ADAL" clId="{1C09F92F-2EB3-42B4-945A-13067E5213E1}" dt="2025-03-09T00:53:12.359" v="799"/>
        <pc:sldMkLst>
          <pc:docMk/>
          <pc:sldMk cId="3513269517" sldId="296"/>
        </pc:sldMkLst>
      </pc:sldChg>
      <pc:sldChg chg="addSp delSp modSp add mod delAnim">
        <pc:chgData name="Jose Manuel Herrera Barrera" userId="b94eb69b-44e0-4058-9ac8-653e0d998181" providerId="ADAL" clId="{1C09F92F-2EB3-42B4-945A-13067E5213E1}" dt="2025-03-09T02:34:33.706" v="1201" actId="478"/>
        <pc:sldMkLst>
          <pc:docMk/>
          <pc:sldMk cId="2308915598" sldId="297"/>
        </pc:sldMkLst>
      </pc:sldChg>
      <pc:sldChg chg="modSp add mod">
        <pc:chgData name="Jose Manuel Herrera Barrera" userId="b94eb69b-44e0-4058-9ac8-653e0d998181" providerId="ADAL" clId="{1C09F92F-2EB3-42B4-945A-13067E5213E1}" dt="2025-03-09T02:27:29.909" v="1154" actId="20577"/>
        <pc:sldMkLst>
          <pc:docMk/>
          <pc:sldMk cId="210097302" sldId="298"/>
        </pc:sldMkLst>
      </pc:sldChg>
      <pc:sldChg chg="addSp delSp modSp add del mod">
        <pc:chgData name="Jose Manuel Herrera Barrera" userId="b94eb69b-44e0-4058-9ac8-653e0d998181" providerId="ADAL" clId="{1C09F92F-2EB3-42B4-945A-13067E5213E1}" dt="2025-03-09T02:43:05.605" v="1314" actId="47"/>
        <pc:sldMkLst>
          <pc:docMk/>
          <pc:sldMk cId="695731302" sldId="299"/>
        </pc:sldMkLst>
      </pc:sldChg>
      <pc:sldChg chg="addSp delSp modSp add mod modAnim">
        <pc:chgData name="Jose Manuel Herrera Barrera" userId="b94eb69b-44e0-4058-9ac8-653e0d998181" providerId="ADAL" clId="{1C09F92F-2EB3-42B4-945A-13067E5213E1}" dt="2025-03-09T02:42:51.610" v="1313" actId="14100"/>
        <pc:sldMkLst>
          <pc:docMk/>
          <pc:sldMk cId="1565151038" sldId="300"/>
        </pc:sldMkLst>
      </pc:sldChg>
      <pc:sldChg chg="modSp add mod">
        <pc:chgData name="Jose Manuel Herrera Barrera" userId="b94eb69b-44e0-4058-9ac8-653e0d998181" providerId="ADAL" clId="{1C09F92F-2EB3-42B4-945A-13067E5213E1}" dt="2025-03-09T02:52:18.374" v="1358" actId="313"/>
        <pc:sldMkLst>
          <pc:docMk/>
          <pc:sldMk cId="4180759757" sldId="301"/>
        </pc:sldMkLst>
      </pc:sldChg>
      <pc:sldChg chg="addSp delSp modSp add mod delAnim modAnim">
        <pc:chgData name="Jose Manuel Herrera Barrera" userId="b94eb69b-44e0-4058-9ac8-653e0d998181" providerId="ADAL" clId="{1C09F92F-2EB3-42B4-945A-13067E5213E1}" dt="2025-03-09T04:55:01.094" v="1736" actId="20577"/>
        <pc:sldMkLst>
          <pc:docMk/>
          <pc:sldMk cId="1657684760" sldId="302"/>
        </pc:sldMkLst>
      </pc:sldChg>
      <pc:sldChg chg="modSp add mod">
        <pc:chgData name="Jose Manuel Herrera Barrera" userId="b94eb69b-44e0-4058-9ac8-653e0d998181" providerId="ADAL" clId="{1C09F92F-2EB3-42B4-945A-13067E5213E1}" dt="2025-03-09T04:54:56.693" v="1733" actId="20577"/>
        <pc:sldMkLst>
          <pc:docMk/>
          <pc:sldMk cId="2048760360" sldId="303"/>
        </pc:sldMkLst>
      </pc:sldChg>
      <pc:sldChg chg="delSp modSp add mod delAnim modAnim">
        <pc:chgData name="Jose Manuel Herrera Barrera" userId="b94eb69b-44e0-4058-9ac8-653e0d998181" providerId="ADAL" clId="{1C09F92F-2EB3-42B4-945A-13067E5213E1}" dt="2025-03-09T13:38:33.093" v="2048" actId="20577"/>
        <pc:sldMkLst>
          <pc:docMk/>
          <pc:sldMk cId="987979277" sldId="304"/>
        </pc:sldMkLst>
      </pc:sldChg>
      <pc:sldChg chg="addSp delSp modSp add mod">
        <pc:chgData name="Jose Manuel Herrera Barrera" userId="b94eb69b-44e0-4058-9ac8-653e0d998181" providerId="ADAL" clId="{1C09F92F-2EB3-42B4-945A-13067E5213E1}" dt="2025-03-09T17:05:32.635" v="3049" actId="478"/>
        <pc:sldMkLst>
          <pc:docMk/>
          <pc:sldMk cId="3365275186" sldId="305"/>
        </pc:sldMkLst>
      </pc:sldChg>
      <pc:sldChg chg="add">
        <pc:chgData name="Jose Manuel Herrera Barrera" userId="b94eb69b-44e0-4058-9ac8-653e0d998181" providerId="ADAL" clId="{1C09F92F-2EB3-42B4-945A-13067E5213E1}" dt="2025-03-09T04:57:28.558" v="1869"/>
        <pc:sldMkLst>
          <pc:docMk/>
          <pc:sldMk cId="1075243958" sldId="306"/>
        </pc:sldMkLst>
      </pc:sldChg>
      <pc:sldChg chg="add del">
        <pc:chgData name="Jose Manuel Herrera Barrera" userId="b94eb69b-44e0-4058-9ac8-653e0d998181" providerId="ADAL" clId="{1C09F92F-2EB3-42B4-945A-13067E5213E1}" dt="2025-03-09T04:57:21.910" v="1868" actId="47"/>
        <pc:sldMkLst>
          <pc:docMk/>
          <pc:sldMk cId="3552349078" sldId="306"/>
        </pc:sldMkLst>
      </pc:sldChg>
      <pc:sldChg chg="modSp add mod">
        <pc:chgData name="Jose Manuel Herrera Barrera" userId="b94eb69b-44e0-4058-9ac8-653e0d998181" providerId="ADAL" clId="{1C09F92F-2EB3-42B4-945A-13067E5213E1}" dt="2025-03-09T05:18:38.764" v="1907" actId="20577"/>
        <pc:sldMkLst>
          <pc:docMk/>
          <pc:sldMk cId="3050761917" sldId="307"/>
        </pc:sldMkLst>
      </pc:sldChg>
      <pc:sldChg chg="addSp delSp modSp add mod modAnim">
        <pc:chgData name="Jose Manuel Herrera Barrera" userId="b94eb69b-44e0-4058-9ac8-653e0d998181" providerId="ADAL" clId="{1C09F92F-2EB3-42B4-945A-13067E5213E1}" dt="2025-03-09T13:15:35.393" v="2042" actId="1076"/>
        <pc:sldMkLst>
          <pc:docMk/>
          <pc:sldMk cId="900698851" sldId="308"/>
        </pc:sldMkLst>
      </pc:sldChg>
      <pc:sldChg chg="modSp add mod">
        <pc:chgData name="Jose Manuel Herrera Barrera" userId="b94eb69b-44e0-4058-9ac8-653e0d998181" providerId="ADAL" clId="{1C09F92F-2EB3-42B4-945A-13067E5213E1}" dt="2025-03-09T13:46:40.959" v="2129" actId="20577"/>
        <pc:sldMkLst>
          <pc:docMk/>
          <pc:sldMk cId="3621493712" sldId="309"/>
        </pc:sldMkLst>
      </pc:sldChg>
      <pc:sldChg chg="addSp delSp modSp add mod delAnim modAnim">
        <pc:chgData name="Jose Manuel Herrera Barrera" userId="b94eb69b-44e0-4058-9ac8-653e0d998181" providerId="ADAL" clId="{1C09F92F-2EB3-42B4-945A-13067E5213E1}" dt="2025-03-09T13:55:09.264" v="2347" actId="478"/>
        <pc:sldMkLst>
          <pc:docMk/>
          <pc:sldMk cId="3016630816" sldId="310"/>
        </pc:sldMkLst>
      </pc:sldChg>
      <pc:sldChg chg="add del">
        <pc:chgData name="Jose Manuel Herrera Barrera" userId="b94eb69b-44e0-4058-9ac8-653e0d998181" providerId="ADAL" clId="{1C09F92F-2EB3-42B4-945A-13067E5213E1}" dt="2025-03-09T13:46:17.678" v="2062"/>
        <pc:sldMkLst>
          <pc:docMk/>
          <pc:sldMk cId="1001668126" sldId="311"/>
        </pc:sldMkLst>
      </pc:sldChg>
      <pc:sldChg chg="addSp delSp modSp add mod delAnim modAnim">
        <pc:chgData name="Jose Manuel Herrera Barrera" userId="b94eb69b-44e0-4058-9ac8-653e0d998181" providerId="ADAL" clId="{1C09F92F-2EB3-42B4-945A-13067E5213E1}" dt="2025-03-09T14:34:58.886" v="2595" actId="20577"/>
        <pc:sldMkLst>
          <pc:docMk/>
          <pc:sldMk cId="2698756363" sldId="311"/>
        </pc:sldMkLst>
      </pc:sldChg>
      <pc:sldChg chg="modSp add mod">
        <pc:chgData name="Jose Manuel Herrera Barrera" userId="b94eb69b-44e0-4058-9ac8-653e0d998181" providerId="ADAL" clId="{1C09F92F-2EB3-42B4-945A-13067E5213E1}" dt="2025-03-09T14:36:57.001" v="2664" actId="14100"/>
        <pc:sldMkLst>
          <pc:docMk/>
          <pc:sldMk cId="1950998594" sldId="312"/>
        </pc:sldMkLst>
      </pc:sldChg>
      <pc:sldChg chg="addSp delSp modSp add mod delAnim">
        <pc:chgData name="Jose Manuel Herrera Barrera" userId="b94eb69b-44e0-4058-9ac8-653e0d998181" providerId="ADAL" clId="{1C09F92F-2EB3-42B4-945A-13067E5213E1}" dt="2025-03-09T14:40:15.207" v="2719" actId="14100"/>
        <pc:sldMkLst>
          <pc:docMk/>
          <pc:sldMk cId="918678332" sldId="313"/>
        </pc:sldMkLst>
      </pc:sldChg>
      <pc:sldChg chg="addSp delSp modSp add mod">
        <pc:chgData name="Jose Manuel Herrera Barrera" userId="b94eb69b-44e0-4058-9ac8-653e0d998181" providerId="ADAL" clId="{1C09F92F-2EB3-42B4-945A-13067E5213E1}" dt="2025-03-09T14:44:12.527" v="2789" actId="22"/>
        <pc:sldMkLst>
          <pc:docMk/>
          <pc:sldMk cId="20837153" sldId="314"/>
        </pc:sldMkLst>
      </pc:sldChg>
      <pc:sldChg chg="addSp delSp modSp add mod">
        <pc:chgData name="Jose Manuel Herrera Barrera" userId="b94eb69b-44e0-4058-9ac8-653e0d998181" providerId="ADAL" clId="{1C09F92F-2EB3-42B4-945A-13067E5213E1}" dt="2025-03-09T14:46:22.730" v="2832" actId="20577"/>
        <pc:sldMkLst>
          <pc:docMk/>
          <pc:sldMk cId="1124266501" sldId="315"/>
        </pc:sldMkLst>
      </pc:sldChg>
      <pc:sldChg chg="addSp delSp modSp add mod">
        <pc:chgData name="Jose Manuel Herrera Barrera" userId="b94eb69b-44e0-4058-9ac8-653e0d998181" providerId="ADAL" clId="{1C09F92F-2EB3-42B4-945A-13067E5213E1}" dt="2025-03-09T14:47:43.987" v="2862" actId="1076"/>
        <pc:sldMkLst>
          <pc:docMk/>
          <pc:sldMk cId="2608018595" sldId="316"/>
        </pc:sldMkLst>
      </pc:sldChg>
      <pc:sldChg chg="delSp modSp add mod">
        <pc:chgData name="Jose Manuel Herrera Barrera" userId="b94eb69b-44e0-4058-9ac8-653e0d998181" providerId="ADAL" clId="{1C09F92F-2EB3-42B4-945A-13067E5213E1}" dt="2025-03-09T14:49:44.402" v="3046" actId="20577"/>
        <pc:sldMkLst>
          <pc:docMk/>
          <pc:sldMk cId="324030861" sldId="317"/>
        </pc:sldMkLst>
      </pc:sldChg>
      <pc:sldChg chg="addSp delSp modSp add mod">
        <pc:chgData name="Jose Manuel Herrera Barrera" userId="b94eb69b-44e0-4058-9ac8-653e0d998181" providerId="ADAL" clId="{1C09F92F-2EB3-42B4-945A-13067E5213E1}" dt="2025-03-09T17:06:11.541" v="3053" actId="1076"/>
        <pc:sldMkLst>
          <pc:docMk/>
          <pc:sldMk cId="3658085582" sldId="318"/>
        </pc:sldMkLst>
      </pc:sldChg>
    </pc:docChg>
  </pc:docChgLst>
  <pc:docChgLst>
    <pc:chgData name="Jose Manuel Herrera Barrera" userId="b94eb69b-44e0-4058-9ac8-653e0d998181" providerId="ADAL" clId="{514CE70F-5497-4993-9E66-880EC4F5A2FA}"/>
    <pc:docChg chg="custSel addSld delSld modSld sldOrd">
      <pc:chgData name="Jose Manuel Herrera Barrera" userId="b94eb69b-44e0-4058-9ac8-653e0d998181" providerId="ADAL" clId="{514CE70F-5497-4993-9E66-880EC4F5A2FA}" dt="2025-03-08T21:18:05.830" v="738"/>
      <pc:docMkLst>
        <pc:docMk/>
      </pc:docMkLst>
      <pc:sldChg chg="addSp delSp modSp mod">
        <pc:chgData name="Jose Manuel Herrera Barrera" userId="b94eb69b-44e0-4058-9ac8-653e0d998181" providerId="ADAL" clId="{514CE70F-5497-4993-9E66-880EC4F5A2FA}" dt="2025-03-08T20:02:38.982" v="11" actId="571"/>
        <pc:sldMkLst>
          <pc:docMk/>
          <pc:sldMk cId="0" sldId="256"/>
        </pc:sldMkLst>
      </pc:sldChg>
      <pc:sldChg chg="modSp mod">
        <pc:chgData name="Jose Manuel Herrera Barrera" userId="b94eb69b-44e0-4058-9ac8-653e0d998181" providerId="ADAL" clId="{514CE70F-5497-4993-9E66-880EC4F5A2FA}" dt="2025-03-08T20:16:34.619" v="215" actId="1076"/>
        <pc:sldMkLst>
          <pc:docMk/>
          <pc:sldMk cId="4085073108" sldId="257"/>
        </pc:sldMkLst>
      </pc:sldChg>
      <pc:sldChg chg="addSp delSp modSp mod">
        <pc:chgData name="Jose Manuel Herrera Barrera" userId="b94eb69b-44e0-4058-9ac8-653e0d998181" providerId="ADAL" clId="{514CE70F-5497-4993-9E66-880EC4F5A2FA}" dt="2025-03-08T20:26:23.485" v="345" actId="20577"/>
        <pc:sldMkLst>
          <pc:docMk/>
          <pc:sldMk cId="1342219858" sldId="264"/>
        </pc:sldMkLst>
      </pc:sldChg>
      <pc:sldChg chg="addSp delSp modSp mod modAnim">
        <pc:chgData name="Jose Manuel Herrera Barrera" userId="b94eb69b-44e0-4058-9ac8-653e0d998181" providerId="ADAL" clId="{514CE70F-5497-4993-9E66-880EC4F5A2FA}" dt="2025-03-08T20:44:30.482" v="562" actId="1076"/>
        <pc:sldMkLst>
          <pc:docMk/>
          <pc:sldMk cId="2664416528" sldId="265"/>
        </pc:sldMkLst>
      </pc:sldChg>
      <pc:sldChg chg="modSp add mod">
        <pc:chgData name="Jose Manuel Herrera Barrera" userId="b94eb69b-44e0-4058-9ac8-653e0d998181" providerId="ADAL" clId="{514CE70F-5497-4993-9E66-880EC4F5A2FA}" dt="2025-03-08T20:31:11.600" v="364" actId="1076"/>
        <pc:sldMkLst>
          <pc:docMk/>
          <pc:sldMk cId="1433548627" sldId="284"/>
        </pc:sldMkLst>
      </pc:sldChg>
      <pc:sldChg chg="add">
        <pc:chgData name="Jose Manuel Herrera Barrera" userId="b94eb69b-44e0-4058-9ac8-653e0d998181" providerId="ADAL" clId="{514CE70F-5497-4993-9E66-880EC4F5A2FA}" dt="2025-03-08T20:31:14.042" v="365"/>
        <pc:sldMkLst>
          <pc:docMk/>
          <pc:sldMk cId="1663904615" sldId="285"/>
        </pc:sldMkLst>
      </pc:sldChg>
      <pc:sldChg chg="addSp delSp modSp add mod ord delAnim modAnim">
        <pc:chgData name="Jose Manuel Herrera Barrera" userId="b94eb69b-44e0-4058-9ac8-653e0d998181" providerId="ADAL" clId="{514CE70F-5497-4993-9E66-880EC4F5A2FA}" dt="2025-03-08T21:18:05.830" v="738"/>
        <pc:sldMkLst>
          <pc:docMk/>
          <pc:sldMk cId="4009855887" sldId="286"/>
        </pc:sldMkLst>
      </pc:sldChg>
      <pc:sldChg chg="addSp delSp modSp add mod ord modAnim">
        <pc:chgData name="Jose Manuel Herrera Barrera" userId="b94eb69b-44e0-4058-9ac8-653e0d998181" providerId="ADAL" clId="{514CE70F-5497-4993-9E66-880EC4F5A2FA}" dt="2025-03-08T21:11:40.122" v="716" actId="1076"/>
        <pc:sldMkLst>
          <pc:docMk/>
          <pc:sldMk cId="1927533572" sldId="287"/>
        </pc:sldMkLst>
      </pc:sldChg>
      <pc:sldChg chg="add del">
        <pc:chgData name="Jose Manuel Herrera Barrera" userId="b94eb69b-44e0-4058-9ac8-653e0d998181" providerId="ADAL" clId="{514CE70F-5497-4993-9E66-880EC4F5A2FA}" dt="2025-03-08T21:02:47.979" v="587"/>
        <pc:sldMkLst>
          <pc:docMk/>
          <pc:sldMk cId="1551978593" sldId="288"/>
        </pc:sldMkLst>
      </pc:sldChg>
      <pc:sldChg chg="add del">
        <pc:chgData name="Jose Manuel Herrera Barrera" userId="b94eb69b-44e0-4058-9ac8-653e0d998181" providerId="ADAL" clId="{514CE70F-5497-4993-9E66-880EC4F5A2FA}" dt="2025-03-08T21:02:29.659" v="583"/>
        <pc:sldMkLst>
          <pc:docMk/>
          <pc:sldMk cId="3985533191" sldId="288"/>
        </pc:sldMkLst>
      </pc:sldChg>
      <pc:sldChg chg="add del">
        <pc:chgData name="Jose Manuel Herrera Barrera" userId="b94eb69b-44e0-4058-9ac8-653e0d998181" providerId="ADAL" clId="{514CE70F-5497-4993-9E66-880EC4F5A2FA}" dt="2025-03-08T21:02:47.437" v="586"/>
        <pc:sldMkLst>
          <pc:docMk/>
          <pc:sldMk cId="4201885137" sldId="289"/>
        </pc:sldMkLst>
      </pc:sldChg>
    </pc:docChg>
  </pc:docChgLst>
  <pc:docChgLst>
    <pc:chgData name="Jose Manuel Herrera Barrera" userId="b94eb69b-44e0-4058-9ac8-653e0d998181" providerId="ADAL" clId="{D8784926-9871-437A-906B-243F73BBE377}"/>
    <pc:docChg chg="modSld">
      <pc:chgData name="Jose Manuel Herrera Barrera" userId="b94eb69b-44e0-4058-9ac8-653e0d998181" providerId="ADAL" clId="{D8784926-9871-437A-906B-243F73BBE377}" dt="2025-08-23T15:55:19.244" v="69" actId="14100"/>
      <pc:docMkLst>
        <pc:docMk/>
      </pc:docMkLst>
      <pc:sldChg chg="modSp mod">
        <pc:chgData name="Jose Manuel Herrera Barrera" userId="b94eb69b-44e0-4058-9ac8-653e0d998181" providerId="ADAL" clId="{D8784926-9871-437A-906B-243F73BBE377}" dt="2025-08-23T15:55:19.244" v="69" actId="14100"/>
        <pc:sldMkLst>
          <pc:docMk/>
          <pc:sldMk cId="0" sldId="256"/>
        </pc:sldMkLst>
        <pc:spChg chg="mod">
          <ac:chgData name="Jose Manuel Herrera Barrera" userId="b94eb69b-44e0-4058-9ac8-653e0d998181" providerId="ADAL" clId="{D8784926-9871-437A-906B-243F73BBE377}" dt="2025-08-03T12:41:49.521" v="33" actId="20577"/>
          <ac:spMkLst>
            <pc:docMk/>
            <pc:sldMk cId="0" sldId="256"/>
            <ac:spMk id="13" creationId="{637AD190-EC8E-017E-BE19-50C1ACE016CD}"/>
          </ac:spMkLst>
        </pc:spChg>
        <pc:spChg chg="mod">
          <ac:chgData name="Jose Manuel Herrera Barrera" userId="b94eb69b-44e0-4058-9ac8-653e0d998181" providerId="ADAL" clId="{D8784926-9871-437A-906B-243F73BBE377}" dt="2025-08-23T15:55:19.244" v="69" actId="14100"/>
          <ac:spMkLst>
            <pc:docMk/>
            <pc:sldMk cId="0" sldId="256"/>
            <ac:spMk id="14" creationId="{29636BDE-CCEE-3E0A-D2CB-16EFA5E20EF1}"/>
          </ac:spMkLst>
        </pc:spChg>
      </pc:sldChg>
      <pc:sldChg chg="modSp mod modAnim">
        <pc:chgData name="Jose Manuel Herrera Barrera" userId="b94eb69b-44e0-4058-9ac8-653e0d998181" providerId="ADAL" clId="{D8784926-9871-437A-906B-243F73BBE377}" dt="2025-08-03T12:49:31.747" v="39"/>
        <pc:sldMkLst>
          <pc:docMk/>
          <pc:sldMk cId="1342219858" sldId="264"/>
        </pc:sldMkLst>
        <pc:spChg chg="mod">
          <ac:chgData name="Jose Manuel Herrera Barrera" userId="b94eb69b-44e0-4058-9ac8-653e0d998181" providerId="ADAL" clId="{D8784926-9871-437A-906B-243F73BBE377}" dt="2025-08-03T12:43:29.446" v="37" actId="20577"/>
          <ac:spMkLst>
            <pc:docMk/>
            <pc:sldMk cId="1342219858" sldId="264"/>
            <ac:spMk id="13" creationId="{F1436ABA-82C4-7170-A022-1C0144DDE4EE}"/>
          </ac:spMkLst>
        </pc:spChg>
      </pc:sldChg>
      <pc:sldChg chg="modAnim">
        <pc:chgData name="Jose Manuel Herrera Barrera" userId="b94eb69b-44e0-4058-9ac8-653e0d998181" providerId="ADAL" clId="{D8784926-9871-437A-906B-243F73BBE377}" dt="2025-08-03T12:45:21.519" v="38"/>
        <pc:sldMkLst>
          <pc:docMk/>
          <pc:sldMk cId="2664416528" sldId="265"/>
        </pc:sldMkLst>
      </pc:sldChg>
      <pc:sldChg chg="modSp">
        <pc:chgData name="Jose Manuel Herrera Barrera" userId="b94eb69b-44e0-4058-9ac8-653e0d998181" providerId="ADAL" clId="{D8784926-9871-437A-906B-243F73BBE377}" dt="2025-08-03T13:05:02.646" v="52" actId="20577"/>
        <pc:sldMkLst>
          <pc:docMk/>
          <pc:sldMk cId="4009855887" sldId="286"/>
        </pc:sldMkLst>
        <pc:spChg chg="mod">
          <ac:chgData name="Jose Manuel Herrera Barrera" userId="b94eb69b-44e0-4058-9ac8-653e0d998181" providerId="ADAL" clId="{D8784926-9871-437A-906B-243F73BBE377}" dt="2025-08-03T13:05:02.646" v="52" actId="20577"/>
          <ac:spMkLst>
            <pc:docMk/>
            <pc:sldMk cId="4009855887" sldId="286"/>
            <ac:spMk id="22" creationId="{F084B4CB-A2D2-60AD-FDAA-182DF0B0FC67}"/>
          </ac:spMkLst>
        </pc:spChg>
      </pc:sldChg>
      <pc:sldChg chg="modAnim">
        <pc:chgData name="Jose Manuel Herrera Barrera" userId="b94eb69b-44e0-4058-9ac8-653e0d998181" providerId="ADAL" clId="{D8784926-9871-437A-906B-243F73BBE377}" dt="2025-08-03T13:38:05.872" v="53"/>
        <pc:sldMkLst>
          <pc:docMk/>
          <pc:sldMk cId="2762912848" sldId="291"/>
        </pc:sldMkLst>
      </pc:sldChg>
      <pc:sldChg chg="addSp modSp mod">
        <pc:chgData name="Jose Manuel Herrera Barrera" userId="b94eb69b-44e0-4058-9ac8-653e0d998181" providerId="ADAL" clId="{D8784926-9871-437A-906B-243F73BBE377}" dt="2025-08-03T13:58:39.901" v="59" actId="14100"/>
        <pc:sldMkLst>
          <pc:docMk/>
          <pc:sldMk cId="2946100629" sldId="294"/>
        </pc:sldMkLst>
        <pc:spChg chg="add mod">
          <ac:chgData name="Jose Manuel Herrera Barrera" userId="b94eb69b-44e0-4058-9ac8-653e0d998181" providerId="ADAL" clId="{D8784926-9871-437A-906B-243F73BBE377}" dt="2025-08-03T13:58:39.901" v="59" actId="14100"/>
          <ac:spMkLst>
            <pc:docMk/>
            <pc:sldMk cId="2946100629" sldId="294"/>
            <ac:spMk id="12" creationId="{78B20595-11F0-DD69-94A2-8EBF1881E743}"/>
          </ac:spMkLst>
        </pc:spChg>
        <pc:spChg chg="mod">
          <ac:chgData name="Jose Manuel Herrera Barrera" userId="b94eb69b-44e0-4058-9ac8-653e0d998181" providerId="ADAL" clId="{D8784926-9871-437A-906B-243F73BBE377}" dt="2025-08-03T13:58:29.356" v="55"/>
          <ac:spMkLst>
            <pc:docMk/>
            <pc:sldMk cId="2946100629" sldId="294"/>
            <ac:spMk id="13" creationId="{BA8749DC-9B95-6D0C-27E4-B06B56ADE73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3EAA8-E770-40D1-98F2-F48B15F1723D}" type="datetimeFigureOut">
              <a:rPr lang="es-CO" smtClean="0"/>
              <a:t>23/08/2025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3FD04-CDCC-4A5E-84EE-82AAB1A4559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743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EF1C2-49BF-AEB0-A8FC-E63152855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A50E89C-3603-7784-3AB2-78580D335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7D8FDD5-1B3D-E781-C58E-61B626BD5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F393471-F74F-6765-D9F0-0584BED145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3FD04-CDCC-4A5E-84EE-82AAB1A4559C}" type="slidenum">
              <a:rPr lang="es-CO" smtClean="0"/>
              <a:t>19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6201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E73E2-B36C-C3FE-0476-7EA3A66E1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DEB0E20-ECF5-6A73-EE50-C6DB723D4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891F743-FB24-8A47-DDF1-FB18D3716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09F76B-743D-98AA-6D1F-01E630D391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3FD04-CDCC-4A5E-84EE-82AAB1A4559C}" type="slidenum">
              <a:rPr lang="es-CO" smtClean="0"/>
              <a:t>21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4589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E78C6-45F3-4A1A-A4A2-F2F273636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CF3FF44-3616-F8FF-8BA0-3E889667F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30444D1-2141-9CB4-3267-FEFA69AA8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5D7FAF-4E69-5210-B666-B28B7CE045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3FD04-CDCC-4A5E-84EE-82AAB1A4559C}" type="slidenum">
              <a:rPr lang="es-CO" smtClean="0"/>
              <a:t>22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1222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EA6E5-289E-60A8-95EC-77D37B407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A0D9F94-1051-C425-A6A0-431B40F8B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A0C71B8-4190-3EBA-7F5B-4D124E97D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E9D1B8-7916-6663-5C00-3122407E3A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3FD04-CDCC-4A5E-84EE-82AAB1A4559C}" type="slidenum">
              <a:rPr lang="es-CO" smtClean="0"/>
              <a:t>23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66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f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f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MpCIL3QAGWY" TargetMode="External"/><Relationship Id="rId3" Type="http://schemas.openxmlformats.org/officeDocument/2006/relationships/image" Target="../media/image2.svg"/><Relationship Id="rId7" Type="http://schemas.openxmlformats.org/officeDocument/2006/relationships/hyperlink" Target="https://www.youtube.com/watch?v=u3XCUiZDm4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www.youtube.com/shorts/7KllNFq6O3U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Iienpou4MQs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kARvJkEqFvQ" TargetMode="External"/><Relationship Id="rId3" Type="http://schemas.openxmlformats.org/officeDocument/2006/relationships/image" Target="../media/image2.svg"/><Relationship Id="rId7" Type="http://schemas.openxmlformats.org/officeDocument/2006/relationships/hyperlink" Target="https://www.youtube.com/watch?v=7J1RS-yQRj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je_4xBqKn88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youtu.be/UZFxqBcCu60?si=BCMU0qaLyOAOnn5O&amp;t=12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youtu.be/P6BX4L1v5Gk?si=RnUsx0pZkEFpoe5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forms.gle/xjFLXfoMFmU6nyKY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37AD190-EC8E-017E-BE19-50C1ACE016CD}"/>
              </a:ext>
            </a:extLst>
          </p:cNvPr>
          <p:cNvSpPr txBox="1"/>
          <p:nvPr/>
        </p:nvSpPr>
        <p:spPr>
          <a:xfrm>
            <a:off x="381000" y="7463188"/>
            <a:ext cx="100395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Jose Manuel Herrera Barrera</a:t>
            </a:r>
          </a:p>
          <a:p>
            <a:r>
              <a:rPr lang="es-ES" sz="2800" dirty="0"/>
              <a:t>Fisioterapeuta de la Universidad de La Sabana</a:t>
            </a:r>
          </a:p>
          <a:p>
            <a:r>
              <a:rPr lang="es-ES" sz="2800" dirty="0"/>
              <a:t>Mg. Educación Médica </a:t>
            </a:r>
            <a:r>
              <a:rPr lang="es-ES" sz="2800" dirty="0" err="1"/>
              <a:t>U.Sabana</a:t>
            </a:r>
            <a:endParaRPr lang="es-ES" sz="2800" dirty="0"/>
          </a:p>
          <a:p>
            <a:r>
              <a:rPr lang="es-ES" sz="2800" dirty="0"/>
              <a:t>Aspirante a estudios doctorales</a:t>
            </a:r>
            <a:endParaRPr lang="es-CO" sz="28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636BDE-CCEE-3E0A-D2CB-16EFA5E20EF1}"/>
              </a:ext>
            </a:extLst>
          </p:cNvPr>
          <p:cNvSpPr txBox="1"/>
          <p:nvPr/>
        </p:nvSpPr>
        <p:spPr>
          <a:xfrm>
            <a:off x="13487400" y="8109519"/>
            <a:ext cx="4324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5 de Octubre del 2025</a:t>
            </a:r>
            <a:endParaRPr lang="es-CO" sz="32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1742197-8D46-9256-325B-0BA5F862A3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749"/>
          <a:stretch/>
        </p:blipFill>
        <p:spPr>
          <a:xfrm>
            <a:off x="990600" y="2252592"/>
            <a:ext cx="15985834" cy="494070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DAF9E72-F5E6-3A1B-654D-6EE9CD877F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749"/>
          <a:stretch/>
        </p:blipFill>
        <p:spPr>
          <a:xfrm>
            <a:off x="935101" y="2247845"/>
            <a:ext cx="15985834" cy="49407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EF900-02B4-7302-3E5D-0454FD740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983013C-5796-24AC-F941-4DFE2BE0E59C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DAB2E1F-0C96-77D6-D7C2-32C448E528AC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0E10414-4D47-B438-593D-164E69A74022}"/>
              </a:ext>
            </a:extLst>
          </p:cNvPr>
          <p:cNvGrpSpPr/>
          <p:nvPr/>
        </p:nvGrpSpPr>
        <p:grpSpPr>
          <a:xfrm rot="-10800000">
            <a:off x="-1856382" y="9991215"/>
            <a:ext cx="22081167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7712B1A-D831-D1CE-B818-CB24A02F67F2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BF547AF-52FD-91A7-94D6-57BA311DDFD2}"/>
              </a:ext>
            </a:extLst>
          </p:cNvPr>
          <p:cNvSpPr/>
          <p:nvPr/>
        </p:nvSpPr>
        <p:spPr>
          <a:xfrm flipV="1">
            <a:off x="-1337391" y="-1011482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7E387DB-3DDF-5D78-9557-83BEAFEDF9DE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682DF92-C5E5-1505-2544-292EA431094D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2B8D098-BA44-AC1F-0B0A-ED17924A2118}"/>
              </a:ext>
            </a:extLst>
          </p:cNvPr>
          <p:cNvSpPr txBox="1"/>
          <p:nvPr/>
        </p:nvSpPr>
        <p:spPr>
          <a:xfrm>
            <a:off x="359808" y="2857500"/>
            <a:ext cx="179281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/>
              <a:t>Al final de la Sesión 5 </a:t>
            </a:r>
            <a:r>
              <a:rPr lang="es-ES" sz="4800" b="1" dirty="0"/>
              <a:t>estarán capacitados para evaluar y abordar trastornos músculo-esqueléticos en la población pediátrica.</a:t>
            </a:r>
            <a:br>
              <a:rPr lang="es-ES" sz="4800" dirty="0"/>
            </a:br>
            <a:r>
              <a:rPr lang="es-ES" sz="4800" dirty="0"/>
              <a:t>Comprenderán el diagnóstico y tratamiento de la escoliosis, displasia de cadera y deformidades de las extremidades, así como la rehabilitación postquirúrgica de la mano con el conocimiento teórico y práctico de la terapia manual, ondas de choque, fisioterapia acuática y tecnologías avanzadas.</a:t>
            </a:r>
            <a:endParaRPr lang="es-CO" sz="4800" b="1" dirty="0"/>
          </a:p>
        </p:txBody>
      </p:sp>
    </p:spTree>
    <p:extLst>
      <p:ext uri="{BB962C8B-B14F-4D97-AF65-F5344CB8AC3E}">
        <p14:creationId xmlns:p14="http://schemas.microsoft.com/office/powerpoint/2010/main" val="408507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E2AC-AB8C-E02B-42C3-9493F2EDC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7BAB56F-E0F7-29B7-12D8-B11223F4DC08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A81BD73-2C36-A466-17C3-FAC15DDCB06A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2C943E2-EF38-88E2-1F58-D94A17374FA8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1BE017C-4AF3-B4AD-4C53-16A5438EB2E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64D6B96-9954-9812-EE2B-900175F471C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FBFDE01-341B-528B-4D98-CE5DEE1C34D1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739515C-4A2B-1125-E35F-53A2F14BF4E1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1436ABA-82C4-7170-A022-1C0144DDE4EE}"/>
              </a:ext>
            </a:extLst>
          </p:cNvPr>
          <p:cNvSpPr txBox="1"/>
          <p:nvPr/>
        </p:nvSpPr>
        <p:spPr>
          <a:xfrm>
            <a:off x="685800" y="4405171"/>
            <a:ext cx="7086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¿Cuál caso musculo-esquelético les marcó?</a:t>
            </a:r>
            <a:endParaRPr lang="es-CO" sz="54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54B6D5-E6D0-AF0D-9DA4-77ADD27E37BC}"/>
              </a:ext>
            </a:extLst>
          </p:cNvPr>
          <p:cNvSpPr txBox="1"/>
          <p:nvPr/>
        </p:nvSpPr>
        <p:spPr>
          <a:xfrm>
            <a:off x="7772400" y="9932621"/>
            <a:ext cx="12779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Credenciales de contenido. </a:t>
            </a:r>
            <a:r>
              <a:rPr lang="es-E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Generado con IA</a:t>
            </a:r>
            <a:r>
              <a:rPr lang="es-E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∙ </a:t>
            </a:r>
            <a:r>
              <a:rPr lang="es-ES" dirty="0">
                <a:solidFill>
                  <a:srgbClr val="FFFFFF"/>
                </a:solidFill>
                <a:latin typeface="Roboto" panose="02000000000000000000" pitchFamily="2" charset="0"/>
              </a:rPr>
              <a:t>E</a:t>
            </a:r>
            <a:r>
              <a:rPr lang="es-E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nero de 2025. Bing </a:t>
            </a:r>
            <a:r>
              <a:rPr lang="es-ES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Image</a:t>
            </a:r>
            <a:r>
              <a:rPr lang="es-E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s-ES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Creator</a:t>
            </a:r>
            <a:endParaRPr lang="es-ES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10" name="Imagen 9" descr="Imagen que contiene pastel, tabla, comida, llenado&#10;&#10;El contenido generado por IA puede ser incorrecto.">
            <a:extLst>
              <a:ext uri="{FF2B5EF4-FFF2-40B4-BE49-F238E27FC236}">
                <a16:creationId xmlns:a16="http://schemas.microsoft.com/office/drawing/2014/main" id="{9A2CD78F-0BE5-4C5B-C6E9-323F8EB7BF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399" y="1554017"/>
            <a:ext cx="8210313" cy="82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1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648D3-F311-A344-3BA8-C82F8D593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22242A7-BAAB-BB6A-D761-E09E36BD3DFC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D8C84A-8FD4-F876-D157-DFF0A8240F3F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1B60BF8-B261-9502-243E-1C04124C0484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21C644D-DEFF-83C3-6F1D-238353524686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22915F2-5F32-B2F0-9ED1-62090750647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7459158-7474-6D10-CC1E-49553E57B0F7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2A4E9BA-0522-37FD-9A14-23344E58687E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CEF13C-309B-B612-C711-84B94F896997}"/>
              </a:ext>
            </a:extLst>
          </p:cNvPr>
          <p:cNvSpPr txBox="1"/>
          <p:nvPr/>
        </p:nvSpPr>
        <p:spPr>
          <a:xfrm>
            <a:off x="1981200" y="3388840"/>
            <a:ext cx="5867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Escoliosis</a:t>
            </a:r>
            <a:endParaRPr lang="es-CO" sz="9600" b="1" dirty="0"/>
          </a:p>
        </p:txBody>
      </p:sp>
    </p:spTree>
    <p:extLst>
      <p:ext uri="{BB962C8B-B14F-4D97-AF65-F5344CB8AC3E}">
        <p14:creationId xmlns:p14="http://schemas.microsoft.com/office/powerpoint/2010/main" val="143354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6AFE3-1179-370B-B475-ABFB0EA1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D1C9B8D-075E-80F5-1AC4-BD720F7EB42F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8058E01-6D8E-8D2A-9C58-AC1CB261861F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E0FF39A-6465-2874-3827-2E31EBEDDACB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50CFF00-AC98-F3C0-1F93-51F7A6E404A0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3E25C7B-DC82-E792-B3B8-63A4A56AF01F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076996A-6DA8-8AB4-F803-26E0F5AC447F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B21B841-323A-6A24-BA37-673DB506C652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2527C19-9544-6279-1D6F-719C8FD1AF17}"/>
              </a:ext>
            </a:extLst>
          </p:cNvPr>
          <p:cNvSpPr txBox="1"/>
          <p:nvPr/>
        </p:nvSpPr>
        <p:spPr>
          <a:xfrm>
            <a:off x="9044539" y="2558177"/>
            <a:ext cx="889115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 Control/Interacción</a:t>
            </a:r>
          </a:p>
          <a:p>
            <a:endParaRPr lang="es-ES" sz="6600" b="1" dirty="0"/>
          </a:p>
          <a:p>
            <a:r>
              <a:rPr lang="es-ES" sz="6600" b="1" dirty="0"/>
              <a:t>- Confort/No dolor</a:t>
            </a:r>
          </a:p>
          <a:p>
            <a:endParaRPr lang="es-ES" sz="6600" b="1" dirty="0"/>
          </a:p>
          <a:p>
            <a:r>
              <a:rPr lang="es-ES" sz="6600" b="1" dirty="0"/>
              <a:t>- Conservación/Energía</a:t>
            </a:r>
            <a:endParaRPr lang="es-CO" sz="6600" b="1" dirty="0"/>
          </a:p>
        </p:txBody>
      </p:sp>
      <p:pic>
        <p:nvPicPr>
          <p:cNvPr id="13" name="Imagen 12" descr="Diagrama&#10;&#10;El contenido generado por IA puede ser incorrecto.">
            <a:extLst>
              <a:ext uri="{FF2B5EF4-FFF2-40B4-BE49-F238E27FC236}">
                <a16:creationId xmlns:a16="http://schemas.microsoft.com/office/drawing/2014/main" id="{AB02E691-608C-F08B-0FA7-EDBA0EC08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1038363"/>
            <a:ext cx="7622005" cy="762200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DDD621F-AE15-EA46-AA9B-A2030F890D28}"/>
              </a:ext>
            </a:extLst>
          </p:cNvPr>
          <p:cNvSpPr txBox="1"/>
          <p:nvPr/>
        </p:nvSpPr>
        <p:spPr>
          <a:xfrm>
            <a:off x="342010" y="8660368"/>
            <a:ext cx="12779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dirty="0">
                <a:effectLst/>
                <a:latin typeface="Roboto" panose="02000000000000000000" pitchFamily="2" charset="0"/>
              </a:rPr>
              <a:t>Credenciales de contenido. </a:t>
            </a:r>
            <a:r>
              <a:rPr lang="es-ES" b="1" i="0" dirty="0">
                <a:effectLst/>
                <a:latin typeface="Roboto" panose="02000000000000000000" pitchFamily="2" charset="0"/>
              </a:rPr>
              <a:t>Generado con IA</a:t>
            </a:r>
            <a:r>
              <a:rPr lang="es-ES" b="0" i="0" dirty="0">
                <a:effectLst/>
                <a:latin typeface="Roboto" panose="02000000000000000000" pitchFamily="2" charset="0"/>
              </a:rPr>
              <a:t> ∙ </a:t>
            </a:r>
            <a:r>
              <a:rPr lang="es-ES" dirty="0">
                <a:latin typeface="Roboto" panose="02000000000000000000" pitchFamily="2" charset="0"/>
              </a:rPr>
              <a:t>E</a:t>
            </a:r>
            <a:r>
              <a:rPr lang="es-ES" b="0" i="0" dirty="0">
                <a:effectLst/>
                <a:latin typeface="Roboto" panose="02000000000000000000" pitchFamily="2" charset="0"/>
              </a:rPr>
              <a:t>nero de 2025. Bing </a:t>
            </a:r>
            <a:r>
              <a:rPr lang="es-ES" b="0" i="0" dirty="0" err="1">
                <a:effectLst/>
                <a:latin typeface="Roboto" panose="02000000000000000000" pitchFamily="2" charset="0"/>
              </a:rPr>
              <a:t>Image</a:t>
            </a:r>
            <a:r>
              <a:rPr lang="es-ES" b="0" i="0" dirty="0">
                <a:effectLst/>
                <a:latin typeface="Roboto" panose="02000000000000000000" pitchFamily="2" charset="0"/>
              </a:rPr>
              <a:t> </a:t>
            </a:r>
            <a:r>
              <a:rPr lang="es-ES" b="0" i="0" dirty="0" err="1">
                <a:effectLst/>
                <a:latin typeface="Roboto" panose="02000000000000000000" pitchFamily="2" charset="0"/>
              </a:rPr>
              <a:t>Creator</a:t>
            </a:r>
            <a:endParaRPr lang="es-ES" b="0" i="0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41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0464-0921-02C2-6564-B9EA79EF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60ECD7D-AF50-AAD7-9544-16464351BFB9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7F4C888-0EC4-5330-6A11-926E1485D7A1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2D8A12B-45A2-8B4C-3416-5612F1148E16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82874FF-6A04-0572-66FA-01ACBAF0825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5362433-E241-CA47-27CF-F9B449BB237F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0619EAF-2711-694E-DD2C-D3AB3B373072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753DE60-E9AC-2AEE-1462-D963354F7417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F21B3C7-B0D6-AD24-EA8C-B8994B635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6" y="150137"/>
            <a:ext cx="10048507" cy="860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2F9C05C-41F3-7917-86BA-BD4E2C46EC61}"/>
              </a:ext>
            </a:extLst>
          </p:cNvPr>
          <p:cNvSpPr txBox="1"/>
          <p:nvPr/>
        </p:nvSpPr>
        <p:spPr>
          <a:xfrm>
            <a:off x="9829800" y="2697460"/>
            <a:ext cx="88911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-Plano coronal</a:t>
            </a:r>
          </a:p>
          <a:p>
            <a:endParaRPr lang="es-ES" sz="6600" b="1" dirty="0"/>
          </a:p>
          <a:p>
            <a:r>
              <a:rPr lang="es-ES" sz="6600" b="1" dirty="0"/>
              <a:t>-Lateral-izquierda</a:t>
            </a:r>
          </a:p>
          <a:p>
            <a:r>
              <a:rPr lang="es-ES" sz="6600" b="1" dirty="0"/>
              <a:t>-Lateral-derecha</a:t>
            </a:r>
            <a:endParaRPr lang="es-CO" sz="6600" b="1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D41C80E-A758-B174-A054-9DAF266C53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18" t="6316" r="4999" b="24301"/>
          <a:stretch/>
        </p:blipFill>
        <p:spPr bwMode="auto">
          <a:xfrm>
            <a:off x="2392450" y="835911"/>
            <a:ext cx="4572000" cy="861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FDC21F68-D2CC-F8E9-7761-709F47E56E92}"/>
              </a:ext>
            </a:extLst>
          </p:cNvPr>
          <p:cNvSpPr/>
          <p:nvPr/>
        </p:nvSpPr>
        <p:spPr>
          <a:xfrm>
            <a:off x="3276600" y="3244514"/>
            <a:ext cx="1143000" cy="3132000"/>
          </a:xfrm>
          <a:prstGeom prst="ellipse">
            <a:avLst/>
          </a:prstGeom>
          <a:noFill/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O">
              <a:solidFill>
                <a:sysClr val="windowText" lastClr="000000"/>
              </a:solidFill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EDEADA56-51E9-1DDD-AB4B-8B26A190A2E5}"/>
              </a:ext>
            </a:extLst>
          </p:cNvPr>
          <p:cNvSpPr/>
          <p:nvPr/>
        </p:nvSpPr>
        <p:spPr>
          <a:xfrm>
            <a:off x="5006225" y="3238498"/>
            <a:ext cx="1143000" cy="3132000"/>
          </a:xfrm>
          <a:prstGeom prst="ellipse">
            <a:avLst/>
          </a:prstGeom>
          <a:noFill/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O">
              <a:solidFill>
                <a:sysClr val="windowText" lastClr="000000"/>
              </a:solidFill>
            </a:endParaRP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B7D6CF16-5E46-4D03-A742-409C87BE5705}"/>
              </a:ext>
            </a:extLst>
          </p:cNvPr>
          <p:cNvCxnSpPr>
            <a:cxnSpLocks/>
          </p:cNvCxnSpPr>
          <p:nvPr/>
        </p:nvCxnSpPr>
        <p:spPr>
          <a:xfrm flipH="1" flipV="1">
            <a:off x="8553424" y="2836690"/>
            <a:ext cx="3486176" cy="1462522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E834AA64-75FF-2CF7-E6C6-AAF36AAA6ACA}"/>
              </a:ext>
            </a:extLst>
          </p:cNvPr>
          <p:cNvCxnSpPr>
            <a:cxnSpLocks/>
          </p:cNvCxnSpPr>
          <p:nvPr/>
        </p:nvCxnSpPr>
        <p:spPr>
          <a:xfrm flipH="1">
            <a:off x="8553424" y="4299212"/>
            <a:ext cx="3486176" cy="511302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084B4CB-A2D2-60AD-FDAA-182DF0B0FC67}"/>
              </a:ext>
            </a:extLst>
          </p:cNvPr>
          <p:cNvSpPr txBox="1"/>
          <p:nvPr/>
        </p:nvSpPr>
        <p:spPr>
          <a:xfrm>
            <a:off x="12192000" y="3945269"/>
            <a:ext cx="889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</a:rPr>
              <a:t>Ángulo Cobb &gt;40° = </a:t>
            </a:r>
            <a:r>
              <a:rPr lang="es-ES" sz="4000" b="1" dirty="0" err="1">
                <a:solidFill>
                  <a:srgbClr val="FF0000"/>
                </a:solidFill>
              </a:rPr>
              <a:t>Cx</a:t>
            </a:r>
            <a:endParaRPr lang="es-CO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85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944E4-4227-1B93-E60B-95A7E775F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2EBAD7D-D2E1-25BA-89D1-3E1D729746D6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34AAC36-907F-914D-1020-606F7FD5484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57A0FAF-EFB4-BDCB-9DA5-6E8F2D7DEF1F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02FC6B1-A37E-FE5A-8FA4-2BF2A8C23E3E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E9F32E5-3698-35E0-094E-3AD3109E9CF4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E19E35B-598E-03E3-0C27-1F121C9D179E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0CC8BD2-D57F-3D99-CD3D-23A328EB7A74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B3C54EF-CB60-BF9F-69AF-F0874EE8C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t="3131" r="30000" b="20909"/>
          <a:stretch/>
        </p:blipFill>
        <p:spPr bwMode="auto">
          <a:xfrm>
            <a:off x="1143000" y="1340546"/>
            <a:ext cx="93726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F8B1307-951B-3645-B86C-B48BE929FCF8}"/>
              </a:ext>
            </a:extLst>
          </p:cNvPr>
          <p:cNvSpPr txBox="1"/>
          <p:nvPr/>
        </p:nvSpPr>
        <p:spPr>
          <a:xfrm>
            <a:off x="11049000" y="1933074"/>
            <a:ext cx="889115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-Plano sagital </a:t>
            </a:r>
          </a:p>
          <a:p>
            <a:endParaRPr lang="es-ES" sz="6600" b="1" dirty="0"/>
          </a:p>
          <a:p>
            <a:r>
              <a:rPr lang="es-ES" sz="6600" b="1" dirty="0"/>
              <a:t>-Lordosis - cervical</a:t>
            </a:r>
          </a:p>
          <a:p>
            <a:r>
              <a:rPr lang="es-ES" sz="6600" b="1" dirty="0"/>
              <a:t>-Cifosis - Torácico</a:t>
            </a:r>
          </a:p>
          <a:p>
            <a:r>
              <a:rPr lang="es-ES" sz="6600" b="1" dirty="0"/>
              <a:t>-</a:t>
            </a:r>
            <a:r>
              <a:rPr lang="es-ES" sz="6600" b="1" u="sng" dirty="0"/>
              <a:t>Lo</a:t>
            </a:r>
            <a:r>
              <a:rPr lang="es-ES" sz="6600" b="1" dirty="0"/>
              <a:t>rdosis - </a:t>
            </a:r>
            <a:r>
              <a:rPr lang="es-ES" sz="6600" b="1" u="sng" dirty="0"/>
              <a:t>Lu</a:t>
            </a:r>
            <a:r>
              <a:rPr lang="es-ES" sz="6600" b="1" dirty="0"/>
              <a:t>mbar</a:t>
            </a:r>
          </a:p>
          <a:p>
            <a:r>
              <a:rPr lang="es-ES" sz="6600" b="1" dirty="0"/>
              <a:t>-Cifosis - Sacro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F4BCA483-79C3-08C7-1928-7E0B7043AB91}"/>
              </a:ext>
            </a:extLst>
          </p:cNvPr>
          <p:cNvCxnSpPr>
            <a:cxnSpLocks/>
          </p:cNvCxnSpPr>
          <p:nvPr/>
        </p:nvCxnSpPr>
        <p:spPr>
          <a:xfrm>
            <a:off x="8077200" y="4533900"/>
            <a:ext cx="1752600" cy="190500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2994C2E1-B120-29EA-04D5-FCDE4B7B2081}"/>
              </a:ext>
            </a:extLst>
          </p:cNvPr>
          <p:cNvCxnSpPr>
            <a:cxnSpLocks/>
          </p:cNvCxnSpPr>
          <p:nvPr/>
        </p:nvCxnSpPr>
        <p:spPr>
          <a:xfrm flipH="1">
            <a:off x="6019800" y="2400300"/>
            <a:ext cx="990600" cy="198120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93791702-8194-828F-98DC-21DCEF1EF48E}"/>
              </a:ext>
            </a:extLst>
          </p:cNvPr>
          <p:cNvCxnSpPr>
            <a:cxnSpLocks/>
          </p:cNvCxnSpPr>
          <p:nvPr/>
        </p:nvCxnSpPr>
        <p:spPr>
          <a:xfrm>
            <a:off x="6019800" y="2933700"/>
            <a:ext cx="1143000" cy="91440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53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47910-6243-7F95-0203-6EFDE0DF1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7CB0868-A9C7-5359-6BD1-0B6FC65B1844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0158A36-9100-2069-BB3B-702FA42FCCA7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145AE83-2CFD-28B6-61EB-A7130D9DB02C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76248FF-33C3-ADB1-1A74-000D7E6FBE5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EB1559E-DCA5-4FE0-A067-47D9CFE06969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677EE06-3231-8119-FAC4-3134AB87EAC5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572E5D4-AC44-EC95-6779-42FA18CBFEF1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57AD4B5-0B67-1708-7F70-5113B98181FF}"/>
              </a:ext>
            </a:extLst>
          </p:cNvPr>
          <p:cNvSpPr txBox="1"/>
          <p:nvPr/>
        </p:nvSpPr>
        <p:spPr>
          <a:xfrm>
            <a:off x="11049000" y="3069853"/>
            <a:ext cx="88911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-Plano transverso </a:t>
            </a:r>
          </a:p>
          <a:p>
            <a:endParaRPr lang="es-ES" sz="6600" b="1" dirty="0"/>
          </a:p>
          <a:p>
            <a:r>
              <a:rPr lang="es-ES" sz="6600" b="1" dirty="0"/>
              <a:t>-Rotación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5E50F5-6336-5462-D9AE-C53066171B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63"/>
          <a:stretch/>
        </p:blipFill>
        <p:spPr bwMode="auto">
          <a:xfrm>
            <a:off x="1287942" y="647700"/>
            <a:ext cx="82296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24B85016-DB4A-6EBC-07A0-65111D8BA875}"/>
              </a:ext>
            </a:extLst>
          </p:cNvPr>
          <p:cNvSpPr/>
          <p:nvPr/>
        </p:nvSpPr>
        <p:spPr>
          <a:xfrm>
            <a:off x="8305800" y="5600700"/>
            <a:ext cx="609600" cy="726674"/>
          </a:xfrm>
          <a:prstGeom prst="ellipse">
            <a:avLst/>
          </a:prstGeom>
          <a:noFill/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O">
              <a:solidFill>
                <a:sysClr val="windowText" lastClr="000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B5AEDE-A298-FD33-D998-D1F8FB978F3E}"/>
              </a:ext>
            </a:extLst>
          </p:cNvPr>
          <p:cNvSpPr txBox="1"/>
          <p:nvPr/>
        </p:nvSpPr>
        <p:spPr>
          <a:xfrm>
            <a:off x="3200400" y="8035977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rgbClr val="FF0000"/>
                </a:solidFill>
              </a:rPr>
              <a:t>Test de Adams</a:t>
            </a:r>
            <a:endParaRPr lang="es-CO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28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72732-5048-ED61-A3FF-DF5BF18E2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06E2EB5-43F5-532C-9290-543A63ED2B56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0958481-DD40-FC8B-0469-F3B062954C37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7BAAF44-7F74-FB88-85A2-AC8A619B46D3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7C85C77-22BC-EA0F-67CF-9D6BB62A00AB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2FC3959-449B-AE96-EE56-CE50F65F0728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1246960-2330-CD48-C88C-8338E2ABED2D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D0AB47F-720F-0ADE-5209-C90201799EB8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69526DA-5C40-83E4-EB38-4756C66EBC22}"/>
              </a:ext>
            </a:extLst>
          </p:cNvPr>
          <p:cNvSpPr txBox="1"/>
          <p:nvPr/>
        </p:nvSpPr>
        <p:spPr>
          <a:xfrm>
            <a:off x="10667083" y="1557870"/>
            <a:ext cx="88911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Escoliosis estructural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C420733-EFB5-D008-CD79-E7E24FC9C8D6}"/>
              </a:ext>
            </a:extLst>
          </p:cNvPr>
          <p:cNvSpPr txBox="1"/>
          <p:nvPr/>
        </p:nvSpPr>
        <p:spPr>
          <a:xfrm>
            <a:off x="8076281" y="1616925"/>
            <a:ext cx="144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VS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DEF8BC4-1876-D90F-D536-D52323111219}"/>
              </a:ext>
            </a:extLst>
          </p:cNvPr>
          <p:cNvSpPr txBox="1"/>
          <p:nvPr/>
        </p:nvSpPr>
        <p:spPr>
          <a:xfrm>
            <a:off x="380081" y="1050039"/>
            <a:ext cx="7391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Escoliosis postural/funcional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9A078AA-5ECF-7253-8E3C-BD63A3D78E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9" r="48000"/>
          <a:stretch/>
        </p:blipFill>
        <p:spPr bwMode="auto">
          <a:xfrm>
            <a:off x="411456" y="3207069"/>
            <a:ext cx="6568984" cy="559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53CE9EE0-12C1-17C8-779C-C037195A17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3" t="20315" r="-3323" b="-1816"/>
          <a:stretch/>
        </p:blipFill>
        <p:spPr bwMode="auto">
          <a:xfrm>
            <a:off x="11307560" y="3209309"/>
            <a:ext cx="6568984" cy="559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56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92357-441E-D22E-5D03-BF3204CB6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67BDC0C-9359-DC55-51E3-F5737F7A24AF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244A752-0D1B-3500-FC4C-77BD5D7D1EE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725C908-577B-F6C1-F694-DDD94F4D7B58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BC18A85-4EFD-B0A2-C5C3-8F89F400D16E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14F72DF-C9F2-9FF7-C8B8-19E568471EA2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4E23D2E-5A02-922D-937E-84582ED5274C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73CDC88-17C1-566D-E278-2B7BAF7C802B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D228EC2-EC97-9BB0-471F-F0D415FCD0C2}"/>
              </a:ext>
            </a:extLst>
          </p:cNvPr>
          <p:cNvSpPr txBox="1"/>
          <p:nvPr/>
        </p:nvSpPr>
        <p:spPr>
          <a:xfrm>
            <a:off x="3581400" y="2791147"/>
            <a:ext cx="7391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Práctica</a:t>
            </a:r>
          </a:p>
          <a:p>
            <a:endParaRPr lang="es-ES" sz="11500" b="1" dirty="0"/>
          </a:p>
        </p:txBody>
      </p:sp>
    </p:spTree>
    <p:extLst>
      <p:ext uri="{BB962C8B-B14F-4D97-AF65-F5344CB8AC3E}">
        <p14:creationId xmlns:p14="http://schemas.microsoft.com/office/powerpoint/2010/main" val="3121438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93140-E9C0-447A-B2EC-58E54197B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E54E239-8EFA-35DC-4D94-5B4AD10B0F0E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3775BBE-CA28-67CA-2B81-FF4A8C233BB1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40CCF67-3C31-775D-BF6D-DB8CFC24CEC5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CDF70CD-673A-C09C-ED73-F9B8A7261670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E5628E1-2DC0-1ACD-C23E-DF58F42688B0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12CD41C-90D2-78C2-6DDC-E0D195236999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4C92F76-BFB2-3CB7-1779-AA159D06AE6B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F80D6EF-3423-8356-2901-0473778283CE}"/>
              </a:ext>
            </a:extLst>
          </p:cNvPr>
          <p:cNvSpPr txBox="1"/>
          <p:nvPr/>
        </p:nvSpPr>
        <p:spPr>
          <a:xfrm>
            <a:off x="380081" y="1050039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Tratamiento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DB88E56-3641-53FA-3C62-FD2A530D9036}"/>
              </a:ext>
            </a:extLst>
          </p:cNvPr>
          <p:cNvSpPr txBox="1"/>
          <p:nvPr/>
        </p:nvSpPr>
        <p:spPr>
          <a:xfrm>
            <a:off x="1028700" y="3250674"/>
            <a:ext cx="88911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u="sng" dirty="0"/>
              <a:t>++Método </a:t>
            </a:r>
            <a:r>
              <a:rPr lang="es-ES" sz="6000" b="1" u="sng" dirty="0" err="1"/>
              <a:t>Schroth</a:t>
            </a:r>
            <a:endParaRPr lang="es-ES" sz="6000" b="1" u="sng" dirty="0"/>
          </a:p>
          <a:p>
            <a:r>
              <a:rPr lang="es-ES" sz="6000" b="1" u="sng" dirty="0"/>
              <a:t>Método SEAS</a:t>
            </a:r>
          </a:p>
          <a:p>
            <a:r>
              <a:rPr lang="es-ES" sz="6000" b="1" u="sng" dirty="0"/>
              <a:t>+Método </a:t>
            </a:r>
            <a:r>
              <a:rPr lang="es-ES" sz="6000" b="1" u="sng" dirty="0" err="1"/>
              <a:t>Souchard</a:t>
            </a:r>
            <a:r>
              <a:rPr lang="es-ES" sz="6000" b="1" u="sng" dirty="0"/>
              <a:t>/RPG</a:t>
            </a:r>
          </a:p>
          <a:p>
            <a:r>
              <a:rPr lang="es-ES" sz="6000" b="1" u="sng" dirty="0"/>
              <a:t>+Método </a:t>
            </a:r>
            <a:r>
              <a:rPr lang="es-ES" sz="6000" b="1" u="sng" dirty="0" err="1"/>
              <a:t>Klapp</a:t>
            </a:r>
            <a:endParaRPr lang="es-ES" sz="6000" b="1" u="sng" dirty="0"/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FC0074D-2B7D-1BD4-AC44-0FC5A02F2F03}"/>
              </a:ext>
            </a:extLst>
          </p:cNvPr>
          <p:cNvCxnSpPr/>
          <p:nvPr/>
        </p:nvCxnSpPr>
        <p:spPr>
          <a:xfrm>
            <a:off x="9096491" y="1150674"/>
            <a:ext cx="0" cy="79552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DA34DF0-027A-8CDD-E715-EF158265A070}"/>
              </a:ext>
            </a:extLst>
          </p:cNvPr>
          <p:cNvSpPr txBox="1"/>
          <p:nvPr/>
        </p:nvSpPr>
        <p:spPr>
          <a:xfrm>
            <a:off x="9251372" y="2945071"/>
            <a:ext cx="889115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AutoNum type="arabicPeriod"/>
            </a:pPr>
            <a:r>
              <a:rPr lang="es-ES" sz="6600" b="1" dirty="0"/>
              <a:t>Elongar lo acortado</a:t>
            </a:r>
          </a:p>
          <a:p>
            <a:pPr marL="1143000" indent="-1143000">
              <a:buAutoNum type="arabicPeriod"/>
            </a:pPr>
            <a:r>
              <a:rPr lang="es-ES" sz="6600" b="1" dirty="0"/>
              <a:t>Fortalecer lo débil</a:t>
            </a:r>
          </a:p>
          <a:p>
            <a:pPr marL="1143000" indent="-1143000">
              <a:buAutoNum type="arabicPeriod"/>
            </a:pPr>
            <a:r>
              <a:rPr lang="es-ES" sz="6600" b="1" dirty="0"/>
              <a:t>Reeducación postural</a:t>
            </a:r>
          </a:p>
          <a:p>
            <a:pPr marL="1143000" indent="-1143000">
              <a:buAutoNum type="arabicPeriod"/>
            </a:pPr>
            <a:r>
              <a:rPr lang="es-ES" sz="6600" b="1" dirty="0"/>
              <a:t>Conciencia corporal</a:t>
            </a:r>
          </a:p>
          <a:p>
            <a:pPr marL="1143000" indent="-1143000">
              <a:buAutoNum type="arabicPeriod"/>
            </a:pPr>
            <a:endParaRPr lang="es-ES" sz="6600" b="1" dirty="0"/>
          </a:p>
        </p:txBody>
      </p:sp>
    </p:spTree>
    <p:extLst>
      <p:ext uri="{BB962C8B-B14F-4D97-AF65-F5344CB8AC3E}">
        <p14:creationId xmlns:p14="http://schemas.microsoft.com/office/powerpoint/2010/main" val="30490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00B4E-ADD8-EEC8-D143-6661E1084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F39FED0-3205-D93C-35D1-535384ACA3AF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05C2CEA-7ECE-FB5A-CC21-49C6DA0426E2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EE549D8-1DC2-1737-D557-CC51C2533519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1B42599-50D2-1BAD-9BA7-701A6DE38CA2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A1E5B89-E2EB-CEAF-BE52-47B5A88702B2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B594DDB-C16C-7FBB-3BF7-9449DD47438A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B660AB2-A51D-A67A-1FFC-03279F2F1F2A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DD447D3-EE86-F380-4A4D-499380A9A094}"/>
              </a:ext>
            </a:extLst>
          </p:cNvPr>
          <p:cNvSpPr txBox="1"/>
          <p:nvPr/>
        </p:nvSpPr>
        <p:spPr>
          <a:xfrm>
            <a:off x="3581400" y="2791147"/>
            <a:ext cx="7391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Práctica</a:t>
            </a:r>
          </a:p>
          <a:p>
            <a:endParaRPr lang="es-ES" sz="11500" b="1" dirty="0"/>
          </a:p>
        </p:txBody>
      </p:sp>
    </p:spTree>
    <p:extLst>
      <p:ext uri="{BB962C8B-B14F-4D97-AF65-F5344CB8AC3E}">
        <p14:creationId xmlns:p14="http://schemas.microsoft.com/office/powerpoint/2010/main" val="276291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A8EF0-E252-5CA3-34CB-1B78086ED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2B57052-214C-CA3E-80EA-E26CE13FA1B2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0A18D11-5AE2-68D0-1510-A0EF875E8CEE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F577A57-FF61-6463-0012-EB6B5E767643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AFF89E7-63FF-DDFE-3A0E-FE4EE1985F2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15B8258-A74B-0A30-43B1-A57E48AF86E0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1B8E33E-ACA0-0FBD-05B0-5C8A697C40DF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B01F216-FEB8-75D5-8473-CC94D5AA7D35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4F17ED5-3A46-5A16-CAF9-CDA67D40CEE4}"/>
              </a:ext>
            </a:extLst>
          </p:cNvPr>
          <p:cNvSpPr txBox="1"/>
          <p:nvPr/>
        </p:nvSpPr>
        <p:spPr>
          <a:xfrm>
            <a:off x="1714754" y="4173670"/>
            <a:ext cx="12344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Displasia de cadera</a:t>
            </a:r>
            <a:endParaRPr lang="es-CO" sz="9600" b="1" dirty="0"/>
          </a:p>
        </p:txBody>
      </p:sp>
    </p:spTree>
    <p:extLst>
      <p:ext uri="{BB962C8B-B14F-4D97-AF65-F5344CB8AC3E}">
        <p14:creationId xmlns:p14="http://schemas.microsoft.com/office/powerpoint/2010/main" val="4024937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E0904-BE37-64A2-465C-6ADB736FD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1BD87BF-B846-17CA-36D3-363F0557A68F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415F2BB-915A-3D7B-4CB8-F6FCAFFD6C5A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CDAA8EA-73A7-CBDF-1090-EA5D6C08FBD6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8333EB8-09C0-296B-96A8-4A222519B88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2F3AB77-FF32-D78B-7ADB-6BA131AA65B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26C51DD-C033-DF56-284B-3DA7BD59F1C9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1ACEFC1-57A6-5030-4241-121A26B927F5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8763D76-8414-FAD2-A451-A9B02AB90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81300"/>
            <a:ext cx="115824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1DA763B-FB93-08B7-9D38-C363D9C5D62C}"/>
              </a:ext>
            </a:extLst>
          </p:cNvPr>
          <p:cNvSpPr txBox="1"/>
          <p:nvPr/>
        </p:nvSpPr>
        <p:spPr>
          <a:xfrm>
            <a:off x="5448300" y="484962"/>
            <a:ext cx="7391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Evaluación</a:t>
            </a:r>
          </a:p>
          <a:p>
            <a:endParaRPr lang="es-ES" sz="115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4048620-6517-585D-0CCA-D14B8D9DE295}"/>
              </a:ext>
            </a:extLst>
          </p:cNvPr>
          <p:cNvSpPr txBox="1"/>
          <p:nvPr/>
        </p:nvSpPr>
        <p:spPr>
          <a:xfrm>
            <a:off x="13046443" y="1719471"/>
            <a:ext cx="56076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Signo de </a:t>
            </a:r>
            <a:r>
              <a:rPr lang="es-ES" sz="6600" b="1" dirty="0" err="1"/>
              <a:t>Galeazzi</a:t>
            </a:r>
            <a:endParaRPr lang="es-ES" sz="66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A8749DC-9B95-6D0C-27E4-B06B56ADE733}"/>
              </a:ext>
            </a:extLst>
          </p:cNvPr>
          <p:cNvSpPr txBox="1"/>
          <p:nvPr/>
        </p:nvSpPr>
        <p:spPr>
          <a:xfrm>
            <a:off x="12551143" y="3691118"/>
            <a:ext cx="56076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dirty="0">
                <a:hlinkClick r:id="rId7"/>
              </a:rPr>
              <a:t>https://www.youtube.com/watch?v=u3XCUiZDm48</a:t>
            </a:r>
            <a:endParaRPr lang="es-CO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D3A57A7-3845-B5D2-ED1E-889BC4BCE2C2}"/>
              </a:ext>
            </a:extLst>
          </p:cNvPr>
          <p:cNvSpPr txBox="1"/>
          <p:nvPr/>
        </p:nvSpPr>
        <p:spPr>
          <a:xfrm>
            <a:off x="11899232" y="7428896"/>
            <a:ext cx="52457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dirty="0">
                <a:hlinkClick r:id="rId8"/>
              </a:rPr>
              <a:t>https://www.youtube.com/watch?v=MpCIL3QAGWY</a:t>
            </a:r>
            <a:endParaRPr lang="es-CO" sz="3200" dirty="0"/>
          </a:p>
          <a:p>
            <a:endParaRPr lang="es-CO" sz="32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4B23C40-AFC1-71AC-B3FF-46C7F0CAEE3D}"/>
              </a:ext>
            </a:extLst>
          </p:cNvPr>
          <p:cNvSpPr txBox="1"/>
          <p:nvPr/>
        </p:nvSpPr>
        <p:spPr>
          <a:xfrm>
            <a:off x="11718302" y="5337029"/>
            <a:ext cx="56076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b="1" dirty="0"/>
              <a:t>Signo de </a:t>
            </a:r>
            <a:r>
              <a:rPr lang="es-ES" sz="6600" b="1" dirty="0" err="1"/>
              <a:t>Trendelemburg</a:t>
            </a:r>
            <a:endParaRPr lang="es-ES" sz="66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8B20595-11F0-DD69-94A2-8EBF1881E743}"/>
              </a:ext>
            </a:extLst>
          </p:cNvPr>
          <p:cNvSpPr txBox="1"/>
          <p:nvPr/>
        </p:nvSpPr>
        <p:spPr>
          <a:xfrm>
            <a:off x="2752165" y="8681573"/>
            <a:ext cx="48678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9"/>
              </a:rPr>
              <a:t>https://www.youtube.com/shorts/7KllNFq6O3U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46100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8B89-27CA-0F3C-9115-8D52886F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A55182F-0AF2-48A1-F0C0-B2317B4B054A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A4EF9C5-E1F5-D77A-1851-3A718D9C0B11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B49ECAF-BBBA-C9D1-26C6-668246882361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FF1DA4A-3D2E-26A6-BEC1-98072E5C9921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93B1837-405B-1439-B457-DD27B37AC898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240ABBE-0AC8-81D7-7AA8-796AEA1F4269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E5EE502-019F-68BC-E70A-58CAD0F114C3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8B3580B-F1A6-B47C-CDBA-C89ADF8D0EB7}"/>
              </a:ext>
            </a:extLst>
          </p:cNvPr>
          <p:cNvSpPr txBox="1"/>
          <p:nvPr/>
        </p:nvSpPr>
        <p:spPr>
          <a:xfrm>
            <a:off x="3581400" y="2791147"/>
            <a:ext cx="7391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Práctica</a:t>
            </a:r>
          </a:p>
          <a:p>
            <a:endParaRPr lang="es-ES" sz="11500" b="1" dirty="0"/>
          </a:p>
        </p:txBody>
      </p:sp>
    </p:spTree>
    <p:extLst>
      <p:ext uri="{BB962C8B-B14F-4D97-AF65-F5344CB8AC3E}">
        <p14:creationId xmlns:p14="http://schemas.microsoft.com/office/powerpoint/2010/main" val="3513269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3FD1B-2194-25B5-4BAD-68E4088BC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90D18F6-5EF6-E0BF-B044-61C146820529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0E3910B-0372-9F4E-869B-D1A7FAA3508C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7CBD3D5-7264-CA75-75C4-295EF597A7EA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DF32278-F189-288F-F0EF-470002171356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1E5A1A3-9755-D785-5473-564E46555520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4128CE8-272C-39CD-17FA-83D057E6BFD8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C1673AB-440B-A7E0-6E5E-689FDD628B73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37EF544-BB6B-042C-DCC4-E186ADC6B58E}"/>
              </a:ext>
            </a:extLst>
          </p:cNvPr>
          <p:cNvSpPr txBox="1"/>
          <p:nvPr/>
        </p:nvSpPr>
        <p:spPr>
          <a:xfrm>
            <a:off x="5448300" y="484962"/>
            <a:ext cx="7391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Manejo</a:t>
            </a:r>
          </a:p>
          <a:p>
            <a:endParaRPr lang="es-ES" sz="115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A8277DB-926F-1C31-8950-6551E2F25CD6}"/>
              </a:ext>
            </a:extLst>
          </p:cNvPr>
          <p:cNvSpPr txBox="1"/>
          <p:nvPr/>
        </p:nvSpPr>
        <p:spPr>
          <a:xfrm>
            <a:off x="264878" y="4253342"/>
            <a:ext cx="1733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/>
              <a:t>&lt;6 meses. Educación a padres: cadera </a:t>
            </a:r>
            <a:r>
              <a:rPr lang="es-ES" sz="6000" b="1" dirty="0" err="1"/>
              <a:t>flex+abd+RE</a:t>
            </a:r>
            <a:r>
              <a:rPr lang="es-ES" sz="6000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9C8525D-DC0F-1ECE-F7E0-1545D84BEB46}"/>
              </a:ext>
            </a:extLst>
          </p:cNvPr>
          <p:cNvSpPr txBox="1"/>
          <p:nvPr/>
        </p:nvSpPr>
        <p:spPr>
          <a:xfrm>
            <a:off x="232794" y="5228073"/>
            <a:ext cx="1733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/>
              <a:t>&gt;6 meses. Fomentar movimiento </a:t>
            </a:r>
            <a:r>
              <a:rPr lang="es-ES" sz="6000" b="1" dirty="0" err="1"/>
              <a:t>indp</a:t>
            </a:r>
            <a:r>
              <a:rPr lang="es-ES" sz="6000" b="1" dirty="0"/>
              <a:t>. Marcha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C67CD55-7C16-73E1-7DDE-2E379BA9F048}"/>
              </a:ext>
            </a:extLst>
          </p:cNvPr>
          <p:cNvSpPr txBox="1"/>
          <p:nvPr/>
        </p:nvSpPr>
        <p:spPr>
          <a:xfrm>
            <a:off x="264878" y="6243736"/>
            <a:ext cx="1733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/>
              <a:t>&gt;14 años. Glúteo, </a:t>
            </a:r>
            <a:r>
              <a:rPr lang="es-ES" sz="6000" b="1" dirty="0" err="1"/>
              <a:t>core</a:t>
            </a:r>
            <a:r>
              <a:rPr lang="es-ES" sz="6000" b="1" dirty="0"/>
              <a:t>, estabilizadores (</a:t>
            </a:r>
            <a:r>
              <a:rPr lang="es-ES" sz="6000" b="1" dirty="0" err="1"/>
              <a:t>add</a:t>
            </a:r>
            <a:r>
              <a:rPr lang="es-ES" sz="6000" b="1" dirty="0"/>
              <a:t> y </a:t>
            </a:r>
            <a:r>
              <a:rPr lang="es-ES" sz="6000" b="1" dirty="0" err="1"/>
              <a:t>abd</a:t>
            </a:r>
            <a:r>
              <a:rPr lang="es-ES" sz="6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4133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35D4A-1C2A-155A-7CDC-FA88C349A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536497A-68A8-C47F-4775-93A9B1B13F7A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78864C8-275F-493F-720F-25182EF40CB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D97626F-EFCC-A7C7-E406-757CD603BB09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BE4164D-B545-5E91-D61B-AC68207A4CA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72D1D4D-4C2C-D57D-3828-B6B4E7FB4321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0B05B72-A400-7C1F-6B42-3F8ED442F276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DC99AB2-A3E1-29D4-DA4F-5D02762C6901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43F63A7-6E97-50D3-E6CC-AC34DCA527F6}"/>
              </a:ext>
            </a:extLst>
          </p:cNvPr>
          <p:cNvSpPr txBox="1"/>
          <p:nvPr/>
        </p:nvSpPr>
        <p:spPr>
          <a:xfrm>
            <a:off x="1714754" y="4173670"/>
            <a:ext cx="123444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Deformidades de las extremidades</a:t>
            </a:r>
            <a:endParaRPr lang="es-CO" sz="9600" b="1" dirty="0"/>
          </a:p>
        </p:txBody>
      </p:sp>
    </p:spTree>
    <p:extLst>
      <p:ext uri="{BB962C8B-B14F-4D97-AF65-F5344CB8AC3E}">
        <p14:creationId xmlns:p14="http://schemas.microsoft.com/office/powerpoint/2010/main" val="210097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40F4F-27FF-8266-A513-0AA20B8DE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7BF653E-9DA2-67F1-7114-3AA5E71325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1"/>
          <a:stretch/>
        </p:blipFill>
        <p:spPr bwMode="auto">
          <a:xfrm>
            <a:off x="2057400" y="1841830"/>
            <a:ext cx="13466820" cy="558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CC256991-481A-23D3-C1F5-00C7EE6B302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D0CABA9-AF59-B243-4A83-9DB7D4A5B8DC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950690F-7DF9-EC20-9771-E61FC7E3E722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3391FAD-E2A2-BC1A-E604-336E81C59F7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AC4926A-F30E-7969-E4CE-95D2B96BF60A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FECB8AC-3D6E-ADDF-9CF1-9561147ACF3B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68009A6-D5CF-ED36-B58F-4C91F6044CB9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6556E30-4E6B-50E8-A06C-9650F899DD37}"/>
              </a:ext>
            </a:extLst>
          </p:cNvPr>
          <p:cNvSpPr txBox="1"/>
          <p:nvPr/>
        </p:nvSpPr>
        <p:spPr>
          <a:xfrm>
            <a:off x="2133600" y="7427686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 err="1"/>
              <a:t>Genu</a:t>
            </a:r>
            <a:r>
              <a:rPr lang="es-ES" sz="8000" b="1" dirty="0"/>
              <a:t> Varo</a:t>
            </a:r>
          </a:p>
          <a:p>
            <a:endParaRPr lang="es-ES" sz="80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88926B9-B53A-B746-EBFF-B03603606EF0}"/>
              </a:ext>
            </a:extLst>
          </p:cNvPr>
          <p:cNvSpPr txBox="1"/>
          <p:nvPr/>
        </p:nvSpPr>
        <p:spPr>
          <a:xfrm>
            <a:off x="10877786" y="7393775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 err="1"/>
              <a:t>Genu</a:t>
            </a:r>
            <a:r>
              <a:rPr lang="es-ES" sz="8000" b="1" dirty="0"/>
              <a:t> Valgo</a:t>
            </a:r>
          </a:p>
          <a:p>
            <a:endParaRPr lang="es-ES" sz="8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FD96DC5-9805-F80F-5D79-A3288F1CD7A7}"/>
              </a:ext>
            </a:extLst>
          </p:cNvPr>
          <p:cNvSpPr txBox="1"/>
          <p:nvPr/>
        </p:nvSpPr>
        <p:spPr>
          <a:xfrm>
            <a:off x="7867131" y="7427687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 err="1"/>
              <a:t>Nrm</a:t>
            </a:r>
            <a:r>
              <a:rPr lang="es-ES" sz="8000" b="1" dirty="0"/>
              <a:t>.</a:t>
            </a:r>
          </a:p>
          <a:p>
            <a:endParaRPr lang="es-ES" sz="8000" b="1" dirty="0"/>
          </a:p>
        </p:txBody>
      </p:sp>
    </p:spTree>
    <p:extLst>
      <p:ext uri="{BB962C8B-B14F-4D97-AF65-F5344CB8AC3E}">
        <p14:creationId xmlns:p14="http://schemas.microsoft.com/office/powerpoint/2010/main" val="2308915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C9ADA-A026-24F2-FC79-66CD7860A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E70EBDD-EF67-7081-C311-C6D45C56D07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B0A3664-1196-5074-AF7B-E9D9CDF055A0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D0C7EC7-DE38-ADFA-753D-6425F037DC53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77F5B1F-E8EF-D554-1C63-29DC504B71E8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D4D38C1-3618-B17B-5F27-129895F143B4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B6D9AF3-045C-B544-FBF1-86E30E8E5376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AF310AD-C3BA-7C4B-E2F8-9911F6FB7283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9D5435A-1500-D4DB-F8BC-712DE5DDD560}"/>
              </a:ext>
            </a:extLst>
          </p:cNvPr>
          <p:cNvSpPr txBox="1"/>
          <p:nvPr/>
        </p:nvSpPr>
        <p:spPr>
          <a:xfrm>
            <a:off x="392440" y="7967683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Pie cavo</a:t>
            </a:r>
          </a:p>
          <a:p>
            <a:endParaRPr lang="es-ES" sz="80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E113609-97BD-AA78-1E9B-DB4998716BB5}"/>
              </a:ext>
            </a:extLst>
          </p:cNvPr>
          <p:cNvSpPr txBox="1"/>
          <p:nvPr/>
        </p:nvSpPr>
        <p:spPr>
          <a:xfrm>
            <a:off x="9173204" y="7980382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Pie plano</a:t>
            </a:r>
          </a:p>
          <a:p>
            <a:endParaRPr lang="es-ES" sz="8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5440FCB-1A50-43A5-0F6D-2F3E83D7D78F}"/>
              </a:ext>
            </a:extLst>
          </p:cNvPr>
          <p:cNvSpPr txBox="1"/>
          <p:nvPr/>
        </p:nvSpPr>
        <p:spPr>
          <a:xfrm>
            <a:off x="5632477" y="7980382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 err="1"/>
              <a:t>Nrm</a:t>
            </a:r>
            <a:r>
              <a:rPr lang="es-ES" sz="8000" b="1" dirty="0"/>
              <a:t>.</a:t>
            </a:r>
          </a:p>
          <a:p>
            <a:endParaRPr lang="es-ES" sz="8000" b="1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B1F6099-88EF-2D0A-AC66-D0D905799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40" b="8537"/>
          <a:stretch/>
        </p:blipFill>
        <p:spPr bwMode="auto">
          <a:xfrm>
            <a:off x="5282184" y="158489"/>
            <a:ext cx="2735981" cy="800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6B068D4-6E5F-871F-0EA3-1A09C7969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22" t="-1134" r="2318" b="9671"/>
          <a:stretch/>
        </p:blipFill>
        <p:spPr bwMode="auto">
          <a:xfrm>
            <a:off x="9788529" y="171189"/>
            <a:ext cx="2735981" cy="800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288A579-EDC1-C538-D87E-BB91331ACF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5" t="-1134" r="34855" b="9671"/>
          <a:stretch/>
        </p:blipFill>
        <p:spPr bwMode="auto">
          <a:xfrm>
            <a:off x="962711" y="158489"/>
            <a:ext cx="2735981" cy="800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36F88F1F-619C-A3D8-8A6D-EA076467C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44" b="8386"/>
          <a:stretch/>
        </p:blipFill>
        <p:spPr bwMode="auto">
          <a:xfrm>
            <a:off x="12693153" y="2320192"/>
            <a:ext cx="5594847" cy="438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FD796C8-DE50-98EA-F495-ED759802AFB5}"/>
              </a:ext>
            </a:extLst>
          </p:cNvPr>
          <p:cNvSpPr txBox="1"/>
          <p:nvPr/>
        </p:nvSpPr>
        <p:spPr>
          <a:xfrm>
            <a:off x="13139835" y="6358857"/>
            <a:ext cx="514816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/>
              <a:t>Pie equino varo</a:t>
            </a:r>
          </a:p>
          <a:p>
            <a:r>
              <a:rPr lang="es-ES" sz="4400" b="1" dirty="0" err="1"/>
              <a:t>Ponseti</a:t>
            </a:r>
            <a:endParaRPr lang="es-ES" sz="6000" b="1" dirty="0"/>
          </a:p>
          <a:p>
            <a:endParaRPr lang="es-ES" sz="8000" b="1" dirty="0"/>
          </a:p>
        </p:txBody>
      </p:sp>
    </p:spTree>
    <p:extLst>
      <p:ext uri="{BB962C8B-B14F-4D97-AF65-F5344CB8AC3E}">
        <p14:creationId xmlns:p14="http://schemas.microsoft.com/office/powerpoint/2010/main" val="156515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FA545-71EC-7315-DC7C-B50352306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7E67185-8B6F-BACD-4FCB-62857A08CB4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7B7EA7D-6AD5-93BA-FE64-F7ED33EBD996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F080818-ADDA-A01E-E970-1159BBFBEDB0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73C31A1-7EE3-AD02-CA5A-B2E125C570E6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10562DE-B3F0-D23D-A8E5-0E2A074EBDDC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7962AE3-385B-6741-5379-281665AE3CD5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3C55AF8-0424-6883-6A3F-2FDE126C621F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CEB7CB6-240D-B6D6-3D67-826D0F059B23}"/>
              </a:ext>
            </a:extLst>
          </p:cNvPr>
          <p:cNvSpPr txBox="1"/>
          <p:nvPr/>
        </p:nvSpPr>
        <p:spPr>
          <a:xfrm>
            <a:off x="1714754" y="4173670"/>
            <a:ext cx="12344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Rehabilitación postquirúrgica en pediatría</a:t>
            </a:r>
            <a:endParaRPr lang="es-CO" sz="9600" b="1" dirty="0"/>
          </a:p>
        </p:txBody>
      </p:sp>
    </p:spTree>
    <p:extLst>
      <p:ext uri="{BB962C8B-B14F-4D97-AF65-F5344CB8AC3E}">
        <p14:creationId xmlns:p14="http://schemas.microsoft.com/office/powerpoint/2010/main" val="4180759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3691B-ECB5-0DB3-F2DC-CEA086435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A540F31-BAEA-B141-4E35-C2211444F52F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2588502-1A3A-ADC8-E5A0-CE282A23EE4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138BE0F-CC9F-169B-CA62-43E22E0EE4C9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98C13EA-E5CF-1482-2DE8-DEE6554C5141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6939F42-A0F6-37EC-4CAB-AD17C00C30B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90966E0-F1E2-6AC0-535D-17D91DFA644F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1E3F6B9-D1DC-A280-0325-21E42C0043CF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BF18E69-A0B2-558A-6FB4-C0CC39F447A6}"/>
              </a:ext>
            </a:extLst>
          </p:cNvPr>
          <p:cNvSpPr txBox="1"/>
          <p:nvPr/>
        </p:nvSpPr>
        <p:spPr>
          <a:xfrm>
            <a:off x="4148159" y="2116270"/>
            <a:ext cx="868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Fase aguda </a:t>
            </a:r>
            <a:r>
              <a:rPr lang="es-ES" sz="8000" dirty="0"/>
              <a:t>(&lt;7 días)</a:t>
            </a:r>
          </a:p>
          <a:p>
            <a:endParaRPr lang="es-ES" sz="8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9865ADA-9ACF-4F91-BA0A-A442652F08B9}"/>
              </a:ext>
            </a:extLst>
          </p:cNvPr>
          <p:cNvSpPr txBox="1"/>
          <p:nvPr/>
        </p:nvSpPr>
        <p:spPr>
          <a:xfrm>
            <a:off x="990600" y="4469553"/>
            <a:ext cx="1340094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-Lidiar con la inflamación</a:t>
            </a:r>
          </a:p>
          <a:p>
            <a:r>
              <a:rPr lang="es-ES" sz="6600" b="1" dirty="0"/>
              <a:t>-Control del </a:t>
            </a:r>
            <a:r>
              <a:rPr lang="es-ES" sz="6600" b="1" u="sng" dirty="0"/>
              <a:t>dolor</a:t>
            </a:r>
          </a:p>
          <a:p>
            <a:r>
              <a:rPr lang="es-ES" sz="6600" b="1" dirty="0"/>
              <a:t>-</a:t>
            </a:r>
            <a:r>
              <a:rPr lang="es-ES" sz="6600" b="1" u="sng" dirty="0"/>
              <a:t>Evitar complicaciones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0125427-14E1-C42F-C3A6-B0B7ECA249CB}"/>
              </a:ext>
            </a:extLst>
          </p:cNvPr>
          <p:cNvSpPr txBox="1"/>
          <p:nvPr/>
        </p:nvSpPr>
        <p:spPr>
          <a:xfrm>
            <a:off x="8940269" y="6728215"/>
            <a:ext cx="134009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-Movilizaciones pasivas</a:t>
            </a:r>
          </a:p>
          <a:p>
            <a:r>
              <a:rPr lang="es-ES" sz="4800" b="1" dirty="0"/>
              <a:t>-Estimulación sensorial</a:t>
            </a:r>
            <a:endParaRPr lang="es-ES" sz="4800" b="1" u="sng" dirty="0"/>
          </a:p>
          <a:p>
            <a:r>
              <a:rPr lang="es-ES" sz="4800" b="1" dirty="0"/>
              <a:t>-Movimiento activo aledaño</a:t>
            </a:r>
          </a:p>
        </p:txBody>
      </p:sp>
    </p:spTree>
    <p:extLst>
      <p:ext uri="{BB962C8B-B14F-4D97-AF65-F5344CB8AC3E}">
        <p14:creationId xmlns:p14="http://schemas.microsoft.com/office/powerpoint/2010/main" val="165768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F2943-3763-0EE5-A46C-36D3CBED8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F731385-DDF0-E8C8-2803-1E50865C5814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A26E82F-09D2-0263-3A05-CB005555B68F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D9DA2F2-D0C4-A67E-4636-D6127AF0C2A5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6BC3E6F-C607-F777-B909-F56F550BBE11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AE6CC75-B64C-0EB7-F3BC-532353DE4D4B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78DF91D-5478-6C21-501F-7A0AAF7B4F87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4BED71A-7D94-9A9B-CD59-A196F44B800F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FFA2281-7B39-F22C-7703-EE036326F0F8}"/>
              </a:ext>
            </a:extLst>
          </p:cNvPr>
          <p:cNvSpPr txBox="1"/>
          <p:nvPr/>
        </p:nvSpPr>
        <p:spPr>
          <a:xfrm>
            <a:off x="4148158" y="2116270"/>
            <a:ext cx="123110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Fase subaguda </a:t>
            </a:r>
            <a:r>
              <a:rPr lang="es-ES" sz="8000" dirty="0"/>
              <a:t>(&lt;6 semanas)</a:t>
            </a:r>
          </a:p>
          <a:p>
            <a:endParaRPr lang="es-ES" sz="8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B98CE2B-C9E0-E28C-024D-0ADEA2042BE7}"/>
              </a:ext>
            </a:extLst>
          </p:cNvPr>
          <p:cNvSpPr txBox="1"/>
          <p:nvPr/>
        </p:nvSpPr>
        <p:spPr>
          <a:xfrm>
            <a:off x="990600" y="4469553"/>
            <a:ext cx="1340094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-Movilidad</a:t>
            </a:r>
          </a:p>
          <a:p>
            <a:r>
              <a:rPr lang="es-ES" sz="6600" b="1" dirty="0"/>
              <a:t>-Fuerza</a:t>
            </a:r>
            <a:endParaRPr lang="es-ES" sz="6600" b="1" u="sng" dirty="0"/>
          </a:p>
          <a:p>
            <a:r>
              <a:rPr lang="es-ES" sz="6600" b="1" dirty="0"/>
              <a:t>-</a:t>
            </a:r>
            <a:r>
              <a:rPr lang="es-ES" sz="6600" b="1" u="sng" dirty="0"/>
              <a:t>Funcionalidad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ED778F-4726-83EE-759F-A08AE888665B}"/>
              </a:ext>
            </a:extLst>
          </p:cNvPr>
          <p:cNvSpPr txBox="1"/>
          <p:nvPr/>
        </p:nvSpPr>
        <p:spPr>
          <a:xfrm>
            <a:off x="7086600" y="6728215"/>
            <a:ext cx="134009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-Movilizaciones activo-asistidas</a:t>
            </a:r>
          </a:p>
          <a:p>
            <a:r>
              <a:rPr lang="es-ES" sz="4800" b="1" dirty="0"/>
              <a:t>-Postura y equilibrio</a:t>
            </a:r>
            <a:endParaRPr lang="es-ES" sz="4800" b="1" u="sng" dirty="0"/>
          </a:p>
          <a:p>
            <a:r>
              <a:rPr lang="es-ES" sz="4800" b="1" dirty="0"/>
              <a:t>-Fortalecimiento suave</a:t>
            </a:r>
          </a:p>
        </p:txBody>
      </p:sp>
    </p:spTree>
    <p:extLst>
      <p:ext uri="{BB962C8B-B14F-4D97-AF65-F5344CB8AC3E}">
        <p14:creationId xmlns:p14="http://schemas.microsoft.com/office/powerpoint/2010/main" val="204876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0A3A0-7AA8-B94F-A598-687285CA4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57A27DD-EA3A-BF44-E7FF-4F0F8371DA1E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CBFDFFD-FB9D-1090-D6D3-8A15B2954BF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51FF1EF-F676-11E5-CEDE-867FB38733B8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46FFACC-C810-2CDF-42CC-9FDFBA78B0EB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E820594-AB00-1BD4-E349-01118E794093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17CEC3A-BAA4-E469-3BCE-00791CAD513E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EC8EDC2-9CC9-9753-FB27-B1D32E48D6D0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0523A2B-B22B-758D-C9DB-3AE0C86A18A8}"/>
              </a:ext>
            </a:extLst>
          </p:cNvPr>
          <p:cNvSpPr txBox="1"/>
          <p:nvPr/>
        </p:nvSpPr>
        <p:spPr>
          <a:xfrm>
            <a:off x="4148158" y="2116270"/>
            <a:ext cx="123110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/>
              <a:t>Fase funcional </a:t>
            </a:r>
            <a:r>
              <a:rPr lang="es-ES" sz="8000" dirty="0"/>
              <a:t>(&gt;6 semanas)</a:t>
            </a:r>
          </a:p>
          <a:p>
            <a:endParaRPr lang="es-ES" sz="8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77D1C29-425F-A11D-EE09-FE93695FF747}"/>
              </a:ext>
            </a:extLst>
          </p:cNvPr>
          <p:cNvSpPr txBox="1"/>
          <p:nvPr/>
        </p:nvSpPr>
        <p:spPr>
          <a:xfrm>
            <a:off x="1532737" y="5169241"/>
            <a:ext cx="134009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-Restaurar funcionalidad</a:t>
            </a:r>
            <a:endParaRPr lang="es-ES" sz="6600" b="1" u="sng" dirty="0"/>
          </a:p>
          <a:p>
            <a:r>
              <a:rPr lang="es-ES" sz="6600" b="1" dirty="0"/>
              <a:t>-</a:t>
            </a:r>
            <a:r>
              <a:rPr lang="es-ES" sz="6600" b="1" u="sng" dirty="0"/>
              <a:t>Reincorporar actividades normales</a:t>
            </a:r>
          </a:p>
        </p:txBody>
      </p:sp>
    </p:spTree>
    <p:extLst>
      <p:ext uri="{BB962C8B-B14F-4D97-AF65-F5344CB8AC3E}">
        <p14:creationId xmlns:p14="http://schemas.microsoft.com/office/powerpoint/2010/main" val="98797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11A7C-28CF-995A-7228-038A6FC14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A249259-27C1-E3ED-99EA-43940AB682DA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2A70FE4-7200-5A46-A31E-FF5700B6045E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26836F2-F29A-85B1-2BC6-7805CB05DA0B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E8F4E1B-44EC-F96D-034D-094D9F78ECDB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78D9E33-FB63-1A3A-2E3D-399842F65D49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44A1573-D934-ACFA-6FDD-64414F9A388F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A685E8C-EC42-DEA1-A1D9-F3A5891B046F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95A1983-CFA5-6AE6-E9DD-A8FFAD491058}"/>
              </a:ext>
            </a:extLst>
          </p:cNvPr>
          <p:cNvSpPr txBox="1"/>
          <p:nvPr/>
        </p:nvSpPr>
        <p:spPr>
          <a:xfrm>
            <a:off x="1714754" y="4173670"/>
            <a:ext cx="12344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Terapias manuales en Trastornos Musculo-Esqueléticos</a:t>
            </a:r>
            <a:endParaRPr lang="es-CO" sz="9600" b="1" dirty="0"/>
          </a:p>
        </p:txBody>
      </p:sp>
    </p:spTree>
    <p:extLst>
      <p:ext uri="{BB962C8B-B14F-4D97-AF65-F5344CB8AC3E}">
        <p14:creationId xmlns:p14="http://schemas.microsoft.com/office/powerpoint/2010/main" val="3365275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A3D84-E488-6717-10C5-A03F4C87C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5B130B0-9A77-A5A4-D210-5112F916360E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FE7E218-52B4-344A-C0D1-44A10F71C803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CC7E71A-D9D8-09CE-D4DD-AF1E36E2708E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F893480-6BFF-3DA3-AC0F-C99E996C12FE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8245945-C094-4961-2C19-719CDBABD491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E1932AA-0E98-7FD0-06D3-F75E21CBFEBA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18661DE-D5DC-0796-06DA-691FBCE789A1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5122" name="Picture 2" descr="L'intérêt du traitement des fascias.">
            <a:extLst>
              <a:ext uri="{FF2B5EF4-FFF2-40B4-BE49-F238E27FC236}">
                <a16:creationId xmlns:a16="http://schemas.microsoft.com/office/drawing/2014/main" id="{1B075D70-076B-9257-B4CE-FD4B22D31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065" y="833560"/>
            <a:ext cx="76200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About Fascia - In depth Information">
            <a:extLst>
              <a:ext uri="{FF2B5EF4-FFF2-40B4-BE49-F238E27FC236}">
                <a16:creationId xmlns:a16="http://schemas.microsoft.com/office/drawing/2014/main" id="{26A2F7FD-36B1-31DB-A8CC-4203926EA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42" y="4136287"/>
            <a:ext cx="85725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085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5A501-6FD8-F22C-E5AC-9A6C1D536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E3430E3-65E2-119D-FB72-C5F2B3EDB13F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5E659DF-2EBE-9F07-0AF6-8C5188D264CD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559CE15-CB61-F35B-5EB6-FB37753B518F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77455EB-B923-643F-A375-3B482C1F5D23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F442F0C-DBD3-CEC7-1447-7D33133B94E3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6244BCB-3D97-6DE5-5B80-807A87852BFD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9A7E350-3FFB-2372-5DE6-BD4BBD21B84F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1572780-1783-9B30-5580-F4C650ABA086}"/>
              </a:ext>
            </a:extLst>
          </p:cNvPr>
          <p:cNvSpPr txBox="1"/>
          <p:nvPr/>
        </p:nvSpPr>
        <p:spPr>
          <a:xfrm>
            <a:off x="3581400" y="2791147"/>
            <a:ext cx="7391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 dirty="0"/>
              <a:t>Práctica</a:t>
            </a:r>
          </a:p>
          <a:p>
            <a:endParaRPr lang="es-ES" sz="11500" b="1" dirty="0"/>
          </a:p>
        </p:txBody>
      </p:sp>
    </p:spTree>
    <p:extLst>
      <p:ext uri="{BB962C8B-B14F-4D97-AF65-F5344CB8AC3E}">
        <p14:creationId xmlns:p14="http://schemas.microsoft.com/office/powerpoint/2010/main" val="1075243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20DB4-49BD-E3D8-46F1-C4B872374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913D186-30C1-4620-59B9-1FC1133FA58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6253AFD-0697-BBBF-57D2-C76145E1E95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A49F975-C046-AB86-9A10-C97E1B270508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A0EB74B-89DC-0B12-6AE0-C5CC514E3D16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FA0D016-27CD-1C9C-8FA7-5BCEEBD2532E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A116D7D-E5AF-56B4-410E-2923670BAC10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E7831A1-515A-F70D-7BBE-7BF87E0BA1F7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B8A4B7-4E07-A6A6-7144-A313BC5DD4D3}"/>
              </a:ext>
            </a:extLst>
          </p:cNvPr>
          <p:cNvSpPr txBox="1"/>
          <p:nvPr/>
        </p:nvSpPr>
        <p:spPr>
          <a:xfrm>
            <a:off x="1714754" y="4173670"/>
            <a:ext cx="123444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/>
              <a:t>Terapia con Ondas de Choque en Pediatría</a:t>
            </a:r>
            <a:endParaRPr lang="es-CO" sz="9600" b="1" dirty="0"/>
          </a:p>
        </p:txBody>
      </p:sp>
    </p:spTree>
    <p:extLst>
      <p:ext uri="{BB962C8B-B14F-4D97-AF65-F5344CB8AC3E}">
        <p14:creationId xmlns:p14="http://schemas.microsoft.com/office/powerpoint/2010/main" val="3050761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96B50-E9EA-2F76-4F5B-3582C52D6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2ED87B7-A435-FD70-4769-59990550EDA0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1210A0A-12F5-4079-05DB-B8CF6637CBD0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C2CDA93-37AB-7D78-0AEA-7D89BCBB57F0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93B933E-BE79-0447-36BF-1CEFD7831B0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370D8AC-D5B5-7587-F0B7-F033A9B89BEF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B483615-C68E-1D8B-5C4A-2EC9C10E28C5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62F5B15-DDB2-1373-7DBE-CB1B28361E39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B76E2D2-25A6-4040-515D-949569CD500F}"/>
              </a:ext>
            </a:extLst>
          </p:cNvPr>
          <p:cNvSpPr txBox="1"/>
          <p:nvPr/>
        </p:nvSpPr>
        <p:spPr>
          <a:xfrm>
            <a:off x="380081" y="1050039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Clasificación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BDF8C5-102F-172F-6BBB-B13CE7A49688}"/>
              </a:ext>
            </a:extLst>
          </p:cNvPr>
          <p:cNvSpPr txBox="1"/>
          <p:nvPr/>
        </p:nvSpPr>
        <p:spPr>
          <a:xfrm>
            <a:off x="762000" y="3047583"/>
            <a:ext cx="889115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u="sng" dirty="0"/>
              <a:t>Ondas radiales</a:t>
            </a:r>
          </a:p>
          <a:p>
            <a:r>
              <a:rPr lang="es-ES" sz="6000" b="1" u="sng" dirty="0"/>
              <a:t>Ondas Focales</a:t>
            </a:r>
          </a:p>
          <a:p>
            <a:endParaRPr lang="es-ES" sz="6000" b="1" u="sng" dirty="0"/>
          </a:p>
          <a:p>
            <a:r>
              <a:rPr lang="es-ES" sz="6000" b="1" u="sng" dirty="0"/>
              <a:t>Baja energía</a:t>
            </a:r>
          </a:p>
          <a:p>
            <a:r>
              <a:rPr lang="es-ES" sz="6000" b="1" u="sng" dirty="0"/>
              <a:t>Alta energía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10DE9DA-EA39-4725-BE07-8B75E72694A2}"/>
              </a:ext>
            </a:extLst>
          </p:cNvPr>
          <p:cNvSpPr txBox="1"/>
          <p:nvPr/>
        </p:nvSpPr>
        <p:spPr>
          <a:xfrm>
            <a:off x="8653896" y="3771900"/>
            <a:ext cx="88911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>
                <a:hlinkClick r:id="rId6"/>
              </a:rPr>
              <a:t>https://www.youtube.com/watch?v=Iienpou4MQs</a:t>
            </a:r>
            <a:endParaRPr lang="es-ES" sz="6600" b="1" dirty="0"/>
          </a:p>
          <a:p>
            <a:pPr marL="1143000" indent="-1143000">
              <a:buAutoNum type="arabicPeriod"/>
            </a:pPr>
            <a:endParaRPr lang="es-ES" sz="6600" b="1" dirty="0"/>
          </a:p>
        </p:txBody>
      </p:sp>
    </p:spTree>
    <p:extLst>
      <p:ext uri="{BB962C8B-B14F-4D97-AF65-F5344CB8AC3E}">
        <p14:creationId xmlns:p14="http://schemas.microsoft.com/office/powerpoint/2010/main" val="90069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D1D2C-23F4-A7D6-E075-441AD2E3D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70225FF-0ED8-689F-3A59-44207ECAAA34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D7A4F23-5109-44B4-892F-7386B681C263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1AB8098-0053-322E-77B3-46779CF4CCCB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409A9E2-C42B-6A27-9A67-60041B6CDD2A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F2F1574-E72C-3649-3482-36CCA4C831A4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34AC1AE-A362-F81D-C9F9-39D356620909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8D0773D-A0AF-3DAB-6D10-01BA6AF0BF3D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5F5884F-E06C-157E-09FF-0F5F4E3F242D}"/>
              </a:ext>
            </a:extLst>
          </p:cNvPr>
          <p:cNvSpPr txBox="1"/>
          <p:nvPr/>
        </p:nvSpPr>
        <p:spPr>
          <a:xfrm>
            <a:off x="1714754" y="4173670"/>
            <a:ext cx="12344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9600" b="1" dirty="0"/>
              <a:t>Fisioterapia Acuática para Trastornos Musculo-Esqueléticos</a:t>
            </a:r>
          </a:p>
        </p:txBody>
      </p:sp>
    </p:spTree>
    <p:extLst>
      <p:ext uri="{BB962C8B-B14F-4D97-AF65-F5344CB8AC3E}">
        <p14:creationId xmlns:p14="http://schemas.microsoft.com/office/powerpoint/2010/main" val="3621493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3EEE8-6124-7ABD-130B-DA66EB148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42AE284-FAA8-72F6-B2A6-9607130046C9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618A2D1-2950-DE5D-754E-7D6119EDABFE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48F4692-0440-9136-16B8-D827C89AEEBF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5D95399-BFCB-FCC3-9EB3-026556676DF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02C25C0-A9FB-FF43-04CB-90ADEC8EE5FB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332EF6C-6CA9-BFB2-0323-FA77D2FC5522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E6414C4-7E1E-3A7B-8F30-C808647070DE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ECA56A1-B126-53E5-4BCA-4D575BCB8EB7}"/>
              </a:ext>
            </a:extLst>
          </p:cNvPr>
          <p:cNvSpPr txBox="1"/>
          <p:nvPr/>
        </p:nvSpPr>
        <p:spPr>
          <a:xfrm>
            <a:off x="9634104" y="1309306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Beneficios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3701326-0D06-1B5D-F079-46DCBDE1A8C3}"/>
              </a:ext>
            </a:extLst>
          </p:cNvPr>
          <p:cNvSpPr txBox="1"/>
          <p:nvPr/>
        </p:nvSpPr>
        <p:spPr>
          <a:xfrm>
            <a:off x="742950" y="2057400"/>
            <a:ext cx="889115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u="sng" dirty="0"/>
              <a:t>Flotabilidad</a:t>
            </a:r>
          </a:p>
          <a:p>
            <a:endParaRPr lang="es-ES" sz="6000" b="1" u="sng" dirty="0"/>
          </a:p>
          <a:p>
            <a:r>
              <a:rPr lang="es-ES" sz="6000" b="1" u="sng" dirty="0"/>
              <a:t>Resistencia</a:t>
            </a:r>
          </a:p>
          <a:p>
            <a:endParaRPr lang="es-ES" sz="6000" b="1" u="sng" dirty="0"/>
          </a:p>
          <a:p>
            <a:r>
              <a:rPr lang="es-ES" sz="6000" b="1" u="sng" dirty="0"/>
              <a:t>Presión hidrostática</a:t>
            </a:r>
          </a:p>
          <a:p>
            <a:endParaRPr lang="es-ES" sz="6000" b="1" u="sng" dirty="0"/>
          </a:p>
          <a:p>
            <a:r>
              <a:rPr lang="es-ES" sz="6000" b="1" u="sng" dirty="0"/>
              <a:t>Temperatura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8CE6306-A7A3-EF38-ADE8-D6166FA384EE}"/>
              </a:ext>
            </a:extLst>
          </p:cNvPr>
          <p:cNvSpPr txBox="1"/>
          <p:nvPr/>
        </p:nvSpPr>
        <p:spPr>
          <a:xfrm>
            <a:off x="8484177" y="2185481"/>
            <a:ext cx="96341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-Corrección postural</a:t>
            </a:r>
          </a:p>
          <a:p>
            <a:r>
              <a:rPr lang="es-ES" sz="6600" b="1" dirty="0"/>
              <a:t>-Reducción del edema</a:t>
            </a:r>
          </a:p>
          <a:p>
            <a:r>
              <a:rPr lang="es-ES" sz="6600" b="1" dirty="0"/>
              <a:t>-Fortalecimiento muscular</a:t>
            </a:r>
          </a:p>
          <a:p>
            <a:r>
              <a:rPr lang="es-ES" sz="6600" b="1" dirty="0"/>
              <a:t>-Alivio del dolor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304C1D-32DA-52B9-921C-E072AC78D690}"/>
              </a:ext>
            </a:extLst>
          </p:cNvPr>
          <p:cNvSpPr txBox="1"/>
          <p:nvPr/>
        </p:nvSpPr>
        <p:spPr>
          <a:xfrm>
            <a:off x="532481" y="1202439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Principios</a:t>
            </a:r>
          </a:p>
        </p:txBody>
      </p:sp>
    </p:spTree>
    <p:extLst>
      <p:ext uri="{BB962C8B-B14F-4D97-AF65-F5344CB8AC3E}">
        <p14:creationId xmlns:p14="http://schemas.microsoft.com/office/powerpoint/2010/main" val="301663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1AE63-5554-8C81-4A59-62BCC5AB9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B07440D-A5BE-C8D1-15D2-D493C032714E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4E039E7-F114-5BED-4624-F99854A5DC9C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B88EE0B-6C9B-86CC-BAA2-65AEC4CCDEB4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74B6375-60DD-D199-BC90-C3671CD7BF1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15BA9B6-5706-025F-2BE5-425664095018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81B3EBC-09C7-6AD3-2888-BEE250C9D00F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37B8476-9AA7-554F-C5E8-76B2DE8110F5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96625C2-E515-4AFE-9117-9A622AEC6AA5}"/>
              </a:ext>
            </a:extLst>
          </p:cNvPr>
          <p:cNvSpPr txBox="1"/>
          <p:nvPr/>
        </p:nvSpPr>
        <p:spPr>
          <a:xfrm>
            <a:off x="532480" y="1202439"/>
            <a:ext cx="1722303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Método </a:t>
            </a:r>
            <a:r>
              <a:rPr lang="es-ES" sz="6600" b="1" dirty="0" err="1"/>
              <a:t>Halliwick</a:t>
            </a:r>
            <a:r>
              <a:rPr lang="es-ES" sz="6600" b="1" dirty="0"/>
              <a:t> – reeducación del movimiento y equilibrio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1940011-A6C8-C60C-3FEF-1D9E7FE425DE}"/>
              </a:ext>
            </a:extLst>
          </p:cNvPr>
          <p:cNvSpPr txBox="1"/>
          <p:nvPr/>
        </p:nvSpPr>
        <p:spPr>
          <a:xfrm>
            <a:off x="532480" y="4110214"/>
            <a:ext cx="169173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Método </a:t>
            </a:r>
            <a:r>
              <a:rPr lang="es-ES" sz="6600" b="1" dirty="0" err="1"/>
              <a:t>Bad</a:t>
            </a:r>
            <a:r>
              <a:rPr lang="es-ES" sz="6600" b="1" dirty="0"/>
              <a:t> </a:t>
            </a:r>
            <a:r>
              <a:rPr lang="es-ES" sz="6600" b="1" dirty="0" err="1"/>
              <a:t>Ragaz</a:t>
            </a:r>
            <a:r>
              <a:rPr lang="es-ES" sz="6600" b="1" dirty="0"/>
              <a:t> – Movilidad y fuerza muscular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F6339DA-A87F-0673-E280-682089D4E67B}"/>
              </a:ext>
            </a:extLst>
          </p:cNvPr>
          <p:cNvSpPr txBox="1"/>
          <p:nvPr/>
        </p:nvSpPr>
        <p:spPr>
          <a:xfrm>
            <a:off x="542006" y="6691931"/>
            <a:ext cx="163743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 err="1"/>
              <a:t>Watsu</a:t>
            </a:r>
            <a:r>
              <a:rPr lang="es-ES" sz="6600" b="1" dirty="0"/>
              <a:t> (</a:t>
            </a:r>
            <a:r>
              <a:rPr lang="es-ES" sz="6600" b="1" dirty="0" err="1"/>
              <a:t>water</a:t>
            </a:r>
            <a:r>
              <a:rPr lang="es-ES" sz="6600" b="1" dirty="0"/>
              <a:t> </a:t>
            </a:r>
            <a:r>
              <a:rPr lang="es-ES" sz="6600" b="1" dirty="0" err="1"/>
              <a:t>shiatsu</a:t>
            </a:r>
            <a:r>
              <a:rPr lang="es-ES" sz="6600" b="1" dirty="0"/>
              <a:t>) – dolor crónico y espasticidad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160629B-4F88-0277-C215-49EC69A378C9}"/>
              </a:ext>
            </a:extLst>
          </p:cNvPr>
          <p:cNvSpPr txBox="1"/>
          <p:nvPr/>
        </p:nvSpPr>
        <p:spPr>
          <a:xfrm>
            <a:off x="5237571" y="2798349"/>
            <a:ext cx="12787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6"/>
              </a:rPr>
              <a:t>https://www.youtube.com/watch?v=je_4xBqKn88</a:t>
            </a:r>
            <a:endParaRPr lang="es-CO" dirty="0"/>
          </a:p>
          <a:p>
            <a:endParaRPr lang="es-CO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C87BF33-8EEB-4769-972C-EFD375B845FD}"/>
              </a:ext>
            </a:extLst>
          </p:cNvPr>
          <p:cNvSpPr txBox="1"/>
          <p:nvPr/>
        </p:nvSpPr>
        <p:spPr>
          <a:xfrm>
            <a:off x="4306811" y="5905958"/>
            <a:ext cx="12787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7"/>
              </a:rPr>
              <a:t>https://www.youtube.com/watch?v=7J1RS-yQRjM</a:t>
            </a:r>
            <a:endParaRPr lang="es-CO" dirty="0"/>
          </a:p>
          <a:p>
            <a:endParaRPr lang="es-CO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F512DED-52F6-D296-E202-942738AC9583}"/>
              </a:ext>
            </a:extLst>
          </p:cNvPr>
          <p:cNvSpPr txBox="1"/>
          <p:nvPr/>
        </p:nvSpPr>
        <p:spPr>
          <a:xfrm>
            <a:off x="5237571" y="8459733"/>
            <a:ext cx="12787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8"/>
              </a:rPr>
              <a:t>https://www.youtube.com/watch?v=kARvJkEqFvQ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98756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42DD-F18F-164C-D7AC-4E2D77CCD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4E157D3-A6B4-B082-5011-7A6136EF806E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0B3A7F6-9C1D-713D-BE98-0617DC9B9D56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A9B5809-0DAA-ECF5-7FB5-9484FD7D2194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407B737-BC9E-91EB-CD90-4BE9D5A96B5B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A23509D-C6B3-8FA9-48F0-A0C06790581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E53C496-A940-48E7-A9D3-99AD2852A37A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FE8FC8A-8105-8017-A6D7-089D4EC9FDEC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70EF876-13A5-07A1-F474-ACA914C708C3}"/>
              </a:ext>
            </a:extLst>
          </p:cNvPr>
          <p:cNvSpPr txBox="1"/>
          <p:nvPr/>
        </p:nvSpPr>
        <p:spPr>
          <a:xfrm>
            <a:off x="1714754" y="4173670"/>
            <a:ext cx="1520164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9600" b="1" dirty="0"/>
              <a:t>Tecnología y Equipos Avanzados en Fisioterapia Musculo-Esquelética</a:t>
            </a:r>
          </a:p>
        </p:txBody>
      </p:sp>
    </p:spTree>
    <p:extLst>
      <p:ext uri="{BB962C8B-B14F-4D97-AF65-F5344CB8AC3E}">
        <p14:creationId xmlns:p14="http://schemas.microsoft.com/office/powerpoint/2010/main" val="19509985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2300B-ACBC-3DFD-E32D-D47263C96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DBAAFC2-B480-EDF2-781F-63B743D22AB7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96C065A-44D2-A94B-3AC0-1F29D4EF7E81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83F9455-CAFF-D6CD-D63E-CD8088134591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61C179E-E6DD-E6F3-293F-D6EE8958386F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E74998A-4687-9FA2-E1A3-D390A7A4B193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19F8FDD-7817-8488-2B05-3BBD9F9186EF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BF9DCCA-7753-1097-4355-A6C90B7C4D2E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6EB6F79-D1BE-C465-B5FD-45474470E1CB}"/>
              </a:ext>
            </a:extLst>
          </p:cNvPr>
          <p:cNvSpPr txBox="1"/>
          <p:nvPr/>
        </p:nvSpPr>
        <p:spPr>
          <a:xfrm>
            <a:off x="475916" y="2344168"/>
            <a:ext cx="141558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-Ecografía Musculoesquelética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107D904-C179-9D77-58B7-13BD519D424E}"/>
              </a:ext>
            </a:extLst>
          </p:cNvPr>
          <p:cNvSpPr txBox="1"/>
          <p:nvPr/>
        </p:nvSpPr>
        <p:spPr>
          <a:xfrm>
            <a:off x="532481" y="1202439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Imagenología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D89468-F24E-A3CE-E3E3-8221CA350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81" y="3747465"/>
            <a:ext cx="93365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1654BA8-0838-C928-2134-FD6DCB66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1483363"/>
            <a:ext cx="5403381" cy="749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67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3846A-3017-5F63-E4A5-F4872BD69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9218BFE-FFF1-A115-BAE3-3CE16C8A5DA3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9D9F26-6813-F343-6C1D-20A36A9409B8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D95CCFF-5F94-5170-0041-F8E19E5A744E}"/>
              </a:ext>
            </a:extLst>
          </p:cNvPr>
          <p:cNvGrpSpPr/>
          <p:nvPr/>
        </p:nvGrpSpPr>
        <p:grpSpPr>
          <a:xfrm rot="-10800000">
            <a:off x="-2192968" y="90297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EEF49C6-E9EC-9359-7D29-FB53451E525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7621471-F070-8E6C-551A-56053466D959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4517639-E2BC-DC4A-8649-3A8100C0B582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3FF22A5-E12F-BF04-8F3D-82F9969FA8A3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39D7B47-1B08-5BF9-CA82-6FAAB9AACAEF}"/>
              </a:ext>
            </a:extLst>
          </p:cNvPr>
          <p:cNvSpPr txBox="1"/>
          <p:nvPr/>
        </p:nvSpPr>
        <p:spPr>
          <a:xfrm>
            <a:off x="594069" y="1796051"/>
            <a:ext cx="1415588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-Plataformas de presión y análisis de marcha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8697275-00E8-2DEF-FCC3-7221A649367E}"/>
              </a:ext>
            </a:extLst>
          </p:cNvPr>
          <p:cNvSpPr txBox="1"/>
          <p:nvPr/>
        </p:nvSpPr>
        <p:spPr>
          <a:xfrm>
            <a:off x="594069" y="653439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Imagenología</a:t>
            </a:r>
          </a:p>
        </p:txBody>
      </p:sp>
      <p:pic>
        <p:nvPicPr>
          <p:cNvPr id="2050" name="Picture 2" descr="Force Plates — Bertec">
            <a:extLst>
              <a:ext uri="{FF2B5EF4-FFF2-40B4-BE49-F238E27FC236}">
                <a16:creationId xmlns:a16="http://schemas.microsoft.com/office/drawing/2014/main" id="{86AFBE35-CE7A-F43A-D8B4-84870151D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435" y="4580559"/>
            <a:ext cx="5706442" cy="570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D3D4DD4-8B12-8AF4-F3E0-911ADD92E04A}"/>
              </a:ext>
            </a:extLst>
          </p:cNvPr>
          <p:cNvSpPr txBox="1"/>
          <p:nvPr/>
        </p:nvSpPr>
        <p:spPr>
          <a:xfrm>
            <a:off x="9482936" y="5435281"/>
            <a:ext cx="60939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dirty="0">
                <a:hlinkClick r:id="rId7"/>
              </a:rPr>
              <a:t>https://youtu.be/UZFxqBcCu60?si=BCMU0qaLyOAOnn5O&amp;t=121</a:t>
            </a:r>
            <a:endParaRPr lang="es-CO" sz="3200" dirty="0"/>
          </a:p>
          <a:p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2083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77C19-0158-8366-DDE5-91B4C3539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9A4CD1B-8061-BF1F-C4EC-3E529EFD8136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63B013F-0A62-D54C-2AAB-ED294957D4A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7A560D4-0833-2A2B-3E80-351718C25DE4}"/>
              </a:ext>
            </a:extLst>
          </p:cNvPr>
          <p:cNvGrpSpPr/>
          <p:nvPr/>
        </p:nvGrpSpPr>
        <p:grpSpPr>
          <a:xfrm rot="-10800000">
            <a:off x="-2192968" y="90297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92CF9F7-EEC9-362B-CF28-A347B5EE08BB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2B7D24B-928D-8899-746D-D444DE0A4790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A69588E-4A0E-BCB8-C4E1-07797E308EC2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859E7C8-62FD-18E6-82CA-30EA07DAA7C6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D416297-DCE5-0343-8392-3DA050E708CB}"/>
              </a:ext>
            </a:extLst>
          </p:cNvPr>
          <p:cNvSpPr txBox="1"/>
          <p:nvPr/>
        </p:nvSpPr>
        <p:spPr>
          <a:xfrm>
            <a:off x="594069" y="1796051"/>
            <a:ext cx="141558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-Electromiografía de superficie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3D97E3B-20D5-E390-4405-5A5057342AAF}"/>
              </a:ext>
            </a:extLst>
          </p:cNvPr>
          <p:cNvSpPr txBox="1"/>
          <p:nvPr/>
        </p:nvSpPr>
        <p:spPr>
          <a:xfrm>
            <a:off x="594069" y="653439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Imagenología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6A0362D-5BA6-F806-78E1-69A1383B9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37478"/>
            <a:ext cx="9525000" cy="679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CF9F537-8EF6-D1A2-7E47-711CB1A5AAC0}"/>
              </a:ext>
            </a:extLst>
          </p:cNvPr>
          <p:cNvSpPr txBox="1"/>
          <p:nvPr/>
        </p:nvSpPr>
        <p:spPr>
          <a:xfrm>
            <a:off x="11064297" y="5143500"/>
            <a:ext cx="60177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dirty="0">
                <a:hlinkClick r:id="rId7"/>
              </a:rPr>
              <a:t>https://youtu.be/P6BX4L1v5Gk?si=RnUsx0pZkEFpoe5n</a:t>
            </a:r>
            <a:endParaRPr lang="es-CO" sz="3200" dirty="0"/>
          </a:p>
          <a:p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112426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92602-A50D-CFEB-F08D-25D3A3E06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0896FED-AA9A-65DB-51DD-A9B0DF60B261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E11F707-4BDD-B0DB-BCEC-33BCCF4AC75D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EAF8E7B-38D4-D345-A357-8B35A4AEFF8A}"/>
              </a:ext>
            </a:extLst>
          </p:cNvPr>
          <p:cNvGrpSpPr/>
          <p:nvPr/>
        </p:nvGrpSpPr>
        <p:grpSpPr>
          <a:xfrm rot="-10800000">
            <a:off x="-2192968" y="90297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ECF1A74-9991-F1BF-B449-1485327FD018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27C394A-167D-E315-0C03-1C141F2FA8DA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D65D505-7195-8202-0C2F-775EEA2BE4FD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B6DD471-29D8-A9BD-9F3D-C2289DE1E4C0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6AFFE97-0F68-1034-063D-24EBE2FF120A}"/>
              </a:ext>
            </a:extLst>
          </p:cNvPr>
          <p:cNvSpPr txBox="1"/>
          <p:nvPr/>
        </p:nvSpPr>
        <p:spPr>
          <a:xfrm>
            <a:off x="594069" y="1796051"/>
            <a:ext cx="141558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-Sensores de movimiento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9170B77-BC67-C69F-736F-A0DB364A9BFC}"/>
              </a:ext>
            </a:extLst>
          </p:cNvPr>
          <p:cNvSpPr txBox="1"/>
          <p:nvPr/>
        </p:nvSpPr>
        <p:spPr>
          <a:xfrm>
            <a:off x="594069" y="653439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Imagenología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67DE375-74B5-1FD1-539D-0A5C23076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390792"/>
            <a:ext cx="6429375" cy="85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01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936B9-A1A2-F4F3-ABE1-43D07499D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CE0A34C-ECA3-A20B-BB47-8B4B783D89BB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958A380-3F22-2D83-ACEE-90AFD37C544F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61DC8555-FBA9-DF8A-FCD9-F237EA3B612D}"/>
              </a:ext>
            </a:extLst>
          </p:cNvPr>
          <p:cNvGrpSpPr/>
          <p:nvPr/>
        </p:nvGrpSpPr>
        <p:grpSpPr>
          <a:xfrm rot="-10800000">
            <a:off x="-2192968" y="90297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CDA404C-B00E-E9CB-539B-FAB53CDA635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4069D4F-F437-553E-11E7-748831BEC7CE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EBC63C4-C220-2F14-F1F7-6F6C6AC0EB5F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C575916-4D68-C622-66FE-2249AC095381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A136BB-C5CB-D1BD-C4E0-DAE8FD5A1F96}"/>
              </a:ext>
            </a:extLst>
          </p:cNvPr>
          <p:cNvSpPr txBox="1"/>
          <p:nvPr/>
        </p:nvSpPr>
        <p:spPr>
          <a:xfrm>
            <a:off x="594069" y="1796051"/>
            <a:ext cx="14155881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-Láser de alta intensidad</a:t>
            </a:r>
          </a:p>
          <a:p>
            <a:r>
              <a:rPr lang="es-ES" sz="6600" b="1" dirty="0"/>
              <a:t>-Electroterapia</a:t>
            </a:r>
          </a:p>
          <a:p>
            <a:r>
              <a:rPr lang="es-ES" sz="6600" b="1" dirty="0"/>
              <a:t>	</a:t>
            </a:r>
            <a:r>
              <a:rPr lang="es-ES" sz="6600" b="1" dirty="0" err="1"/>
              <a:t>E.E.Neuromuscular</a:t>
            </a:r>
            <a:endParaRPr lang="es-ES" sz="6600" b="1" dirty="0"/>
          </a:p>
          <a:p>
            <a:r>
              <a:rPr lang="es-ES" sz="6600" b="1" dirty="0"/>
              <a:t>	Campo E.M. Pulsado</a:t>
            </a:r>
          </a:p>
          <a:p>
            <a:r>
              <a:rPr lang="es-ES" sz="6600" b="1" dirty="0"/>
              <a:t>-Diatermia y Radiofrecuencia</a:t>
            </a:r>
          </a:p>
          <a:p>
            <a:r>
              <a:rPr lang="es-ES" sz="6600" b="1" dirty="0"/>
              <a:t>-Exoesqueletos</a:t>
            </a:r>
          </a:p>
          <a:p>
            <a:r>
              <a:rPr lang="es-ES" sz="6600" b="1" dirty="0"/>
              <a:t>-VR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E82142E-35F9-5E35-BFAB-E4ABF03CBF5F}"/>
              </a:ext>
            </a:extLst>
          </p:cNvPr>
          <p:cNvSpPr txBox="1"/>
          <p:nvPr/>
        </p:nvSpPr>
        <p:spPr>
          <a:xfrm>
            <a:off x="594068" y="653439"/>
            <a:ext cx="13198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Equipos terapéuticos </a:t>
            </a:r>
          </a:p>
        </p:txBody>
      </p:sp>
    </p:spTree>
    <p:extLst>
      <p:ext uri="{BB962C8B-B14F-4D97-AF65-F5344CB8AC3E}">
        <p14:creationId xmlns:p14="http://schemas.microsoft.com/office/powerpoint/2010/main" val="32403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E5775-B672-0B67-81BA-A1168F07F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FDF4046-9D06-2607-2531-17AFCE75F693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181AE7-1A5E-2E21-A1D2-E4334360CC48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91C4719-8140-83AE-ED7E-ED58EA92A31C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A6A9F69-DD64-73F1-7DE2-D62C49BB29D1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BCBBF18-CF89-1656-62A3-A1969072F69F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8C7CF44-9BF8-F629-BEE3-528F14481F5D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5B6BDFF-3FE1-B4CF-8788-3104723703A3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091B5C0-CE62-DE1C-8F37-FAE8D7E0C9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600" y="3145510"/>
            <a:ext cx="5562600" cy="539655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9DB1E8B-87C1-5CBA-E09A-23BBB72495DB}"/>
              </a:ext>
            </a:extLst>
          </p:cNvPr>
          <p:cNvSpPr txBox="1"/>
          <p:nvPr/>
        </p:nvSpPr>
        <p:spPr>
          <a:xfrm>
            <a:off x="685800" y="4875177"/>
            <a:ext cx="8458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800" dirty="0">
                <a:hlinkClick r:id="rId7"/>
              </a:rPr>
              <a:t>https://forms.gle/xjFLXfoMFmU6nyKYA</a:t>
            </a:r>
            <a:endParaRPr lang="es-CO" sz="4800" dirty="0"/>
          </a:p>
          <a:p>
            <a:endParaRPr lang="es-CO" sz="4800" dirty="0"/>
          </a:p>
        </p:txBody>
      </p:sp>
    </p:spTree>
    <p:extLst>
      <p:ext uri="{BB962C8B-B14F-4D97-AF65-F5344CB8AC3E}">
        <p14:creationId xmlns:p14="http://schemas.microsoft.com/office/powerpoint/2010/main" val="3115736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e6e273-2233-4f97-b41d-c6fa8bcf75a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7BED015A70CB4CB504B4EA6A25F512" ma:contentTypeVersion="18" ma:contentTypeDescription="Create a new document." ma:contentTypeScope="" ma:versionID="c279e64932bc50e481d401159061bbb5">
  <xsd:schema xmlns:xsd="http://www.w3.org/2001/XMLSchema" xmlns:xs="http://www.w3.org/2001/XMLSchema" xmlns:p="http://schemas.microsoft.com/office/2006/metadata/properties" xmlns:ns3="14e6e273-2233-4f97-b41d-c6fa8bcf75ad" xmlns:ns4="cacdd874-ce0f-4f99-add6-d25b27a321f4" targetNamespace="http://schemas.microsoft.com/office/2006/metadata/properties" ma:root="true" ma:fieldsID="68415ed9e815ad72f0f0a354e1a1188d" ns3:_="" ns4:_="">
    <xsd:import namespace="14e6e273-2233-4f97-b41d-c6fa8bcf75ad"/>
    <xsd:import namespace="cacdd874-ce0f-4f99-add6-d25b27a321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e6e273-2233-4f97-b41d-c6fa8bcf75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dd874-ce0f-4f99-add6-d25b27a321f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FC8853-359C-49FA-98AB-391832F09449}">
  <ds:schemaRefs>
    <ds:schemaRef ds:uri="http://schemas.microsoft.com/office/infopath/2007/PartnerControls"/>
    <ds:schemaRef ds:uri="http://purl.org/dc/dcmitype/"/>
    <ds:schemaRef ds:uri="cacdd874-ce0f-4f99-add6-d25b27a321f4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14e6e273-2233-4f97-b41d-c6fa8bcf75ad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3F34814-F748-464F-8983-E0875B7CAB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e6e273-2233-4f97-b41d-c6fa8bcf75ad"/>
    <ds:schemaRef ds:uri="cacdd874-ce0f-4f99-add6-d25b27a321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F6FD1E-5A24-4F4B-897E-EDA6443035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2398</TotalTime>
  <Words>618</Words>
  <Application>Microsoft Office PowerPoint</Application>
  <PresentationFormat>Personalizado</PresentationFormat>
  <Paragraphs>137</Paragraphs>
  <Slides>38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3" baseType="lpstr">
      <vt:lpstr>Arial</vt:lpstr>
      <vt:lpstr>Aptos</vt:lpstr>
      <vt:lpstr>Roboto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Azul y Violeta Informal Corporativo Desarrollo de Aplicación Emprendimiento Empresa Presentación</dc:title>
  <dc:creator>José Manuel Herrera Barrera</dc:creator>
  <cp:lastModifiedBy>Jose Manuel Herrera Barrera</cp:lastModifiedBy>
  <cp:revision>3</cp:revision>
  <dcterms:created xsi:type="dcterms:W3CDTF">2006-08-16T00:00:00Z</dcterms:created>
  <dcterms:modified xsi:type="dcterms:W3CDTF">2025-08-23T15:55:24Z</dcterms:modified>
  <dc:identifier>DAF5U3N7QGM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0x010100057BED015A70CB4CB504B4EA6A25F512</vt:lpwstr>
  </property>
</Properties>
</file>