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7"/>
  </p:notesMasterIdLst>
  <p:sldIdLst>
    <p:sldId id="256" r:id="rId5"/>
    <p:sldId id="257" r:id="rId6"/>
    <p:sldId id="264" r:id="rId7"/>
    <p:sldId id="284" r:id="rId8"/>
    <p:sldId id="319" r:id="rId9"/>
    <p:sldId id="320" r:id="rId10"/>
    <p:sldId id="321" r:id="rId11"/>
    <p:sldId id="322" r:id="rId12"/>
    <p:sldId id="323" r:id="rId13"/>
    <p:sldId id="291" r:id="rId14"/>
    <p:sldId id="327" r:id="rId15"/>
    <p:sldId id="324" r:id="rId16"/>
    <p:sldId id="325" r:id="rId17"/>
    <p:sldId id="329" r:id="rId18"/>
    <p:sldId id="328" r:id="rId19"/>
    <p:sldId id="333" r:id="rId20"/>
    <p:sldId id="331" r:id="rId21"/>
    <p:sldId id="332" r:id="rId22"/>
    <p:sldId id="330" r:id="rId23"/>
    <p:sldId id="335" r:id="rId24"/>
    <p:sldId id="334" r:id="rId25"/>
    <p:sldId id="336" r:id="rId26"/>
    <p:sldId id="338" r:id="rId27"/>
    <p:sldId id="339" r:id="rId28"/>
    <p:sldId id="340" r:id="rId29"/>
    <p:sldId id="342" r:id="rId30"/>
    <p:sldId id="341" r:id="rId31"/>
    <p:sldId id="343" r:id="rId32"/>
    <p:sldId id="345" r:id="rId33"/>
    <p:sldId id="347" r:id="rId34"/>
    <p:sldId id="348" r:id="rId35"/>
    <p:sldId id="283" r:id="rId36"/>
  </p:sldIdLst>
  <p:sldSz cx="18288000" cy="10287000"/>
  <p:notesSz cx="6858000" cy="9144000"/>
  <p:embeddedFontLst>
    <p:embeddedFont>
      <p:font typeface="Roboto" panose="02000000000000000000" pitchFamily="2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FF2123-BB78-4F20-B776-BFF936ECE4CA}" v="3" dt="2025-08-17T14:00:30.7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70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2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1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font" Target="fonts/font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Manuel Herrera Barrera" userId="b94eb69b-44e0-4058-9ac8-653e0d998181" providerId="ADAL" clId="{74FF2123-BB78-4F20-B776-BFF936ECE4CA}"/>
    <pc:docChg chg="modSld">
      <pc:chgData name="Jose Manuel Herrera Barrera" userId="b94eb69b-44e0-4058-9ac8-653e0d998181" providerId="ADAL" clId="{74FF2123-BB78-4F20-B776-BFF936ECE4CA}" dt="2025-08-23T15:57:02.260" v="133" actId="20577"/>
      <pc:docMkLst>
        <pc:docMk/>
      </pc:docMkLst>
      <pc:sldChg chg="modSp mod">
        <pc:chgData name="Jose Manuel Herrera Barrera" userId="b94eb69b-44e0-4058-9ac8-653e0d998181" providerId="ADAL" clId="{74FF2123-BB78-4F20-B776-BFF936ECE4CA}" dt="2025-08-23T15:57:02.260" v="133" actId="20577"/>
        <pc:sldMkLst>
          <pc:docMk/>
          <pc:sldMk cId="0" sldId="256"/>
        </pc:sldMkLst>
        <pc:spChg chg="mod">
          <ac:chgData name="Jose Manuel Herrera Barrera" userId="b94eb69b-44e0-4058-9ac8-653e0d998181" providerId="ADAL" clId="{74FF2123-BB78-4F20-B776-BFF936ECE4CA}" dt="2025-08-23T15:57:02.260" v="133" actId="20577"/>
          <ac:spMkLst>
            <pc:docMk/>
            <pc:sldMk cId="0" sldId="256"/>
            <ac:spMk id="13" creationId="{637AD190-EC8E-017E-BE19-50C1ACE016CD}"/>
          </ac:spMkLst>
        </pc:spChg>
        <pc:spChg chg="mod">
          <ac:chgData name="Jose Manuel Herrera Barrera" userId="b94eb69b-44e0-4058-9ac8-653e0d998181" providerId="ADAL" clId="{74FF2123-BB78-4F20-B776-BFF936ECE4CA}" dt="2025-08-23T15:56:50.152" v="102" actId="14100"/>
          <ac:spMkLst>
            <pc:docMk/>
            <pc:sldMk cId="0" sldId="256"/>
            <ac:spMk id="14" creationId="{29636BDE-CCEE-3E0A-D2CB-16EFA5E20EF1}"/>
          </ac:spMkLst>
        </pc:spChg>
      </pc:sldChg>
      <pc:sldChg chg="modSp mod">
        <pc:chgData name="Jose Manuel Herrera Barrera" userId="b94eb69b-44e0-4058-9ac8-653e0d998181" providerId="ADAL" clId="{74FF2123-BB78-4F20-B776-BFF936ECE4CA}" dt="2025-08-17T13:49:20.321" v="89" actId="20577"/>
        <pc:sldMkLst>
          <pc:docMk/>
          <pc:sldMk cId="4085073108" sldId="257"/>
        </pc:sldMkLst>
        <pc:spChg chg="mod">
          <ac:chgData name="Jose Manuel Herrera Barrera" userId="b94eb69b-44e0-4058-9ac8-653e0d998181" providerId="ADAL" clId="{74FF2123-BB78-4F20-B776-BFF936ECE4CA}" dt="2025-08-17T13:49:20.321" v="89" actId="20577"/>
          <ac:spMkLst>
            <pc:docMk/>
            <pc:sldMk cId="4085073108" sldId="257"/>
            <ac:spMk id="13" creationId="{52B8D098-BA44-AC1F-0B0A-ED17924A2118}"/>
          </ac:spMkLst>
        </pc:spChg>
      </pc:sldChg>
      <pc:sldChg chg="modSp mod">
        <pc:chgData name="Jose Manuel Herrera Barrera" userId="b94eb69b-44e0-4058-9ac8-653e0d998181" providerId="ADAL" clId="{74FF2123-BB78-4F20-B776-BFF936ECE4CA}" dt="2025-08-17T11:46:33.984" v="55" actId="20577"/>
        <pc:sldMkLst>
          <pc:docMk/>
          <pc:sldMk cId="1342219858" sldId="264"/>
        </pc:sldMkLst>
        <pc:spChg chg="mod">
          <ac:chgData name="Jose Manuel Herrera Barrera" userId="b94eb69b-44e0-4058-9ac8-653e0d998181" providerId="ADAL" clId="{74FF2123-BB78-4F20-B776-BFF936ECE4CA}" dt="2025-08-17T11:46:33.984" v="55" actId="20577"/>
          <ac:spMkLst>
            <pc:docMk/>
            <pc:sldMk cId="1342219858" sldId="264"/>
            <ac:spMk id="13" creationId="{F1436ABA-82C4-7170-A022-1C0144DDE4EE}"/>
          </ac:spMkLst>
        </pc:spChg>
      </pc:sldChg>
      <pc:sldChg chg="modAnim">
        <pc:chgData name="Jose Manuel Herrera Barrera" userId="b94eb69b-44e0-4058-9ac8-653e0d998181" providerId="ADAL" clId="{74FF2123-BB78-4F20-B776-BFF936ECE4CA}" dt="2025-08-17T12:32:59.328" v="56"/>
        <pc:sldMkLst>
          <pc:docMk/>
          <pc:sldMk cId="1577344252" sldId="319"/>
        </pc:sldMkLst>
      </pc:sldChg>
      <pc:sldChg chg="modSp mod modAnim">
        <pc:chgData name="Jose Manuel Herrera Barrera" userId="b94eb69b-44e0-4058-9ac8-653e0d998181" providerId="ADAL" clId="{74FF2123-BB78-4F20-B776-BFF936ECE4CA}" dt="2025-08-17T13:57:43.252" v="90"/>
        <pc:sldMkLst>
          <pc:docMk/>
          <pc:sldMk cId="1303936356" sldId="320"/>
        </pc:sldMkLst>
        <pc:spChg chg="mod">
          <ac:chgData name="Jose Manuel Herrera Barrera" userId="b94eb69b-44e0-4058-9ac8-653e0d998181" providerId="ADAL" clId="{74FF2123-BB78-4F20-B776-BFF936ECE4CA}" dt="2025-08-17T12:34:03.012" v="78" actId="14100"/>
          <ac:spMkLst>
            <pc:docMk/>
            <pc:sldMk cId="1303936356" sldId="320"/>
            <ac:spMk id="13" creationId="{A47823E0-CBA8-0288-03F4-AAF553B4AFD8}"/>
          </ac:spMkLst>
        </pc:spChg>
      </pc:sldChg>
      <pc:sldChg chg="modAnim">
        <pc:chgData name="Jose Manuel Herrera Barrera" userId="b94eb69b-44e0-4058-9ac8-653e0d998181" providerId="ADAL" clId="{74FF2123-BB78-4F20-B776-BFF936ECE4CA}" dt="2025-08-17T14:00:30.732" v="91"/>
        <pc:sldMkLst>
          <pc:docMk/>
          <pc:sldMk cId="785595589" sldId="323"/>
        </pc:sldMkLst>
      </pc:sldChg>
    </pc:docChg>
  </pc:docChgLst>
  <pc:docChgLst>
    <pc:chgData name="Jose Manuel Herrera Barrera" userId="b94eb69b-44e0-4058-9ac8-653e0d998181" providerId="ADAL" clId="{A0F1FECC-B0B9-4334-9F2C-B7B851EE524C}"/>
    <pc:docChg chg="undo redo custSel addSld delSld modSld sldOrd">
      <pc:chgData name="Jose Manuel Herrera Barrera" userId="b94eb69b-44e0-4058-9ac8-653e0d998181" providerId="ADAL" clId="{A0F1FECC-B0B9-4334-9F2C-B7B851EE524C}" dt="2025-03-23T16:59:14.419" v="3038" actId="47"/>
      <pc:docMkLst>
        <pc:docMk/>
      </pc:docMkLst>
      <pc:sldChg chg="addSp delSp modSp mod">
        <pc:chgData name="Jose Manuel Herrera Barrera" userId="b94eb69b-44e0-4058-9ac8-653e0d998181" providerId="ADAL" clId="{A0F1FECC-B0B9-4334-9F2C-B7B851EE524C}" dt="2025-03-22T22:13:20.008" v="33" actId="20577"/>
        <pc:sldMkLst>
          <pc:docMk/>
          <pc:sldMk cId="0" sldId="256"/>
        </pc:sldMkLst>
      </pc:sldChg>
      <pc:sldChg chg="modSp mod">
        <pc:chgData name="Jose Manuel Herrera Barrera" userId="b94eb69b-44e0-4058-9ac8-653e0d998181" providerId="ADAL" clId="{A0F1FECC-B0B9-4334-9F2C-B7B851EE524C}" dt="2025-03-22T22:14:34.260" v="41" actId="20577"/>
        <pc:sldMkLst>
          <pc:docMk/>
          <pc:sldMk cId="4085073108" sldId="257"/>
        </pc:sldMkLst>
      </pc:sldChg>
      <pc:sldChg chg="addSp delSp modSp mod">
        <pc:chgData name="Jose Manuel Herrera Barrera" userId="b94eb69b-44e0-4058-9ac8-653e0d998181" providerId="ADAL" clId="{A0F1FECC-B0B9-4334-9F2C-B7B851EE524C}" dt="2025-03-22T22:23:11.795" v="111" actId="20577"/>
        <pc:sldMkLst>
          <pc:docMk/>
          <pc:sldMk cId="1342219858" sldId="264"/>
        </pc:sldMkLst>
      </pc:sldChg>
      <pc:sldChg chg="del">
        <pc:chgData name="Jose Manuel Herrera Barrera" userId="b94eb69b-44e0-4058-9ac8-653e0d998181" providerId="ADAL" clId="{A0F1FECC-B0B9-4334-9F2C-B7B851EE524C}" dt="2025-03-22T23:06:53.631" v="170" actId="47"/>
        <pc:sldMkLst>
          <pc:docMk/>
          <pc:sldMk cId="2664416528" sldId="265"/>
        </pc:sldMkLst>
      </pc:sldChg>
      <pc:sldChg chg="addSp delSp modSp add del mod">
        <pc:chgData name="Jose Manuel Herrera Barrera" userId="b94eb69b-44e0-4058-9ac8-653e0d998181" providerId="ADAL" clId="{A0F1FECC-B0B9-4334-9F2C-B7B851EE524C}" dt="2025-03-23T14:24:00.436" v="3036" actId="14100"/>
        <pc:sldMkLst>
          <pc:docMk/>
          <pc:sldMk cId="3115736433" sldId="283"/>
        </pc:sldMkLst>
      </pc:sldChg>
      <pc:sldChg chg="addSp delSp modSp mod">
        <pc:chgData name="Jose Manuel Herrera Barrera" userId="b94eb69b-44e0-4058-9ac8-653e0d998181" providerId="ADAL" clId="{A0F1FECC-B0B9-4334-9F2C-B7B851EE524C}" dt="2025-03-22T22:30:45.824" v="156" actId="1076"/>
        <pc:sldMkLst>
          <pc:docMk/>
          <pc:sldMk cId="1433548627" sldId="284"/>
        </pc:sldMkLst>
      </pc:sldChg>
      <pc:sldChg chg="del">
        <pc:chgData name="Jose Manuel Herrera Barrera" userId="b94eb69b-44e0-4058-9ac8-653e0d998181" providerId="ADAL" clId="{A0F1FECC-B0B9-4334-9F2C-B7B851EE524C}" dt="2025-03-22T23:06:55.442" v="171" actId="47"/>
        <pc:sldMkLst>
          <pc:docMk/>
          <pc:sldMk cId="4009855887" sldId="286"/>
        </pc:sldMkLst>
      </pc:sldChg>
      <pc:sldChg chg="del">
        <pc:chgData name="Jose Manuel Herrera Barrera" userId="b94eb69b-44e0-4058-9ac8-653e0d998181" providerId="ADAL" clId="{A0F1FECC-B0B9-4334-9F2C-B7B851EE524C}" dt="2025-03-22T23:06:56.280" v="172" actId="47"/>
        <pc:sldMkLst>
          <pc:docMk/>
          <pc:sldMk cId="1927533572" sldId="287"/>
        </pc:sldMkLst>
      </pc:sldChg>
      <pc:sldChg chg="del">
        <pc:chgData name="Jose Manuel Herrera Barrera" userId="b94eb69b-44e0-4058-9ac8-653e0d998181" providerId="ADAL" clId="{A0F1FECC-B0B9-4334-9F2C-B7B851EE524C}" dt="2025-03-22T23:06:57.770" v="173" actId="47"/>
        <pc:sldMkLst>
          <pc:docMk/>
          <pc:sldMk cId="1752285448" sldId="288"/>
        </pc:sldMkLst>
      </pc:sldChg>
      <pc:sldChg chg="del">
        <pc:chgData name="Jose Manuel Herrera Barrera" userId="b94eb69b-44e0-4058-9ac8-653e0d998181" providerId="ADAL" clId="{A0F1FECC-B0B9-4334-9F2C-B7B851EE524C}" dt="2025-03-22T23:06:59.020" v="174" actId="47"/>
        <pc:sldMkLst>
          <pc:docMk/>
          <pc:sldMk cId="2205565291" sldId="289"/>
        </pc:sldMkLst>
      </pc:sldChg>
      <pc:sldChg chg="addSp delSp modSp del mod delAnim modAnim">
        <pc:chgData name="Jose Manuel Herrera Barrera" userId="b94eb69b-44e0-4058-9ac8-653e0d998181" providerId="ADAL" clId="{A0F1FECC-B0B9-4334-9F2C-B7B851EE524C}" dt="2025-03-23T13:51:56.872" v="2526" actId="47"/>
        <pc:sldMkLst>
          <pc:docMk/>
          <pc:sldMk cId="304909720" sldId="290"/>
        </pc:sldMkLst>
      </pc:sldChg>
      <pc:sldChg chg="modSp mod ord">
        <pc:chgData name="Jose Manuel Herrera Barrera" userId="b94eb69b-44e0-4058-9ac8-653e0d998181" providerId="ADAL" clId="{A0F1FECC-B0B9-4334-9F2C-B7B851EE524C}" dt="2025-03-23T00:16:20.290" v="454"/>
        <pc:sldMkLst>
          <pc:docMk/>
          <pc:sldMk cId="2762912848" sldId="291"/>
        </pc:sldMkLst>
      </pc:sldChg>
      <pc:sldChg chg="del">
        <pc:chgData name="Jose Manuel Herrera Barrera" userId="b94eb69b-44e0-4058-9ac8-653e0d998181" providerId="ADAL" clId="{A0F1FECC-B0B9-4334-9F2C-B7B851EE524C}" dt="2025-03-23T00:08:39.019" v="313" actId="47"/>
        <pc:sldMkLst>
          <pc:docMk/>
          <pc:sldMk cId="3121438930" sldId="292"/>
        </pc:sldMkLst>
      </pc:sldChg>
      <pc:sldChg chg="addSp modSp del mod">
        <pc:chgData name="Jose Manuel Herrera Barrera" userId="b94eb69b-44e0-4058-9ac8-653e0d998181" providerId="ADAL" clId="{A0F1FECC-B0B9-4334-9F2C-B7B851EE524C}" dt="2025-03-23T13:58:48.964" v="2608" actId="47"/>
        <pc:sldMkLst>
          <pc:docMk/>
          <pc:sldMk cId="4024937193" sldId="293"/>
        </pc:sldMkLst>
      </pc:sldChg>
      <pc:sldChg chg="del">
        <pc:chgData name="Jose Manuel Herrera Barrera" userId="b94eb69b-44e0-4058-9ac8-653e0d998181" providerId="ADAL" clId="{A0F1FECC-B0B9-4334-9F2C-B7B851EE524C}" dt="2025-03-23T13:58:51.686" v="2610" actId="47"/>
        <pc:sldMkLst>
          <pc:docMk/>
          <pc:sldMk cId="2946100629" sldId="294"/>
        </pc:sldMkLst>
      </pc:sldChg>
      <pc:sldChg chg="del">
        <pc:chgData name="Jose Manuel Herrera Barrera" userId="b94eb69b-44e0-4058-9ac8-653e0d998181" providerId="ADAL" clId="{A0F1FECC-B0B9-4334-9F2C-B7B851EE524C}" dt="2025-03-23T13:58:52.997" v="2612" actId="47"/>
        <pc:sldMkLst>
          <pc:docMk/>
          <pc:sldMk cId="2241338502" sldId="295"/>
        </pc:sldMkLst>
      </pc:sldChg>
      <pc:sldChg chg="del">
        <pc:chgData name="Jose Manuel Herrera Barrera" userId="b94eb69b-44e0-4058-9ac8-653e0d998181" providerId="ADAL" clId="{A0F1FECC-B0B9-4334-9F2C-B7B851EE524C}" dt="2025-03-23T13:58:52.432" v="2611" actId="47"/>
        <pc:sldMkLst>
          <pc:docMk/>
          <pc:sldMk cId="3513269517" sldId="296"/>
        </pc:sldMkLst>
      </pc:sldChg>
      <pc:sldChg chg="del">
        <pc:chgData name="Jose Manuel Herrera Barrera" userId="b94eb69b-44e0-4058-9ac8-653e0d998181" providerId="ADAL" clId="{A0F1FECC-B0B9-4334-9F2C-B7B851EE524C}" dt="2025-03-23T13:58:54.152" v="2614" actId="47"/>
        <pc:sldMkLst>
          <pc:docMk/>
          <pc:sldMk cId="2308915598" sldId="297"/>
        </pc:sldMkLst>
      </pc:sldChg>
      <pc:sldChg chg="del">
        <pc:chgData name="Jose Manuel Herrera Barrera" userId="b94eb69b-44e0-4058-9ac8-653e0d998181" providerId="ADAL" clId="{A0F1FECC-B0B9-4334-9F2C-B7B851EE524C}" dt="2025-03-23T13:58:53.564" v="2613" actId="47"/>
        <pc:sldMkLst>
          <pc:docMk/>
          <pc:sldMk cId="210097302" sldId="298"/>
        </pc:sldMkLst>
      </pc:sldChg>
      <pc:sldChg chg="del">
        <pc:chgData name="Jose Manuel Herrera Barrera" userId="b94eb69b-44e0-4058-9ac8-653e0d998181" providerId="ADAL" clId="{A0F1FECC-B0B9-4334-9F2C-B7B851EE524C}" dt="2025-03-23T13:58:54.562" v="2615" actId="47"/>
        <pc:sldMkLst>
          <pc:docMk/>
          <pc:sldMk cId="1565151038" sldId="300"/>
        </pc:sldMkLst>
      </pc:sldChg>
      <pc:sldChg chg="del">
        <pc:chgData name="Jose Manuel Herrera Barrera" userId="b94eb69b-44e0-4058-9ac8-653e0d998181" providerId="ADAL" clId="{A0F1FECC-B0B9-4334-9F2C-B7B851EE524C}" dt="2025-03-23T13:58:54.883" v="2616" actId="47"/>
        <pc:sldMkLst>
          <pc:docMk/>
          <pc:sldMk cId="4180759757" sldId="301"/>
        </pc:sldMkLst>
      </pc:sldChg>
      <pc:sldChg chg="del">
        <pc:chgData name="Jose Manuel Herrera Barrera" userId="b94eb69b-44e0-4058-9ac8-653e0d998181" providerId="ADAL" clId="{A0F1FECC-B0B9-4334-9F2C-B7B851EE524C}" dt="2025-03-23T13:58:55.352" v="2617" actId="47"/>
        <pc:sldMkLst>
          <pc:docMk/>
          <pc:sldMk cId="1657684760" sldId="302"/>
        </pc:sldMkLst>
      </pc:sldChg>
      <pc:sldChg chg="del">
        <pc:chgData name="Jose Manuel Herrera Barrera" userId="b94eb69b-44e0-4058-9ac8-653e0d998181" providerId="ADAL" clId="{A0F1FECC-B0B9-4334-9F2C-B7B851EE524C}" dt="2025-03-23T13:58:55.740" v="2618" actId="47"/>
        <pc:sldMkLst>
          <pc:docMk/>
          <pc:sldMk cId="2048760360" sldId="303"/>
        </pc:sldMkLst>
      </pc:sldChg>
      <pc:sldChg chg="del">
        <pc:chgData name="Jose Manuel Herrera Barrera" userId="b94eb69b-44e0-4058-9ac8-653e0d998181" providerId="ADAL" clId="{A0F1FECC-B0B9-4334-9F2C-B7B851EE524C}" dt="2025-03-23T13:58:56.196" v="2619" actId="47"/>
        <pc:sldMkLst>
          <pc:docMk/>
          <pc:sldMk cId="987979277" sldId="304"/>
        </pc:sldMkLst>
      </pc:sldChg>
      <pc:sldChg chg="del">
        <pc:chgData name="Jose Manuel Herrera Barrera" userId="b94eb69b-44e0-4058-9ac8-653e0d998181" providerId="ADAL" clId="{A0F1FECC-B0B9-4334-9F2C-B7B851EE524C}" dt="2025-03-23T13:58:56.629" v="2620" actId="47"/>
        <pc:sldMkLst>
          <pc:docMk/>
          <pc:sldMk cId="3365275186" sldId="305"/>
        </pc:sldMkLst>
      </pc:sldChg>
      <pc:sldChg chg="del">
        <pc:chgData name="Jose Manuel Herrera Barrera" userId="b94eb69b-44e0-4058-9ac8-653e0d998181" providerId="ADAL" clId="{A0F1FECC-B0B9-4334-9F2C-B7B851EE524C}" dt="2025-03-23T13:58:57.731" v="2622" actId="47"/>
        <pc:sldMkLst>
          <pc:docMk/>
          <pc:sldMk cId="1075243958" sldId="306"/>
        </pc:sldMkLst>
      </pc:sldChg>
      <pc:sldChg chg="del">
        <pc:chgData name="Jose Manuel Herrera Barrera" userId="b94eb69b-44e0-4058-9ac8-653e0d998181" providerId="ADAL" clId="{A0F1FECC-B0B9-4334-9F2C-B7B851EE524C}" dt="2025-03-23T13:58:58.169" v="2623" actId="47"/>
        <pc:sldMkLst>
          <pc:docMk/>
          <pc:sldMk cId="3050761917" sldId="307"/>
        </pc:sldMkLst>
      </pc:sldChg>
      <pc:sldChg chg="del">
        <pc:chgData name="Jose Manuel Herrera Barrera" userId="b94eb69b-44e0-4058-9ac8-653e0d998181" providerId="ADAL" clId="{A0F1FECC-B0B9-4334-9F2C-B7B851EE524C}" dt="2025-03-23T13:58:58.874" v="2624" actId="47"/>
        <pc:sldMkLst>
          <pc:docMk/>
          <pc:sldMk cId="900698851" sldId="308"/>
        </pc:sldMkLst>
      </pc:sldChg>
      <pc:sldChg chg="del">
        <pc:chgData name="Jose Manuel Herrera Barrera" userId="b94eb69b-44e0-4058-9ac8-653e0d998181" providerId="ADAL" clId="{A0F1FECC-B0B9-4334-9F2C-B7B851EE524C}" dt="2025-03-23T13:58:59.407" v="2625" actId="47"/>
        <pc:sldMkLst>
          <pc:docMk/>
          <pc:sldMk cId="3621493712" sldId="309"/>
        </pc:sldMkLst>
      </pc:sldChg>
      <pc:sldChg chg="del">
        <pc:chgData name="Jose Manuel Herrera Barrera" userId="b94eb69b-44e0-4058-9ac8-653e0d998181" providerId="ADAL" clId="{A0F1FECC-B0B9-4334-9F2C-B7B851EE524C}" dt="2025-03-23T13:58:59.909" v="2626" actId="47"/>
        <pc:sldMkLst>
          <pc:docMk/>
          <pc:sldMk cId="3016630816" sldId="310"/>
        </pc:sldMkLst>
      </pc:sldChg>
      <pc:sldChg chg="del">
        <pc:chgData name="Jose Manuel Herrera Barrera" userId="b94eb69b-44e0-4058-9ac8-653e0d998181" providerId="ADAL" clId="{A0F1FECC-B0B9-4334-9F2C-B7B851EE524C}" dt="2025-03-23T13:59:00.467" v="2627" actId="47"/>
        <pc:sldMkLst>
          <pc:docMk/>
          <pc:sldMk cId="2698756363" sldId="311"/>
        </pc:sldMkLst>
      </pc:sldChg>
      <pc:sldChg chg="del">
        <pc:chgData name="Jose Manuel Herrera Barrera" userId="b94eb69b-44e0-4058-9ac8-653e0d998181" providerId="ADAL" clId="{A0F1FECC-B0B9-4334-9F2C-B7B851EE524C}" dt="2025-03-23T13:59:00.946" v="2628" actId="47"/>
        <pc:sldMkLst>
          <pc:docMk/>
          <pc:sldMk cId="1950998594" sldId="312"/>
        </pc:sldMkLst>
      </pc:sldChg>
      <pc:sldChg chg="del">
        <pc:chgData name="Jose Manuel Herrera Barrera" userId="b94eb69b-44e0-4058-9ac8-653e0d998181" providerId="ADAL" clId="{A0F1FECC-B0B9-4334-9F2C-B7B851EE524C}" dt="2025-03-23T13:59:01.637" v="2629" actId="47"/>
        <pc:sldMkLst>
          <pc:docMk/>
          <pc:sldMk cId="918678332" sldId="313"/>
        </pc:sldMkLst>
      </pc:sldChg>
      <pc:sldChg chg="del">
        <pc:chgData name="Jose Manuel Herrera Barrera" userId="b94eb69b-44e0-4058-9ac8-653e0d998181" providerId="ADAL" clId="{A0F1FECC-B0B9-4334-9F2C-B7B851EE524C}" dt="2025-03-23T13:59:02.523" v="2630" actId="47"/>
        <pc:sldMkLst>
          <pc:docMk/>
          <pc:sldMk cId="20837153" sldId="314"/>
        </pc:sldMkLst>
      </pc:sldChg>
      <pc:sldChg chg="del">
        <pc:chgData name="Jose Manuel Herrera Barrera" userId="b94eb69b-44e0-4058-9ac8-653e0d998181" providerId="ADAL" clId="{A0F1FECC-B0B9-4334-9F2C-B7B851EE524C}" dt="2025-03-23T13:59:02.971" v="2631" actId="47"/>
        <pc:sldMkLst>
          <pc:docMk/>
          <pc:sldMk cId="1124266501" sldId="315"/>
        </pc:sldMkLst>
      </pc:sldChg>
      <pc:sldChg chg="del">
        <pc:chgData name="Jose Manuel Herrera Barrera" userId="b94eb69b-44e0-4058-9ac8-653e0d998181" providerId="ADAL" clId="{A0F1FECC-B0B9-4334-9F2C-B7B851EE524C}" dt="2025-03-23T13:59:03.371" v="2632" actId="47"/>
        <pc:sldMkLst>
          <pc:docMk/>
          <pc:sldMk cId="2608018595" sldId="316"/>
        </pc:sldMkLst>
      </pc:sldChg>
      <pc:sldChg chg="del">
        <pc:chgData name="Jose Manuel Herrera Barrera" userId="b94eb69b-44e0-4058-9ac8-653e0d998181" providerId="ADAL" clId="{A0F1FECC-B0B9-4334-9F2C-B7B851EE524C}" dt="2025-03-23T13:59:03.746" v="2633" actId="47"/>
        <pc:sldMkLst>
          <pc:docMk/>
          <pc:sldMk cId="324030861" sldId="317"/>
        </pc:sldMkLst>
      </pc:sldChg>
      <pc:sldChg chg="del">
        <pc:chgData name="Jose Manuel Herrera Barrera" userId="b94eb69b-44e0-4058-9ac8-653e0d998181" providerId="ADAL" clId="{A0F1FECC-B0B9-4334-9F2C-B7B851EE524C}" dt="2025-03-23T13:58:57.177" v="2621" actId="47"/>
        <pc:sldMkLst>
          <pc:docMk/>
          <pc:sldMk cId="3658085582" sldId="318"/>
        </pc:sldMkLst>
      </pc:sldChg>
      <pc:sldChg chg="addSp delSp modSp add mod modAnim">
        <pc:chgData name="Jose Manuel Herrera Barrera" userId="b94eb69b-44e0-4058-9ac8-653e0d998181" providerId="ADAL" clId="{A0F1FECC-B0B9-4334-9F2C-B7B851EE524C}" dt="2025-03-22T22:33:15.561" v="168"/>
        <pc:sldMkLst>
          <pc:docMk/>
          <pc:sldMk cId="1577344252" sldId="319"/>
        </pc:sldMkLst>
      </pc:sldChg>
      <pc:sldChg chg="addSp delSp modSp add mod">
        <pc:chgData name="Jose Manuel Herrera Barrera" userId="b94eb69b-44e0-4058-9ac8-653e0d998181" providerId="ADAL" clId="{A0F1FECC-B0B9-4334-9F2C-B7B851EE524C}" dt="2025-03-23T00:06:50.265" v="293" actId="478"/>
        <pc:sldMkLst>
          <pc:docMk/>
          <pc:sldMk cId="1303936356" sldId="320"/>
        </pc:sldMkLst>
      </pc:sldChg>
      <pc:sldChg chg="add del">
        <pc:chgData name="Jose Manuel Herrera Barrera" userId="b94eb69b-44e0-4058-9ac8-653e0d998181" providerId="ADAL" clId="{A0F1FECC-B0B9-4334-9F2C-B7B851EE524C}" dt="2025-03-22T22:33:35.599" v="169" actId="47"/>
        <pc:sldMkLst>
          <pc:docMk/>
          <pc:sldMk cId="3648378890" sldId="320"/>
        </pc:sldMkLst>
      </pc:sldChg>
      <pc:sldChg chg="addSp modSp add mod modAnim">
        <pc:chgData name="Jose Manuel Herrera Barrera" userId="b94eb69b-44e0-4058-9ac8-653e0d998181" providerId="ADAL" clId="{A0F1FECC-B0B9-4334-9F2C-B7B851EE524C}" dt="2025-03-23T00:08:20.546" v="311"/>
        <pc:sldMkLst>
          <pc:docMk/>
          <pc:sldMk cId="2328654966" sldId="321"/>
        </pc:sldMkLst>
      </pc:sldChg>
      <pc:sldChg chg="addSp delSp modSp add mod delAnim modAnim">
        <pc:chgData name="Jose Manuel Herrera Barrera" userId="b94eb69b-44e0-4058-9ac8-653e0d998181" providerId="ADAL" clId="{A0F1FECC-B0B9-4334-9F2C-B7B851EE524C}" dt="2025-03-23T00:12:06.296" v="371" actId="14100"/>
        <pc:sldMkLst>
          <pc:docMk/>
          <pc:sldMk cId="2777688672" sldId="322"/>
        </pc:sldMkLst>
      </pc:sldChg>
      <pc:sldChg chg="delSp add mod delAnim">
        <pc:chgData name="Jose Manuel Herrera Barrera" userId="b94eb69b-44e0-4058-9ac8-653e0d998181" providerId="ADAL" clId="{A0F1FECC-B0B9-4334-9F2C-B7B851EE524C}" dt="2025-03-23T00:12:45.678" v="375" actId="478"/>
        <pc:sldMkLst>
          <pc:docMk/>
          <pc:sldMk cId="785595589" sldId="323"/>
        </pc:sldMkLst>
      </pc:sldChg>
      <pc:sldChg chg="addSp delSp modSp add mod">
        <pc:chgData name="Jose Manuel Herrera Barrera" userId="b94eb69b-44e0-4058-9ac8-653e0d998181" providerId="ADAL" clId="{A0F1FECC-B0B9-4334-9F2C-B7B851EE524C}" dt="2025-03-23T14:57:56.732" v="3037" actId="478"/>
        <pc:sldMkLst>
          <pc:docMk/>
          <pc:sldMk cId="2093041369" sldId="324"/>
        </pc:sldMkLst>
      </pc:sldChg>
      <pc:sldChg chg="modSp add mod">
        <pc:chgData name="Jose Manuel Herrera Barrera" userId="b94eb69b-44e0-4058-9ac8-653e0d998181" providerId="ADAL" clId="{A0F1FECC-B0B9-4334-9F2C-B7B851EE524C}" dt="2025-03-23T01:04:50.136" v="717" actId="20577"/>
        <pc:sldMkLst>
          <pc:docMk/>
          <pc:sldMk cId="2364717014" sldId="325"/>
        </pc:sldMkLst>
      </pc:sldChg>
      <pc:sldChg chg="add del">
        <pc:chgData name="Jose Manuel Herrera Barrera" userId="b94eb69b-44e0-4058-9ac8-653e0d998181" providerId="ADAL" clId="{A0F1FECC-B0B9-4334-9F2C-B7B851EE524C}" dt="2025-03-23T13:58:50.805" v="2609" actId="47"/>
        <pc:sldMkLst>
          <pc:docMk/>
          <pc:sldMk cId="1423539211" sldId="326"/>
        </pc:sldMkLst>
      </pc:sldChg>
      <pc:sldChg chg="addSp delSp modSp add mod ord">
        <pc:chgData name="Jose Manuel Herrera Barrera" userId="b94eb69b-44e0-4058-9ac8-653e0d998181" providerId="ADAL" clId="{A0F1FECC-B0B9-4334-9F2C-B7B851EE524C}" dt="2025-03-23T01:20:30.707" v="878" actId="20577"/>
        <pc:sldMkLst>
          <pc:docMk/>
          <pc:sldMk cId="623600359" sldId="327"/>
        </pc:sldMkLst>
      </pc:sldChg>
      <pc:sldChg chg="addSp delSp modSp add mod ord">
        <pc:chgData name="Jose Manuel Herrera Barrera" userId="b94eb69b-44e0-4058-9ac8-653e0d998181" providerId="ADAL" clId="{A0F1FECC-B0B9-4334-9F2C-B7B851EE524C}" dt="2025-03-23T11:33:15.227" v="978"/>
        <pc:sldMkLst>
          <pc:docMk/>
          <pc:sldMk cId="3809762177" sldId="328"/>
        </pc:sldMkLst>
      </pc:sldChg>
      <pc:sldChg chg="delSp modSp add mod">
        <pc:chgData name="Jose Manuel Herrera Barrera" userId="b94eb69b-44e0-4058-9ac8-653e0d998181" providerId="ADAL" clId="{A0F1FECC-B0B9-4334-9F2C-B7B851EE524C}" dt="2025-03-23T01:39:34.573" v="946" actId="20577"/>
        <pc:sldMkLst>
          <pc:docMk/>
          <pc:sldMk cId="2708760344" sldId="329"/>
        </pc:sldMkLst>
      </pc:sldChg>
      <pc:sldChg chg="modSp add del mod">
        <pc:chgData name="Jose Manuel Herrera Barrera" userId="b94eb69b-44e0-4058-9ac8-653e0d998181" providerId="ADAL" clId="{A0F1FECC-B0B9-4334-9F2C-B7B851EE524C}" dt="2025-03-23T11:50:32.032" v="1188" actId="6549"/>
        <pc:sldMkLst>
          <pc:docMk/>
          <pc:sldMk cId="1095111789" sldId="330"/>
        </pc:sldMkLst>
      </pc:sldChg>
      <pc:sldChg chg="modSp add mod">
        <pc:chgData name="Jose Manuel Herrera Barrera" userId="b94eb69b-44e0-4058-9ac8-653e0d998181" providerId="ADAL" clId="{A0F1FECC-B0B9-4334-9F2C-B7B851EE524C}" dt="2025-03-23T11:35:19.607" v="1021" actId="20577"/>
        <pc:sldMkLst>
          <pc:docMk/>
          <pc:sldMk cId="815735886" sldId="331"/>
        </pc:sldMkLst>
      </pc:sldChg>
      <pc:sldChg chg="delSp modSp add mod modAnim">
        <pc:chgData name="Jose Manuel Herrera Barrera" userId="b94eb69b-44e0-4058-9ac8-653e0d998181" providerId="ADAL" clId="{A0F1FECC-B0B9-4334-9F2C-B7B851EE524C}" dt="2025-03-23T11:54:55.022" v="1253"/>
        <pc:sldMkLst>
          <pc:docMk/>
          <pc:sldMk cId="4046404729" sldId="332"/>
        </pc:sldMkLst>
      </pc:sldChg>
      <pc:sldChg chg="modSp add mod">
        <pc:chgData name="Jose Manuel Herrera Barrera" userId="b94eb69b-44e0-4058-9ac8-653e0d998181" providerId="ADAL" clId="{A0F1FECC-B0B9-4334-9F2C-B7B851EE524C}" dt="2025-03-23T11:48:35.899" v="1140" actId="20577"/>
        <pc:sldMkLst>
          <pc:docMk/>
          <pc:sldMk cId="526981320" sldId="333"/>
        </pc:sldMkLst>
      </pc:sldChg>
      <pc:sldChg chg="modSp add mod">
        <pc:chgData name="Jose Manuel Herrera Barrera" userId="b94eb69b-44e0-4058-9ac8-653e0d998181" providerId="ADAL" clId="{A0F1FECC-B0B9-4334-9F2C-B7B851EE524C}" dt="2025-03-23T12:30:05.488" v="1540" actId="404"/>
        <pc:sldMkLst>
          <pc:docMk/>
          <pc:sldMk cId="873018186" sldId="334"/>
        </pc:sldMkLst>
      </pc:sldChg>
      <pc:sldChg chg="addSp modSp add mod ord modAnim">
        <pc:chgData name="Jose Manuel Herrera Barrera" userId="b94eb69b-44e0-4058-9ac8-653e0d998181" providerId="ADAL" clId="{A0F1FECC-B0B9-4334-9F2C-B7B851EE524C}" dt="2025-03-23T12:11:52.408" v="1523"/>
        <pc:sldMkLst>
          <pc:docMk/>
          <pc:sldMk cId="2004871031" sldId="335"/>
        </pc:sldMkLst>
      </pc:sldChg>
      <pc:sldChg chg="modSp add mod">
        <pc:chgData name="Jose Manuel Herrera Barrera" userId="b94eb69b-44e0-4058-9ac8-653e0d998181" providerId="ADAL" clId="{A0F1FECC-B0B9-4334-9F2C-B7B851EE524C}" dt="2025-03-23T13:16:05.260" v="1602" actId="20577"/>
        <pc:sldMkLst>
          <pc:docMk/>
          <pc:sldMk cId="369931234" sldId="336"/>
        </pc:sldMkLst>
      </pc:sldChg>
      <pc:sldChg chg="modSp add del mod">
        <pc:chgData name="Jose Manuel Herrera Barrera" userId="b94eb69b-44e0-4058-9ac8-653e0d998181" providerId="ADAL" clId="{A0F1FECC-B0B9-4334-9F2C-B7B851EE524C}" dt="2025-03-23T16:59:14.419" v="3038" actId="47"/>
        <pc:sldMkLst>
          <pc:docMk/>
          <pc:sldMk cId="3091936986" sldId="337"/>
        </pc:sldMkLst>
      </pc:sldChg>
      <pc:sldChg chg="modSp add mod">
        <pc:chgData name="Jose Manuel Herrera Barrera" userId="b94eb69b-44e0-4058-9ac8-653e0d998181" providerId="ADAL" clId="{A0F1FECC-B0B9-4334-9F2C-B7B851EE524C}" dt="2025-03-23T13:30:18.505" v="1893" actId="313"/>
        <pc:sldMkLst>
          <pc:docMk/>
          <pc:sldMk cId="2367443719" sldId="338"/>
        </pc:sldMkLst>
      </pc:sldChg>
      <pc:sldChg chg="modSp add mod">
        <pc:chgData name="Jose Manuel Herrera Barrera" userId="b94eb69b-44e0-4058-9ac8-653e0d998181" providerId="ADAL" clId="{A0F1FECC-B0B9-4334-9F2C-B7B851EE524C}" dt="2025-03-23T13:30:51.470" v="1945" actId="20577"/>
        <pc:sldMkLst>
          <pc:docMk/>
          <pc:sldMk cId="1351435323" sldId="339"/>
        </pc:sldMkLst>
      </pc:sldChg>
      <pc:sldChg chg="addSp delSp modSp add mod">
        <pc:chgData name="Jose Manuel Herrera Barrera" userId="b94eb69b-44e0-4058-9ac8-653e0d998181" providerId="ADAL" clId="{A0F1FECC-B0B9-4334-9F2C-B7B851EE524C}" dt="2025-03-23T13:43:26.218" v="2403" actId="20577"/>
        <pc:sldMkLst>
          <pc:docMk/>
          <pc:sldMk cId="49234143" sldId="340"/>
        </pc:sldMkLst>
      </pc:sldChg>
      <pc:sldChg chg="addSp delSp modSp add mod modAnim">
        <pc:chgData name="Jose Manuel Herrera Barrera" userId="b94eb69b-44e0-4058-9ac8-653e0d998181" providerId="ADAL" clId="{A0F1FECC-B0B9-4334-9F2C-B7B851EE524C}" dt="2025-03-23T13:57:38.900" v="2607" actId="20577"/>
        <pc:sldMkLst>
          <pc:docMk/>
          <pc:sldMk cId="447107652" sldId="341"/>
        </pc:sldMkLst>
      </pc:sldChg>
      <pc:sldChg chg="addSp delSp modSp add mod ord modAnim">
        <pc:chgData name="Jose Manuel Herrera Barrera" userId="b94eb69b-44e0-4058-9ac8-653e0d998181" providerId="ADAL" clId="{A0F1FECC-B0B9-4334-9F2C-B7B851EE524C}" dt="2025-03-23T13:54:05.396" v="2570" actId="20577"/>
        <pc:sldMkLst>
          <pc:docMk/>
          <pc:sldMk cId="2931518053" sldId="342"/>
        </pc:sldMkLst>
      </pc:sldChg>
      <pc:sldChg chg="modSp add mod">
        <pc:chgData name="Jose Manuel Herrera Barrera" userId="b94eb69b-44e0-4058-9ac8-653e0d998181" providerId="ADAL" clId="{A0F1FECC-B0B9-4334-9F2C-B7B851EE524C}" dt="2025-03-23T13:59:18.379" v="2659" actId="20577"/>
        <pc:sldMkLst>
          <pc:docMk/>
          <pc:sldMk cId="981337431" sldId="343"/>
        </pc:sldMkLst>
      </pc:sldChg>
      <pc:sldChg chg="add del">
        <pc:chgData name="Jose Manuel Herrera Barrera" userId="b94eb69b-44e0-4058-9ac8-653e0d998181" providerId="ADAL" clId="{A0F1FECC-B0B9-4334-9F2C-B7B851EE524C}" dt="2025-03-23T13:59:37.144" v="2662" actId="47"/>
        <pc:sldMkLst>
          <pc:docMk/>
          <pc:sldMk cId="2902735363" sldId="344"/>
        </pc:sldMkLst>
      </pc:sldChg>
      <pc:sldChg chg="delSp modSp add mod">
        <pc:chgData name="Jose Manuel Herrera Barrera" userId="b94eb69b-44e0-4058-9ac8-653e0d998181" providerId="ADAL" clId="{A0F1FECC-B0B9-4334-9F2C-B7B851EE524C}" dt="2025-03-23T14:02:38.320" v="2918" actId="20577"/>
        <pc:sldMkLst>
          <pc:docMk/>
          <pc:sldMk cId="2297233382" sldId="345"/>
        </pc:sldMkLst>
      </pc:sldChg>
      <pc:sldChg chg="delSp modSp add del mod">
        <pc:chgData name="Jose Manuel Herrera Barrera" userId="b94eb69b-44e0-4058-9ac8-653e0d998181" providerId="ADAL" clId="{A0F1FECC-B0B9-4334-9F2C-B7B851EE524C}" dt="2025-03-23T14:05:44.246" v="2944" actId="47"/>
        <pc:sldMkLst>
          <pc:docMk/>
          <pc:sldMk cId="2171282693" sldId="346"/>
        </pc:sldMkLst>
      </pc:sldChg>
      <pc:sldChg chg="modSp add mod">
        <pc:chgData name="Jose Manuel Herrera Barrera" userId="b94eb69b-44e0-4058-9ac8-653e0d998181" providerId="ADAL" clId="{A0F1FECC-B0B9-4334-9F2C-B7B851EE524C}" dt="2025-03-23T14:05:40.234" v="2942" actId="1076"/>
        <pc:sldMkLst>
          <pc:docMk/>
          <pc:sldMk cId="3880973096" sldId="347"/>
        </pc:sldMkLst>
      </pc:sldChg>
      <pc:sldChg chg="addSp delSp modSp add mod">
        <pc:chgData name="Jose Manuel Herrera Barrera" userId="b94eb69b-44e0-4058-9ac8-653e0d998181" providerId="ADAL" clId="{A0F1FECC-B0B9-4334-9F2C-B7B851EE524C}" dt="2025-03-23T14:10:12.292" v="3028" actId="1076"/>
        <pc:sldMkLst>
          <pc:docMk/>
          <pc:sldMk cId="522571228" sldId="34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3EAA8-E770-40D1-98F2-F48B15F1723D}" type="datetimeFigureOut">
              <a:rPr lang="es-CO" smtClean="0"/>
              <a:t>23/08/2025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3FD04-CDCC-4A5E-84EE-82AAB1A4559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743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hVrB4pXug0g?si=_dRlm1A3knMSXXG8&amp;t=228https://youtu.be/hVrB4pXug0g?si=_dRlm1A3knMSXXG8&amp;t=228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JBY1nHK1S6g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gaB7bidOW44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v6vcI_A3oP8?si=8zsMRwyFjDYdzaaa&amp;t=124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rWhSklRetLY?si=trR9q4tvmrISNS_q&amp;t=16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RdLkJ0RK-dU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c80luPzdl_U?si=yAJ1jEzo6FMrlHDB&amp;t=145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youtu.be/qL86Y7-msYE?si=gHJqqFxjH_XEpxI0&amp;t=38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FPwwqOvZSyw?si=wFB9xBhQqWxcojKL&amp;t=52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ydIMA2kczmA" TargetMode="External"/><Relationship Id="rId3" Type="http://schemas.openxmlformats.org/officeDocument/2006/relationships/image" Target="../media/image2.svg"/><Relationship Id="rId7" Type="http://schemas.openxmlformats.org/officeDocument/2006/relationships/hyperlink" Target="https://www.youtube.com/watch?v=YFBvnFWCi1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j6e2AtLep_w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s://www.youtube.com/watch?v=CCUhVxAsA44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orms.gle/TwS8Yh5rKA3eydpd7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37AD190-EC8E-017E-BE19-50C1ACE016CD}"/>
              </a:ext>
            </a:extLst>
          </p:cNvPr>
          <p:cNvSpPr txBox="1"/>
          <p:nvPr/>
        </p:nvSpPr>
        <p:spPr>
          <a:xfrm>
            <a:off x="381000" y="7463188"/>
            <a:ext cx="100395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Jose Manuel Herrera Barrera</a:t>
            </a:r>
          </a:p>
          <a:p>
            <a:r>
              <a:rPr lang="es-ES" sz="2800" dirty="0"/>
              <a:t>Fisioterapeuta de la Universidad de La Sabana</a:t>
            </a:r>
          </a:p>
          <a:p>
            <a:r>
              <a:rPr lang="es-ES" sz="2800" dirty="0"/>
              <a:t>Mg. Educación Médica Universidad de La Sabana</a:t>
            </a:r>
          </a:p>
          <a:p>
            <a:r>
              <a:rPr lang="es-ES" sz="2800" dirty="0"/>
              <a:t>Aspirante a estudios doctorales</a:t>
            </a:r>
            <a:endParaRPr lang="es-CO" sz="28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636BDE-CCEE-3E0A-D2CB-16EFA5E20EF1}"/>
              </a:ext>
            </a:extLst>
          </p:cNvPr>
          <p:cNvSpPr txBox="1"/>
          <p:nvPr/>
        </p:nvSpPr>
        <p:spPr>
          <a:xfrm>
            <a:off x="13487400" y="8109519"/>
            <a:ext cx="4324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19 de Octubre del 2025</a:t>
            </a:r>
            <a:endParaRPr lang="es-CO" sz="32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2954CD5C-820A-69DF-F5CA-028452E6AB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800" y="1939578"/>
            <a:ext cx="15132487" cy="4758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EF900-02B4-7302-3E5D-0454FD740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983013C-5796-24AC-F941-4DFE2BE0E59C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DAB2E1F-0C96-77D6-D7C2-32C448E528AC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0E10414-4D47-B438-593D-164E69A74022}"/>
              </a:ext>
            </a:extLst>
          </p:cNvPr>
          <p:cNvGrpSpPr/>
          <p:nvPr/>
        </p:nvGrpSpPr>
        <p:grpSpPr>
          <a:xfrm rot="-10800000">
            <a:off x="-1856382" y="9991215"/>
            <a:ext cx="22081167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7712B1A-D831-D1CE-B818-CB24A02F67F2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BF547AF-52FD-91A7-94D6-57BA311DDFD2}"/>
              </a:ext>
            </a:extLst>
          </p:cNvPr>
          <p:cNvSpPr/>
          <p:nvPr/>
        </p:nvSpPr>
        <p:spPr>
          <a:xfrm flipV="1">
            <a:off x="-1337391" y="-1011482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7E387DB-3DDF-5D78-9557-83BEAFEDF9DE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682DF92-C5E5-1505-2544-292EA431094D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2B8D098-BA44-AC1F-0B0A-ED17924A2118}"/>
              </a:ext>
            </a:extLst>
          </p:cNvPr>
          <p:cNvSpPr txBox="1"/>
          <p:nvPr/>
        </p:nvSpPr>
        <p:spPr>
          <a:xfrm>
            <a:off x="533400" y="2535647"/>
            <a:ext cx="1792819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/>
              <a:t>Al final de la Sesión 6 </a:t>
            </a:r>
            <a:r>
              <a:rPr lang="es-ES" sz="4800" b="1" dirty="0"/>
              <a:t>estará capacitado para evaluar y abordar trastornos cardiopulmonares en la población pediátrica.</a:t>
            </a:r>
            <a:br>
              <a:rPr lang="es-ES" sz="4800" dirty="0"/>
            </a:br>
            <a:r>
              <a:rPr lang="es-ES" sz="4800" dirty="0"/>
              <a:t>Comprenderán el tratamiento de patologías como el asma, displasia broncopulmonar y fibrosis quística, así como el manejo postquirúrgico de afecciones cardiopulmonares. Adquirirán conocimientos teóricos y prácticos sobre fisioterapia respiratoria, técnicas de expansión pulmonar, drenaje postural, ventilación no invasiva y el uso de tecnologías avanzadas en rehabilitación cardiopulmonar.</a:t>
            </a:r>
            <a:endParaRPr lang="es-CO" sz="4800" b="1" dirty="0"/>
          </a:p>
        </p:txBody>
      </p:sp>
    </p:spTree>
    <p:extLst>
      <p:ext uri="{BB962C8B-B14F-4D97-AF65-F5344CB8AC3E}">
        <p14:creationId xmlns:p14="http://schemas.microsoft.com/office/powerpoint/2010/main" val="408507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7E2AC-AB8C-E02B-42C3-9493F2EDC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7BAB56F-E0F7-29B7-12D8-B11223F4DC08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A81BD73-2C36-A466-17C3-FAC15DDCB06A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2C943E2-EF38-88E2-1F58-D94A17374FA8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1BE017C-4AF3-B4AD-4C53-16A5438EB2E7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64D6B96-9954-9812-EE2B-900175F471C7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FBFDE01-341B-528B-4D98-CE5DEE1C34D1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739515C-4A2B-1125-E35F-53A2F14BF4E1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1436ABA-82C4-7170-A022-1C0144DDE4EE}"/>
              </a:ext>
            </a:extLst>
          </p:cNvPr>
          <p:cNvSpPr txBox="1"/>
          <p:nvPr/>
        </p:nvSpPr>
        <p:spPr>
          <a:xfrm>
            <a:off x="685800" y="4405171"/>
            <a:ext cx="7086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¿Qué les llamó la atención del material de lectura?</a:t>
            </a:r>
            <a:endParaRPr lang="es-CO" sz="5400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654B6D5-E6D0-AF0D-9DA4-77ADD27E37BC}"/>
              </a:ext>
            </a:extLst>
          </p:cNvPr>
          <p:cNvSpPr txBox="1"/>
          <p:nvPr/>
        </p:nvSpPr>
        <p:spPr>
          <a:xfrm>
            <a:off x="7772400" y="9932621"/>
            <a:ext cx="12779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Credenciales de contenido. </a:t>
            </a:r>
            <a:r>
              <a:rPr lang="es-E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Generado con IA</a:t>
            </a:r>
            <a:r>
              <a:rPr lang="es-E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 ∙ </a:t>
            </a:r>
            <a:r>
              <a:rPr lang="es-ES" dirty="0">
                <a:solidFill>
                  <a:srgbClr val="FFFFFF"/>
                </a:solidFill>
                <a:latin typeface="Roboto" panose="02000000000000000000" pitchFamily="2" charset="0"/>
              </a:rPr>
              <a:t>E</a:t>
            </a:r>
            <a:r>
              <a:rPr lang="es-E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nero de 2025. Bing </a:t>
            </a:r>
            <a:r>
              <a:rPr lang="es-ES" b="0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Image</a:t>
            </a:r>
            <a:r>
              <a:rPr lang="es-E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s-ES" b="0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Creator</a:t>
            </a:r>
            <a:endParaRPr lang="es-ES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11" name="Imagen 10" descr="Imagen que contiene persona, sostener, pequeño, bebé&#10;&#10;El contenido generado por IA puede ser incorrecto.">
            <a:extLst>
              <a:ext uri="{FF2B5EF4-FFF2-40B4-BE49-F238E27FC236}">
                <a16:creationId xmlns:a16="http://schemas.microsoft.com/office/drawing/2014/main" id="{2F2C065D-5DC3-93A4-15EB-D31BFF45E3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598613"/>
            <a:ext cx="8334007" cy="833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19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648D3-F311-A344-3BA8-C82F8D593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22242A7-BAAB-BB6A-D761-E09E36BD3DFC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2D8C84A-8FD4-F876-D157-DFF0A8240F3F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1B60BF8-B261-9502-243E-1C04124C0484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21C644D-DEFF-83C3-6F1D-238353524686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22915F2-5F32-B2F0-9ED1-620907506477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7459158-7474-6D10-CC1E-49553E57B0F7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2A4E9BA-0522-37FD-9A14-23344E58687E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CEF13C-309B-B612-C711-84B94F896997}"/>
              </a:ext>
            </a:extLst>
          </p:cNvPr>
          <p:cNvSpPr txBox="1"/>
          <p:nvPr/>
        </p:nvSpPr>
        <p:spPr>
          <a:xfrm>
            <a:off x="1439806" y="4091110"/>
            <a:ext cx="154083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600" b="1" dirty="0"/>
              <a:t>Anatomía y Fisiología general</a:t>
            </a:r>
            <a:endParaRPr lang="es-CO" sz="9600" b="1" dirty="0"/>
          </a:p>
        </p:txBody>
      </p:sp>
    </p:spTree>
    <p:extLst>
      <p:ext uri="{BB962C8B-B14F-4D97-AF65-F5344CB8AC3E}">
        <p14:creationId xmlns:p14="http://schemas.microsoft.com/office/powerpoint/2010/main" val="1433548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179CF-5C83-17F5-C103-8566EE09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F8823DB-FC6C-197B-56BE-6EC84694F0DC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05ED63D-9580-BDDD-BE7D-C2A5B01DE08B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2740DA0-21EE-BC64-8E2C-FE24E0A4A7B8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A2C1D7C-5E0C-4AB5-4302-74AB56B46859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8417FD1-237A-8B95-C3F9-073985C66F17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E2A25B2-0227-1316-E234-A7D86EDCF40F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62E1566-D9AB-633A-36B3-B9B034CC206F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DB2BCF-B454-6D7C-05CE-39F60D5B1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65" y="371356"/>
            <a:ext cx="9544288" cy="954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D10A5E2-A1C7-9C46-BF9D-187D94330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938" y="1471847"/>
            <a:ext cx="8140262" cy="844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34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97C58-7DE5-9CAB-E9E7-92C050CA3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81FB6B8-61EB-C5E3-CDDA-A921DD4C0635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E86BD97-12E9-B54C-267A-2EE26358E704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D796E47-37CC-4C70-6D9D-7494B3068AE8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C2D6631-BF24-4207-3FE2-FAC54D0B17B7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9069F02-E0D3-25E3-C1E0-2E7447C8D588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AEAADD6-1AFF-D3FD-0042-1D40E2DAC439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DA58307-9619-90CE-EF8F-F0EF010CD99C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47823E0-CBA8-0288-03F4-AAF553B4AFD8}"/>
              </a:ext>
            </a:extLst>
          </p:cNvPr>
          <p:cNvSpPr txBox="1"/>
          <p:nvPr/>
        </p:nvSpPr>
        <p:spPr>
          <a:xfrm>
            <a:off x="685800" y="4405171"/>
            <a:ext cx="1600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es-ES" sz="5400" b="1" dirty="0"/>
              <a:t>Vía aérea superior más estrecha, mayor resistencia</a:t>
            </a:r>
          </a:p>
          <a:p>
            <a:pPr marL="914400" indent="-914400">
              <a:buAutoNum type="arabicPeriod"/>
            </a:pPr>
            <a:r>
              <a:rPr lang="es-ES" sz="5400" b="1" dirty="0"/>
              <a:t>Mayor frecuencia respiratoria</a:t>
            </a:r>
          </a:p>
          <a:p>
            <a:pPr marL="914400" indent="-914400">
              <a:buAutoNum type="arabicPeriod"/>
            </a:pPr>
            <a:r>
              <a:rPr lang="es-ES" sz="5400" b="1" dirty="0"/>
              <a:t>Menor capacidad residual funcional</a:t>
            </a:r>
            <a:endParaRPr lang="es-CO" sz="5400" b="1" dirty="0"/>
          </a:p>
        </p:txBody>
      </p:sp>
    </p:spTree>
    <p:extLst>
      <p:ext uri="{BB962C8B-B14F-4D97-AF65-F5344CB8AC3E}">
        <p14:creationId xmlns:p14="http://schemas.microsoft.com/office/powerpoint/2010/main" val="130393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9691E-55BF-9493-31C6-E3EC985D7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9B3E419-40FA-1D7B-ECA7-0731B64A855E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0BF92EC-6F40-7455-486D-F898CAAE8F92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506935CE-F5DB-D1B1-9F30-B7BBA2983ED7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77F2FA8-9205-C777-0C3A-104A204510E6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DDBFABE-BFA4-6143-7263-82F49CE2ADDF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6260E61-FDE0-B2D2-DDBC-120442FDCB98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4F8A8DB-2025-393D-BF8F-D066A390C62E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067B362-5780-C2CE-AB97-2A7CCAF902D1}"/>
              </a:ext>
            </a:extLst>
          </p:cNvPr>
          <p:cNvSpPr txBox="1"/>
          <p:nvPr/>
        </p:nvSpPr>
        <p:spPr>
          <a:xfrm>
            <a:off x="685800" y="4405171"/>
            <a:ext cx="151224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es-ES" sz="5400" b="1" dirty="0"/>
              <a:t>Vía aérea superior más estrecha</a:t>
            </a:r>
          </a:p>
          <a:p>
            <a:pPr marL="914400" indent="-914400">
              <a:buAutoNum type="arabicPeriod"/>
            </a:pPr>
            <a:r>
              <a:rPr lang="es-ES" sz="5400" b="1" dirty="0"/>
              <a:t>Mayor frecuencia respiratoria</a:t>
            </a:r>
          </a:p>
          <a:p>
            <a:pPr marL="914400" indent="-914400">
              <a:buAutoNum type="arabicPeriod"/>
            </a:pPr>
            <a:r>
              <a:rPr lang="es-ES" sz="5400" b="1" dirty="0"/>
              <a:t>Menor capacidad residual funcional</a:t>
            </a:r>
            <a:endParaRPr lang="es-CO" sz="5400" b="1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CF54222-CAAA-45C5-706D-1AB45229F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8" y="1577049"/>
            <a:ext cx="18288000" cy="907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3AE210C6-64FF-001B-3200-45CF82359FBB}"/>
              </a:ext>
            </a:extLst>
          </p:cNvPr>
          <p:cNvSpPr/>
          <p:nvPr/>
        </p:nvSpPr>
        <p:spPr>
          <a:xfrm>
            <a:off x="8539108" y="6743700"/>
            <a:ext cx="1295400" cy="3543300"/>
          </a:xfrm>
          <a:prstGeom prst="ellipse">
            <a:avLst/>
          </a:prstGeom>
          <a:noFill/>
          <a:ln w="1079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2865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CD736-316B-DF2B-3B56-6758E655C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B29B584-B77A-DE56-624A-E80403AB1175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6CC0CD5-3A51-F44C-DAF0-15CB2AF22830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D637459-A0C5-CADF-CFC2-F1E80A3ECE71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A7078AC-7C94-ED75-6DE2-EED330CCFB73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74BB451-ED54-BAB8-1446-432BE523CD6B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915EA52-EF97-DD27-9CA0-6B2E8A11C09F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09156F6-8A28-0706-89DE-7C8353D962E5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25A5872-FAC8-F544-1D6E-3133369B5E2B}"/>
              </a:ext>
            </a:extLst>
          </p:cNvPr>
          <p:cNvSpPr txBox="1"/>
          <p:nvPr/>
        </p:nvSpPr>
        <p:spPr>
          <a:xfrm>
            <a:off x="685800" y="4405171"/>
            <a:ext cx="151224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es-ES" sz="5400" b="1" dirty="0"/>
              <a:t>Vía aérea superior más estrecha</a:t>
            </a:r>
          </a:p>
          <a:p>
            <a:pPr marL="914400" indent="-914400">
              <a:buAutoNum type="arabicPeriod"/>
            </a:pPr>
            <a:r>
              <a:rPr lang="es-ES" sz="5400" b="1" dirty="0"/>
              <a:t>Mayor frecuencia respiratoria</a:t>
            </a:r>
          </a:p>
          <a:p>
            <a:pPr marL="914400" indent="-914400">
              <a:buAutoNum type="arabicPeriod"/>
            </a:pPr>
            <a:r>
              <a:rPr lang="es-ES" sz="5400" b="1" dirty="0"/>
              <a:t>Menor capacidad residual funcional</a:t>
            </a:r>
            <a:endParaRPr lang="es-CO" sz="5400" b="1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3361F20-FE8B-176B-998F-59C31088D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8" y="1577049"/>
            <a:ext cx="18288000" cy="907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9A6C0546-4DEB-5C2C-C089-354E181FCB39}"/>
              </a:ext>
            </a:extLst>
          </p:cNvPr>
          <p:cNvSpPr/>
          <p:nvPr/>
        </p:nvSpPr>
        <p:spPr>
          <a:xfrm>
            <a:off x="1905000" y="5981700"/>
            <a:ext cx="11430000" cy="1371600"/>
          </a:xfrm>
          <a:prstGeom prst="ellipse">
            <a:avLst/>
          </a:prstGeom>
          <a:noFill/>
          <a:ln w="1079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2CBC070-A8AC-725E-7E6E-625DAFDC5995}"/>
              </a:ext>
            </a:extLst>
          </p:cNvPr>
          <p:cNvSpPr txBox="1"/>
          <p:nvPr/>
        </p:nvSpPr>
        <p:spPr>
          <a:xfrm>
            <a:off x="5635062" y="336214"/>
            <a:ext cx="73914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 dirty="0"/>
              <a:t>Práctica</a:t>
            </a:r>
          </a:p>
          <a:p>
            <a:endParaRPr lang="es-ES" sz="11500" b="1" dirty="0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CC9E124E-0088-BE72-0875-A15F92142362}"/>
              </a:ext>
            </a:extLst>
          </p:cNvPr>
          <p:cNvSpPr/>
          <p:nvPr/>
        </p:nvSpPr>
        <p:spPr>
          <a:xfrm>
            <a:off x="3733800" y="5524500"/>
            <a:ext cx="990600" cy="3185451"/>
          </a:xfrm>
          <a:prstGeom prst="ellipse">
            <a:avLst/>
          </a:prstGeom>
          <a:noFill/>
          <a:ln w="1079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9D3CF922-5E70-0BFA-5A2E-2950078AF77B}"/>
              </a:ext>
            </a:extLst>
          </p:cNvPr>
          <p:cNvSpPr/>
          <p:nvPr/>
        </p:nvSpPr>
        <p:spPr>
          <a:xfrm>
            <a:off x="5255290" y="2400643"/>
            <a:ext cx="1071508" cy="5943257"/>
          </a:xfrm>
          <a:prstGeom prst="ellipse">
            <a:avLst/>
          </a:prstGeom>
          <a:noFill/>
          <a:ln w="1079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768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EB45C-952E-8097-ECB2-D26FF511B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2A5E4F1-8246-FD0E-0A84-E5F3D4D88F54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7560CF0-AFE3-14AF-DE89-083C8E457192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4EC2EE0-98C4-7C1A-6DD7-58CDEC01E8C6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981583F-009B-5911-3F78-AA3A9485A7EE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C831292-1BE6-C8B8-0F97-506942DE8087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97E60A1-52E1-2B4C-CC90-3F22D44C8F40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2DF0FEC-DDFA-7AF7-F34F-902BBBEDCFE7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6BB6C4B-920F-520C-004E-BFB17DD3D925}"/>
              </a:ext>
            </a:extLst>
          </p:cNvPr>
          <p:cNvSpPr txBox="1"/>
          <p:nvPr/>
        </p:nvSpPr>
        <p:spPr>
          <a:xfrm>
            <a:off x="685800" y="4405171"/>
            <a:ext cx="151224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es-ES" sz="5400" b="1" dirty="0"/>
              <a:t>Vía aérea superior más estrecha</a:t>
            </a:r>
          </a:p>
          <a:p>
            <a:pPr marL="914400" indent="-914400">
              <a:buAutoNum type="arabicPeriod"/>
            </a:pPr>
            <a:r>
              <a:rPr lang="es-ES" sz="5400" b="1" dirty="0"/>
              <a:t>Mayor frecuencia respiratoria</a:t>
            </a:r>
          </a:p>
          <a:p>
            <a:pPr marL="914400" indent="-914400">
              <a:buAutoNum type="arabicPeriod"/>
            </a:pPr>
            <a:r>
              <a:rPr lang="es-ES" sz="5400" b="1" dirty="0"/>
              <a:t>Menor capacidad residual funcional</a:t>
            </a:r>
            <a:endParaRPr lang="es-CO" sz="5400" b="1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42EC283-DFE4-1D4E-73B3-D68AFFD21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8" y="1577049"/>
            <a:ext cx="18288000" cy="907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A2029CF-05CE-4787-DBAB-0645C7D64D7B}"/>
              </a:ext>
            </a:extLst>
          </p:cNvPr>
          <p:cNvSpPr txBox="1"/>
          <p:nvPr/>
        </p:nvSpPr>
        <p:spPr>
          <a:xfrm>
            <a:off x="5635062" y="336214"/>
            <a:ext cx="73914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 dirty="0"/>
              <a:t>Práctica</a:t>
            </a:r>
          </a:p>
          <a:p>
            <a:endParaRPr lang="es-ES" sz="11500" b="1" dirty="0"/>
          </a:p>
        </p:txBody>
      </p:sp>
    </p:spTree>
    <p:extLst>
      <p:ext uri="{BB962C8B-B14F-4D97-AF65-F5344CB8AC3E}">
        <p14:creationId xmlns:p14="http://schemas.microsoft.com/office/powerpoint/2010/main" val="78559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00B4E-ADD8-EEC8-D143-6661E1084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F39FED0-3205-D93C-35D1-535384ACA3AF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05C2CEA-7ECE-FB5A-CC21-49C6DA0426E2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2EE549D8-1DC2-1737-D557-CC51C2533519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1B42599-50D2-1BAD-9BA7-701A6DE38CA2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A1E5B89-E2EB-CEAF-BE52-47B5A88702B2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B594DDB-C16C-7FBB-3BF7-9449DD47438A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B660AB2-A51D-A67A-1FFC-03279F2F1F2A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DD447D3-EE86-F380-4A4D-499380A9A094}"/>
              </a:ext>
            </a:extLst>
          </p:cNvPr>
          <p:cNvSpPr txBox="1"/>
          <p:nvPr/>
        </p:nvSpPr>
        <p:spPr>
          <a:xfrm>
            <a:off x="473767" y="1638300"/>
            <a:ext cx="16620356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 dirty="0"/>
              <a:t>Fisioterapia respiratoria en niños:</a:t>
            </a:r>
          </a:p>
          <a:p>
            <a:r>
              <a:rPr lang="es-ES" sz="11500" b="1" dirty="0"/>
              <a:t>Técnicas y procedimientos</a:t>
            </a:r>
          </a:p>
          <a:p>
            <a:endParaRPr lang="es-ES" sz="11500" b="1" dirty="0"/>
          </a:p>
        </p:txBody>
      </p:sp>
    </p:spTree>
    <p:extLst>
      <p:ext uri="{BB962C8B-B14F-4D97-AF65-F5344CB8AC3E}">
        <p14:creationId xmlns:p14="http://schemas.microsoft.com/office/powerpoint/2010/main" val="2762912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27088-221B-4C24-6139-A6509ED91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626A6B0-62CF-72C6-825B-E8F7A6DF4291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33AB9B5-E3E6-6521-53B5-FEB922E0D8E9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E63C1D3-CE29-9DDB-9330-AFA84CA6E1EC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4835825-8208-FCB7-BF60-C66BE8F144A6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8C2AFA2-4731-B98C-9C57-AFE2ACF6940A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57DD073-7C2B-AB52-6E0B-61BEA8CE36FF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7E0261C-EACA-4E62-F19B-03B52CBE0F19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C1BB0CA-2A56-BC17-9C27-8B7261ED0EB4}"/>
              </a:ext>
            </a:extLst>
          </p:cNvPr>
          <p:cNvSpPr txBox="1"/>
          <p:nvPr/>
        </p:nvSpPr>
        <p:spPr>
          <a:xfrm>
            <a:off x="786313" y="1201792"/>
            <a:ext cx="16620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Técnicas de limpieza nasal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A9291A4-889E-C308-6906-8E57DCA726EF}"/>
              </a:ext>
            </a:extLst>
          </p:cNvPr>
          <p:cNvSpPr txBox="1"/>
          <p:nvPr/>
        </p:nvSpPr>
        <p:spPr>
          <a:xfrm>
            <a:off x="1073828" y="3398357"/>
            <a:ext cx="166203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-Lavado nasal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D472A6-2A24-90F6-E7DD-DBBD09C3AE83}"/>
              </a:ext>
            </a:extLst>
          </p:cNvPr>
          <p:cNvSpPr txBox="1"/>
          <p:nvPr/>
        </p:nvSpPr>
        <p:spPr>
          <a:xfrm>
            <a:off x="1402174" y="5295256"/>
            <a:ext cx="1680702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4800" dirty="0">
                <a:hlinkClick r:id="rId6"/>
              </a:rPr>
              <a:t>https://youtu.be/hVrB4pXug0g?si=_dRlm1A3knMSXXG8&amp;t=228https://youtu.be/hVrB4pXug0g?si=_dRlm1A3knMSXXG8&amp;t=228</a:t>
            </a:r>
            <a:endParaRPr lang="es-CO" sz="4800" dirty="0"/>
          </a:p>
          <a:p>
            <a:endParaRPr lang="es-CO" sz="4800" dirty="0"/>
          </a:p>
          <a:p>
            <a:endParaRPr lang="es-CO" sz="48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2E84EBF-95F7-F295-44AB-E10442FFF211}"/>
              </a:ext>
            </a:extLst>
          </p:cNvPr>
          <p:cNvSpPr txBox="1"/>
          <p:nvPr/>
        </p:nvSpPr>
        <p:spPr>
          <a:xfrm>
            <a:off x="244134" y="7123254"/>
            <a:ext cx="166203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     1 a 3ml x fosa nasal &lt;6 meses</a:t>
            </a:r>
          </a:p>
          <a:p>
            <a:r>
              <a:rPr lang="es-ES" sz="4800" b="1" dirty="0"/>
              <a:t>  3 a 5ml x fosa nasal 6 a 24 meses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79E7561-1AA5-9E07-C38C-1C886E17EDE9}"/>
              </a:ext>
            </a:extLst>
          </p:cNvPr>
          <p:cNvSpPr txBox="1"/>
          <p:nvPr/>
        </p:nvSpPr>
        <p:spPr>
          <a:xfrm>
            <a:off x="9096491" y="7123254"/>
            <a:ext cx="166203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  5 a 10ml x fosa nasal 2 a 6 años</a:t>
            </a:r>
          </a:p>
          <a:p>
            <a:r>
              <a:rPr lang="es-ES" sz="4800" b="1" dirty="0"/>
              <a:t>10 a 30ml x fosa nasal &gt;6 años</a:t>
            </a:r>
          </a:p>
        </p:txBody>
      </p:sp>
    </p:spTree>
    <p:extLst>
      <p:ext uri="{BB962C8B-B14F-4D97-AF65-F5344CB8AC3E}">
        <p14:creationId xmlns:p14="http://schemas.microsoft.com/office/powerpoint/2010/main" val="623600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40C41-C318-93C9-3BAE-BADE25E6D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AA51FEC-86B7-B52F-43F2-D6F67D0A6258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D23FFCD-2AB5-DE81-4683-00E5F32F105B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2839C27-5D6C-6B4E-6795-F9EA6B66DB67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BAEBCED-B59D-0122-75E1-4BB9EF0E86BB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B37F086-FE2F-8A72-5897-80FFF855DA0D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33E4D34-7DAE-E0E1-5AE8-B6D00AC7C7B2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3445BFA-AF98-63A4-CFD8-4E03CD99F493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CE689B2-2C25-8BFD-078B-30B9A0EECF36}"/>
              </a:ext>
            </a:extLst>
          </p:cNvPr>
          <p:cNvSpPr txBox="1"/>
          <p:nvPr/>
        </p:nvSpPr>
        <p:spPr>
          <a:xfrm>
            <a:off x="786313" y="1201792"/>
            <a:ext cx="16620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Técnicas de limpieza broncopulmonar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FD5FB17-242D-0182-6360-C7DB1B66558C}"/>
              </a:ext>
            </a:extLst>
          </p:cNvPr>
          <p:cNvSpPr txBox="1"/>
          <p:nvPr/>
        </p:nvSpPr>
        <p:spPr>
          <a:xfrm>
            <a:off x="1073828" y="3398357"/>
            <a:ext cx="166203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-Desobstrucción Rinofaríngea retrógrada (DRR)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41CC308-B33B-6569-6DE6-53E095DEEE02}"/>
              </a:ext>
            </a:extLst>
          </p:cNvPr>
          <p:cNvSpPr txBox="1"/>
          <p:nvPr/>
        </p:nvSpPr>
        <p:spPr>
          <a:xfrm>
            <a:off x="3421628" y="5671999"/>
            <a:ext cx="1279263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4800" dirty="0">
                <a:hlinkClick r:id="rId6"/>
              </a:rPr>
              <a:t>https://www.youtube.com/watch?v=JBY1nHK1S6g</a:t>
            </a:r>
            <a:endParaRPr lang="es-CO" sz="4800" dirty="0"/>
          </a:p>
          <a:p>
            <a:endParaRPr lang="es-CO" sz="48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026048C-3FFF-6792-B29C-61F1357E866C}"/>
              </a:ext>
            </a:extLst>
          </p:cNvPr>
          <p:cNvSpPr txBox="1"/>
          <p:nvPr/>
        </p:nvSpPr>
        <p:spPr>
          <a:xfrm>
            <a:off x="5105400" y="7148072"/>
            <a:ext cx="166203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     1 a 2ml x fosa nasal &lt;6 meses</a:t>
            </a:r>
          </a:p>
          <a:p>
            <a:r>
              <a:rPr lang="es-ES" sz="5400" b="1" dirty="0"/>
              <a:t>Hasta 3ml x fosa nasal &gt;6 meses</a:t>
            </a:r>
          </a:p>
        </p:txBody>
      </p:sp>
    </p:spTree>
    <p:extLst>
      <p:ext uri="{BB962C8B-B14F-4D97-AF65-F5344CB8AC3E}">
        <p14:creationId xmlns:p14="http://schemas.microsoft.com/office/powerpoint/2010/main" val="2093041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B4665-CC1A-D838-ED4E-2CDF49B8A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0696F36-D75E-9269-C5FD-33D24A67D2C5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FD27558-4593-8465-97DF-2688E619F129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045B322C-B048-B1FB-F064-96B4EA3ADCE4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7D2B448-22F7-FC4C-B993-B8B648BDC695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36A3C16F-F78F-0910-4EC2-66807A642575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B7C0D20-CC2A-683F-FAA9-86913DE479DC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7D43205-9D82-91B4-CB1C-EA3EC4854A42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369D032-B0C5-F2ED-9130-38884345BEE1}"/>
              </a:ext>
            </a:extLst>
          </p:cNvPr>
          <p:cNvSpPr txBox="1"/>
          <p:nvPr/>
        </p:nvSpPr>
        <p:spPr>
          <a:xfrm>
            <a:off x="786313" y="1201792"/>
            <a:ext cx="16620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Técnicas de limpieza broncopulmonar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CA9E400-8196-F5BF-110B-8430E85971C9}"/>
              </a:ext>
            </a:extLst>
          </p:cNvPr>
          <p:cNvSpPr txBox="1"/>
          <p:nvPr/>
        </p:nvSpPr>
        <p:spPr>
          <a:xfrm>
            <a:off x="1073828" y="3398357"/>
            <a:ext cx="166203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</a:t>
            </a:r>
            <a:r>
              <a:rPr lang="es-ES" sz="6600" b="1" dirty="0" err="1"/>
              <a:t>Nasoaspiración</a:t>
            </a:r>
            <a:r>
              <a:rPr lang="es-ES" sz="6600" b="1" dirty="0"/>
              <a:t> activa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F78CAA1-AED1-CC96-7C0F-D843C5D6B3E5}"/>
              </a:ext>
            </a:extLst>
          </p:cNvPr>
          <p:cNvSpPr txBox="1"/>
          <p:nvPr/>
        </p:nvSpPr>
        <p:spPr>
          <a:xfrm>
            <a:off x="2667000" y="5671999"/>
            <a:ext cx="135472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4800" dirty="0">
                <a:hlinkClick r:id="rId6"/>
              </a:rPr>
              <a:t>https://www.youtube.com/watch?v=gaB7bidOW44</a:t>
            </a:r>
            <a:endParaRPr lang="es-CO" sz="4800" dirty="0"/>
          </a:p>
          <a:p>
            <a:endParaRPr lang="es-CO" sz="48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92C26DA-75C7-C15A-B8AB-3F96F8EB685F}"/>
              </a:ext>
            </a:extLst>
          </p:cNvPr>
          <p:cNvSpPr txBox="1"/>
          <p:nvPr/>
        </p:nvSpPr>
        <p:spPr>
          <a:xfrm>
            <a:off x="5105400" y="7148072"/>
            <a:ext cx="166203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     1 a 2ml x fosa nasal &lt;6 meses</a:t>
            </a:r>
          </a:p>
          <a:p>
            <a:r>
              <a:rPr lang="es-ES" sz="5400" b="1" dirty="0"/>
              <a:t>Hasta 2ml x fosa nasal &gt;6 meses</a:t>
            </a:r>
          </a:p>
        </p:txBody>
      </p:sp>
    </p:spTree>
    <p:extLst>
      <p:ext uri="{BB962C8B-B14F-4D97-AF65-F5344CB8AC3E}">
        <p14:creationId xmlns:p14="http://schemas.microsoft.com/office/powerpoint/2010/main" val="2364717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6B564-0B35-E463-7337-469A577BD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3D09EFB-5FF6-2995-AA8A-617ED21A63BF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C4BE547-F46F-06F8-197D-43195B9105E3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688E969A-17E1-6680-9B58-C0F50A46E2EE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0321E4D-38CB-6094-DA8A-334852830674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7A9A3DB-3757-6907-634A-986402C505FF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D7AF5DB-4FFF-E2FE-6A05-2B14EB700696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3227BDB-E6EB-0206-E347-50341F401EE4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014CDF2-E4E9-3D53-BE83-8CB37D6BF7EA}"/>
              </a:ext>
            </a:extLst>
          </p:cNvPr>
          <p:cNvSpPr txBox="1"/>
          <p:nvPr/>
        </p:nvSpPr>
        <p:spPr>
          <a:xfrm>
            <a:off x="786313" y="1201792"/>
            <a:ext cx="16620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Técnicas de limpieza broncopulmonar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8BC29D1-EB00-BBA2-2D97-ECBC0F942D36}"/>
              </a:ext>
            </a:extLst>
          </p:cNvPr>
          <p:cNvSpPr txBox="1"/>
          <p:nvPr/>
        </p:nvSpPr>
        <p:spPr>
          <a:xfrm>
            <a:off x="1073828" y="3398357"/>
            <a:ext cx="166203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-Espiración lenta prolongada (</a:t>
            </a:r>
            <a:r>
              <a:rPr lang="es-ES" sz="6600" b="1" dirty="0" err="1"/>
              <a:t>ELPr</a:t>
            </a:r>
            <a:r>
              <a:rPr lang="es-ES" sz="6600" b="1" dirty="0"/>
              <a:t>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27F7014-730A-F54E-8A10-4F0770EEB0E8}"/>
              </a:ext>
            </a:extLst>
          </p:cNvPr>
          <p:cNvSpPr txBox="1"/>
          <p:nvPr/>
        </p:nvSpPr>
        <p:spPr>
          <a:xfrm>
            <a:off x="2667000" y="5671999"/>
            <a:ext cx="135472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4800" dirty="0">
                <a:hlinkClick r:id="rId6"/>
              </a:rPr>
              <a:t>https://youtu.be/v6vcI_A3oP8?si=8zsMRwyFjDYdzaaa&amp;t=124</a:t>
            </a:r>
            <a:endParaRPr lang="es-CO" sz="4800" dirty="0"/>
          </a:p>
          <a:p>
            <a:endParaRPr lang="es-CO" sz="4800" dirty="0"/>
          </a:p>
        </p:txBody>
      </p:sp>
    </p:spTree>
    <p:extLst>
      <p:ext uri="{BB962C8B-B14F-4D97-AF65-F5344CB8AC3E}">
        <p14:creationId xmlns:p14="http://schemas.microsoft.com/office/powerpoint/2010/main" val="2708760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4F08C-8528-A90A-C11E-F9087F4C3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CAAB8D7-9805-D6CD-6D29-F83CD735BB29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121D521-82B8-DAA1-ABA6-0F6A978360AA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A51214C5-5E14-C692-B4A2-83E9FEE8C713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D6AB16C-1C63-6195-1FDC-2A832CD8B8FB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5C3936B-85A7-C60B-6BBC-9EA39303EB1E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EF68103-F913-EE83-77A3-2D5AD41B3C2E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4F50435-A341-7E2A-D0C9-56AADDD5437F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6167212-3E2B-EF29-9932-A0A7E72CBBE8}"/>
              </a:ext>
            </a:extLst>
          </p:cNvPr>
          <p:cNvSpPr txBox="1"/>
          <p:nvPr/>
        </p:nvSpPr>
        <p:spPr>
          <a:xfrm>
            <a:off x="786313" y="1201792"/>
            <a:ext cx="16620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Técnicas de limpieza broncopulmonar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454DEF1-0640-BF64-9643-9D87D33FC73C}"/>
              </a:ext>
            </a:extLst>
          </p:cNvPr>
          <p:cNvSpPr txBox="1"/>
          <p:nvPr/>
        </p:nvSpPr>
        <p:spPr>
          <a:xfrm>
            <a:off x="1073828" y="3398357"/>
            <a:ext cx="166203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-Drenaje autógeno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FDD733-87A0-80B0-4998-B4504AEFA659}"/>
              </a:ext>
            </a:extLst>
          </p:cNvPr>
          <p:cNvSpPr txBox="1"/>
          <p:nvPr/>
        </p:nvSpPr>
        <p:spPr>
          <a:xfrm>
            <a:off x="2667000" y="5671999"/>
            <a:ext cx="135472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4800" dirty="0">
                <a:hlinkClick r:id="rId6"/>
              </a:rPr>
              <a:t>https://youtu.be/rWhSklRetLY?si=trR9q4tvmrISNS_q&amp;t=16</a:t>
            </a:r>
            <a:endParaRPr lang="es-CO" sz="4800" dirty="0"/>
          </a:p>
          <a:p>
            <a:endParaRPr lang="es-CO" sz="4800" dirty="0"/>
          </a:p>
        </p:txBody>
      </p:sp>
    </p:spTree>
    <p:extLst>
      <p:ext uri="{BB962C8B-B14F-4D97-AF65-F5344CB8AC3E}">
        <p14:creationId xmlns:p14="http://schemas.microsoft.com/office/powerpoint/2010/main" val="3809762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EC2F3-9708-24C7-1A4F-171ED0215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458F56C-54C9-87E9-E6A3-8C3740E172C9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8DF0AAB-69EE-3BCE-E56E-3AF03704623A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9795467-0466-6FCA-1F6B-520BD043B2C7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3874273-014C-C422-A4D4-A6ABC6B290CF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3BFDBF3-4E50-3FDE-D030-C7CAC686F9B0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B2F6A0A-61D8-C9F3-184B-A5C91CE15E6C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E92DFCB-5FFE-1899-DF5D-6BDB22FDFAFF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3A77C03-3C97-D01A-DEA8-E051535317B3}"/>
              </a:ext>
            </a:extLst>
          </p:cNvPr>
          <p:cNvSpPr txBox="1"/>
          <p:nvPr/>
        </p:nvSpPr>
        <p:spPr>
          <a:xfrm>
            <a:off x="786313" y="1201792"/>
            <a:ext cx="16620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Técnicas de limpieza broncopulmonar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6B4B6CC-50BD-5000-9A57-600E6F6C2900}"/>
              </a:ext>
            </a:extLst>
          </p:cNvPr>
          <p:cNvSpPr txBox="1"/>
          <p:nvPr/>
        </p:nvSpPr>
        <p:spPr>
          <a:xfrm>
            <a:off x="1073828" y="3398357"/>
            <a:ext cx="166203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-Drenaje autógeno v2.0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AAABE6A-D914-F345-30D6-311B6BDE3154}"/>
              </a:ext>
            </a:extLst>
          </p:cNvPr>
          <p:cNvSpPr txBox="1"/>
          <p:nvPr/>
        </p:nvSpPr>
        <p:spPr>
          <a:xfrm>
            <a:off x="2667000" y="5671999"/>
            <a:ext cx="135472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4800" dirty="0">
                <a:hlinkClick r:id="rId6"/>
              </a:rPr>
              <a:t>https://www.youtube.com/watch?v=RdLkJ0RK-dU</a:t>
            </a:r>
            <a:endParaRPr lang="es-CO" sz="4800" dirty="0"/>
          </a:p>
          <a:p>
            <a:endParaRPr lang="es-CO" sz="4800" dirty="0"/>
          </a:p>
        </p:txBody>
      </p:sp>
    </p:spTree>
    <p:extLst>
      <p:ext uri="{BB962C8B-B14F-4D97-AF65-F5344CB8AC3E}">
        <p14:creationId xmlns:p14="http://schemas.microsoft.com/office/powerpoint/2010/main" val="526981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101DF-5D8C-126A-2B3A-10453E71E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23BF132-51E2-89AF-04F2-4DEE2BD19036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CC4EAE9-F0DA-2A8A-EAC2-A26398485E3E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017F0A1-F2F3-CE19-3C26-2556887558D2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5BCC567-19A5-A4EF-6EB2-F91025B9F513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C0732EE-9503-903C-2999-9C36DB9BEAF4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CB3AA81-D2D3-53CD-AC44-77CDDBE7DC50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456931B-BF3F-0C92-59AF-E712271D0F04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61FBC50-6AEE-889B-3AF5-92456BF00D4F}"/>
              </a:ext>
            </a:extLst>
          </p:cNvPr>
          <p:cNvSpPr txBox="1"/>
          <p:nvPr/>
        </p:nvSpPr>
        <p:spPr>
          <a:xfrm>
            <a:off x="786313" y="1201792"/>
            <a:ext cx="16620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Técnicas de limpieza broncopulmonar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97B417-A246-7459-87CA-EFF8BAA75A21}"/>
              </a:ext>
            </a:extLst>
          </p:cNvPr>
          <p:cNvSpPr txBox="1"/>
          <p:nvPr/>
        </p:nvSpPr>
        <p:spPr>
          <a:xfrm>
            <a:off x="1073828" y="3398357"/>
            <a:ext cx="166203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-Lavado nasal + drenaje autógeno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06F92A3-D3B3-355E-7C4C-25D930432FC1}"/>
              </a:ext>
            </a:extLst>
          </p:cNvPr>
          <p:cNvSpPr txBox="1"/>
          <p:nvPr/>
        </p:nvSpPr>
        <p:spPr>
          <a:xfrm>
            <a:off x="2667000" y="6591300"/>
            <a:ext cx="135472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4800" dirty="0">
                <a:hlinkClick r:id="rId6"/>
              </a:rPr>
              <a:t>https://youtu.be/c80luPzdl_U?si=yAJ1jEzo6FMrlHDB&amp;t=145</a:t>
            </a:r>
            <a:endParaRPr lang="es-CO" sz="4800" dirty="0"/>
          </a:p>
          <a:p>
            <a:endParaRPr lang="es-CO" sz="4800" dirty="0"/>
          </a:p>
        </p:txBody>
      </p:sp>
    </p:spTree>
    <p:extLst>
      <p:ext uri="{BB962C8B-B14F-4D97-AF65-F5344CB8AC3E}">
        <p14:creationId xmlns:p14="http://schemas.microsoft.com/office/powerpoint/2010/main" val="815735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04868-0EAE-9351-27F7-ED703DAC2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79A3CFD-AE12-04C6-4278-E60F383009AF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5FE90BE-C3B1-B158-1FAD-58860D5B7022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3E6CF39-5D0D-96F3-4126-0C49C42A187D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8310DBE-9D12-8E0D-EBBD-170C1C21A4AA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883382C-81E1-CF60-2253-2C2BC4F4CB5D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8544E28-E565-3856-8E1C-012A459AEEC5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83F86C0-BC6E-624D-DEC2-D968FCF468A9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B482B52-66DD-3E25-81C8-F5BC60B37029}"/>
              </a:ext>
            </a:extLst>
          </p:cNvPr>
          <p:cNvSpPr txBox="1"/>
          <p:nvPr/>
        </p:nvSpPr>
        <p:spPr>
          <a:xfrm>
            <a:off x="786313" y="1201792"/>
            <a:ext cx="16620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Técnicas de limpieza broncopulmonar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A69CEDD-041A-89C1-37D2-8DC6A1E6146A}"/>
              </a:ext>
            </a:extLst>
          </p:cNvPr>
          <p:cNvSpPr txBox="1"/>
          <p:nvPr/>
        </p:nvSpPr>
        <p:spPr>
          <a:xfrm>
            <a:off x="1073828" y="3398357"/>
            <a:ext cx="166203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-Drenaje postural</a:t>
            </a:r>
          </a:p>
          <a:p>
            <a:r>
              <a:rPr lang="es-ES" sz="6600" b="1" dirty="0"/>
              <a:t>-Percusión torácica</a:t>
            </a:r>
          </a:p>
          <a:p>
            <a:r>
              <a:rPr lang="es-ES" sz="6600" b="1" dirty="0"/>
              <a:t>-Vibración torácica</a:t>
            </a:r>
          </a:p>
          <a:p>
            <a:r>
              <a:rPr lang="es-ES" sz="6600" b="1" dirty="0"/>
              <a:t>-Tos asistida y dirigida</a:t>
            </a:r>
          </a:p>
        </p:txBody>
      </p:sp>
    </p:spTree>
    <p:extLst>
      <p:ext uri="{BB962C8B-B14F-4D97-AF65-F5344CB8AC3E}">
        <p14:creationId xmlns:p14="http://schemas.microsoft.com/office/powerpoint/2010/main" val="404640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4F828-80C4-2971-2DE7-DCA81191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113E12C-C019-9C58-355A-C54171904923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880D24B-CFB4-0477-1428-92BF32AE2215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257A3119-2A64-3431-9CBA-DD562ACF75DF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4811D9E-59FD-53F3-D4EB-7147BFC44DC9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FBAB8E1-1444-2A04-8382-0975B93AF9DF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39C148E-E350-B0BE-1B49-60A3D4B16F55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DBE0282-3398-3BE9-3A05-DACAAD286B49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5C2C1F4-35B8-9690-EE7B-513D07810445}"/>
              </a:ext>
            </a:extLst>
          </p:cNvPr>
          <p:cNvSpPr txBox="1"/>
          <p:nvPr/>
        </p:nvSpPr>
        <p:spPr>
          <a:xfrm>
            <a:off x="473767" y="1638300"/>
            <a:ext cx="1662035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 dirty="0"/>
              <a:t>Manejo de enfermedades crónicas respiratorias</a:t>
            </a:r>
          </a:p>
        </p:txBody>
      </p:sp>
    </p:spTree>
    <p:extLst>
      <p:ext uri="{BB962C8B-B14F-4D97-AF65-F5344CB8AC3E}">
        <p14:creationId xmlns:p14="http://schemas.microsoft.com/office/powerpoint/2010/main" val="1095111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759BD-A133-5440-7762-5CFB1C1F3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0E2BA88-F6DB-FD94-BFD5-8DAEF8804D02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D1E436D-BF6D-67AF-EF10-C6296EB93CDC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715E93D-913C-96E9-345B-839B59C6CCB9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495C69E-4253-665F-4AD5-6708D14B1407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88DD251-DCF9-CBB6-B978-DC040EF37265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6B0F986-49AE-AE69-F363-3230145E78E5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0D57613-6F7F-318E-81BF-E8FD1CC7FB9C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4948815-302F-ECDB-ACE3-030AFD7B61DC}"/>
              </a:ext>
            </a:extLst>
          </p:cNvPr>
          <p:cNvSpPr txBox="1"/>
          <p:nvPr/>
        </p:nvSpPr>
        <p:spPr>
          <a:xfrm>
            <a:off x="786313" y="1201792"/>
            <a:ext cx="16620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Técnicas de limpieza broncopulmonar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179111B-7949-E988-25E4-C4811C8874B6}"/>
              </a:ext>
            </a:extLst>
          </p:cNvPr>
          <p:cNvSpPr txBox="1"/>
          <p:nvPr/>
        </p:nvSpPr>
        <p:spPr>
          <a:xfrm>
            <a:off x="437191" y="3199100"/>
            <a:ext cx="1662035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-Aumento de secreciones</a:t>
            </a:r>
          </a:p>
          <a:p>
            <a:r>
              <a:rPr lang="es-ES" sz="6600" b="1" dirty="0"/>
              <a:t>	</a:t>
            </a:r>
            <a:r>
              <a:rPr lang="es-ES" sz="5400" b="1" dirty="0"/>
              <a:t>Fibrosis quística, infecciones respiratorias crónicas</a:t>
            </a:r>
            <a:endParaRPr lang="es-ES" sz="6600" b="1" dirty="0"/>
          </a:p>
          <a:p>
            <a:r>
              <a:rPr lang="es-ES" sz="6600" b="1" dirty="0"/>
              <a:t>-Alteraciones en la dinámica respiratoria</a:t>
            </a:r>
          </a:p>
          <a:p>
            <a:r>
              <a:rPr lang="es-ES" sz="6600" b="1" dirty="0"/>
              <a:t>	</a:t>
            </a:r>
            <a:r>
              <a:rPr lang="es-ES" sz="5400" b="1" dirty="0"/>
              <a:t>Asma, PC, escoliosis severa, síndromes genéticos </a:t>
            </a:r>
            <a:endParaRPr lang="es-ES" sz="6600" b="1" dirty="0"/>
          </a:p>
          <a:p>
            <a:r>
              <a:rPr lang="es-ES" sz="6600" b="1" dirty="0"/>
              <a:t>Educación al paciente y a la familia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43C43FA-F532-0AE4-4FA7-E551CBDF3E61}"/>
              </a:ext>
            </a:extLst>
          </p:cNvPr>
          <p:cNvSpPr txBox="1"/>
          <p:nvPr/>
        </p:nvSpPr>
        <p:spPr>
          <a:xfrm>
            <a:off x="15930044" y="4707569"/>
            <a:ext cx="74114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DBP</a:t>
            </a:r>
          </a:p>
        </p:txBody>
      </p:sp>
    </p:spTree>
    <p:extLst>
      <p:ext uri="{BB962C8B-B14F-4D97-AF65-F5344CB8AC3E}">
        <p14:creationId xmlns:p14="http://schemas.microsoft.com/office/powerpoint/2010/main" val="200487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9387D-BAFF-FC71-56D3-3BD956DD8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88613EF-2CF2-FF50-E3DB-0BE5E17E5950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76B8F6D-6E9D-B952-1432-4FD321752366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A43A0D3E-4092-5EF3-EFF9-39B428BE3B5C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7960F76-75B0-2176-5263-1FE487404AC9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0902A5B-7F6F-2085-DCA9-632A61FAB52D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5C3255F-EA71-DFC7-A898-60430FCE36EB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3C92002-A2E1-4ED4-EDC6-64E43F6C7D71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ADCACE-A9FB-415C-7890-0BE35B8B2FB5}"/>
              </a:ext>
            </a:extLst>
          </p:cNvPr>
          <p:cNvSpPr txBox="1"/>
          <p:nvPr/>
        </p:nvSpPr>
        <p:spPr>
          <a:xfrm>
            <a:off x="498151" y="1050190"/>
            <a:ext cx="16620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Dispositivos de oscilación pulmonar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2372C10-0A40-46A0-2CA8-5EDAE6DA7B66}"/>
              </a:ext>
            </a:extLst>
          </p:cNvPr>
          <p:cNvSpPr txBox="1"/>
          <p:nvPr/>
        </p:nvSpPr>
        <p:spPr>
          <a:xfrm>
            <a:off x="569119" y="2441600"/>
            <a:ext cx="8527372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 err="1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Flutter</a:t>
            </a:r>
            <a:endParaRPr lang="es-ES" sz="6600" b="1" dirty="0"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s-ES" sz="4800" b="1" dirty="0">
                <a:solidFill>
                  <a:srgbClr val="0000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https://youtu.be/FPwwqOvZSyw?si=wFB9xBhQqWxcojKL&amp;t=52</a:t>
            </a:r>
            <a:endParaRPr lang="es-ES" sz="4800" b="1" dirty="0"/>
          </a:p>
          <a:p>
            <a:r>
              <a:rPr lang="es-ES" sz="6600" b="1" dirty="0" err="1"/>
              <a:t>Acapella</a:t>
            </a:r>
            <a:endParaRPr lang="es-ES" sz="6600" b="1" dirty="0"/>
          </a:p>
          <a:p>
            <a:r>
              <a:rPr lang="es-ES" sz="4400" b="1" dirty="0">
                <a:hlinkClick r:id="rId7"/>
              </a:rPr>
              <a:t>https://youtu.be/qL86Y7-msYE?si=gHJqqFxjH_XEpxI0&amp;t=381</a:t>
            </a:r>
            <a:endParaRPr lang="es-ES" sz="4400" b="1" dirty="0"/>
          </a:p>
          <a:p>
            <a:endParaRPr lang="es-ES" sz="6600" b="1" dirty="0"/>
          </a:p>
        </p:txBody>
      </p:sp>
    </p:spTree>
    <p:extLst>
      <p:ext uri="{BB962C8B-B14F-4D97-AF65-F5344CB8AC3E}">
        <p14:creationId xmlns:p14="http://schemas.microsoft.com/office/powerpoint/2010/main" val="873018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69553-7779-AA82-426B-A27234C85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7B68CAF-1326-0E91-15BA-F68DF12BA524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8BAF41C-BB19-9E20-8305-C55F931FA735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21E9E303-1F1E-45B2-4F6A-F8FE86B5B46A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61AB837-6E5F-4B0B-6589-B08DA650AFB9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281BD77-D7EB-6C91-3C1B-97F73AD2653C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81D1899-A252-0AC3-01D6-1335A6B81635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757D796-8623-C3AA-B000-31E7810B9605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9459D72-6905-6FBE-A08F-972FE8AB1193}"/>
              </a:ext>
            </a:extLst>
          </p:cNvPr>
          <p:cNvSpPr txBox="1"/>
          <p:nvPr/>
        </p:nvSpPr>
        <p:spPr>
          <a:xfrm>
            <a:off x="1439806" y="4091110"/>
            <a:ext cx="1540838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600" b="1" dirty="0"/>
              <a:t>Rehabilitación cardiopulmonar: evaluación y tratamiento</a:t>
            </a:r>
            <a:endParaRPr lang="es-CO" sz="9600" b="1" dirty="0"/>
          </a:p>
        </p:txBody>
      </p:sp>
    </p:spTree>
    <p:extLst>
      <p:ext uri="{BB962C8B-B14F-4D97-AF65-F5344CB8AC3E}">
        <p14:creationId xmlns:p14="http://schemas.microsoft.com/office/powerpoint/2010/main" val="369931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D42BD-DF5E-53C0-C3EC-F3AC45685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8BC235D-9C7C-A5D0-7A4B-0A48CFE84E09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6A57AF3-3E84-3D2A-8F5B-0CBABA6D1E38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6BB0F23F-0F18-1BB8-53D2-8F2278F20768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928D0CF-4617-2D25-455B-197C18472A30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73A8000-21F9-0414-F966-DAFC7C460389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598D3B7-3140-3B22-04B9-24139098000B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AC42270-129F-7B5C-6B7C-42A3E25888E4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7402D18-7D72-A047-7272-E4CE7753F4AB}"/>
              </a:ext>
            </a:extLst>
          </p:cNvPr>
          <p:cNvSpPr txBox="1"/>
          <p:nvPr/>
        </p:nvSpPr>
        <p:spPr>
          <a:xfrm>
            <a:off x="2187008" y="264342"/>
            <a:ext cx="16620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Auscultación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9809972-5A0E-8C9C-2C4D-B10ED47C346D}"/>
              </a:ext>
            </a:extLst>
          </p:cNvPr>
          <p:cNvSpPr txBox="1"/>
          <p:nvPr/>
        </p:nvSpPr>
        <p:spPr>
          <a:xfrm>
            <a:off x="396784" y="1341847"/>
            <a:ext cx="17297400" cy="830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Sibilancias: </a:t>
            </a:r>
            <a:r>
              <a:rPr lang="es-ES" sz="6000" b="1" dirty="0"/>
              <a:t>Asma, bronquiolitis, DBP</a:t>
            </a:r>
          </a:p>
          <a:p>
            <a:r>
              <a:rPr lang="es-ES" sz="5400" b="1" dirty="0">
                <a:hlinkClick r:id="rId6"/>
              </a:rPr>
              <a:t>https://www.youtube.com/watch?v=j6e2AtLep_w</a:t>
            </a:r>
            <a:endParaRPr lang="es-ES" sz="6000" b="1" dirty="0"/>
          </a:p>
          <a:p>
            <a:r>
              <a:rPr lang="es-ES" sz="6600" b="1" dirty="0"/>
              <a:t>Crépitos: </a:t>
            </a:r>
            <a:r>
              <a:rPr lang="es-ES" sz="6000" b="1" dirty="0"/>
              <a:t>Neumonía, bronquiolitis, FQ</a:t>
            </a:r>
          </a:p>
          <a:p>
            <a:r>
              <a:rPr lang="es-ES" sz="4800" b="1" dirty="0">
                <a:hlinkClick r:id="rId7"/>
              </a:rPr>
              <a:t>https://www.youtube.com/watch?v=YFBvnFWCi1s</a:t>
            </a:r>
            <a:endParaRPr lang="es-ES" sz="4800" b="1" dirty="0"/>
          </a:p>
          <a:p>
            <a:r>
              <a:rPr lang="es-ES" sz="6600" b="1" dirty="0"/>
              <a:t>Estridor: </a:t>
            </a:r>
            <a:r>
              <a:rPr lang="es-ES" sz="6000" b="1" dirty="0"/>
              <a:t>Laringitis, </a:t>
            </a:r>
            <a:r>
              <a:rPr lang="es-ES" sz="6000" b="1" dirty="0" err="1"/>
              <a:t>epiglotitis</a:t>
            </a:r>
            <a:endParaRPr lang="es-ES" sz="6000" b="1" dirty="0"/>
          </a:p>
          <a:p>
            <a:r>
              <a:rPr lang="es-ES" sz="4800" b="1" dirty="0">
                <a:hlinkClick r:id="rId8"/>
              </a:rPr>
              <a:t>https://www.youtube.com/watch?v=ydIMA2kczmA</a:t>
            </a:r>
            <a:endParaRPr lang="es-ES" sz="4800" b="1" dirty="0"/>
          </a:p>
          <a:p>
            <a:r>
              <a:rPr lang="es-ES" sz="6600" b="1" dirty="0" err="1"/>
              <a:t>Roncus</a:t>
            </a:r>
            <a:r>
              <a:rPr lang="es-ES" sz="6600" b="1" dirty="0"/>
              <a:t>: </a:t>
            </a:r>
            <a:r>
              <a:rPr lang="es-ES" sz="5400" b="1" dirty="0"/>
              <a:t>Bronquitis, asma, infecciones con secreciones</a:t>
            </a:r>
          </a:p>
          <a:p>
            <a:r>
              <a:rPr lang="es-ES" sz="4800" b="1" dirty="0">
                <a:hlinkClick r:id="rId9"/>
              </a:rPr>
              <a:t>https://www.youtube.com/watch?v=CCUhVxAsA44</a:t>
            </a:r>
            <a:endParaRPr lang="es-ES" sz="4000" b="1" dirty="0"/>
          </a:p>
          <a:p>
            <a:endParaRPr lang="es-ES" sz="6600" b="1" dirty="0"/>
          </a:p>
        </p:txBody>
      </p:sp>
    </p:spTree>
    <p:extLst>
      <p:ext uri="{BB962C8B-B14F-4D97-AF65-F5344CB8AC3E}">
        <p14:creationId xmlns:p14="http://schemas.microsoft.com/office/powerpoint/2010/main" val="2367443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17FB9-F2B8-97B1-B173-84F2C0D7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136D3CE-054F-65CB-FEDF-7E549C063EB6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0F3B415-9D13-0CB4-48F0-EA5808DA9B4B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E8391C0-C895-2E47-2E62-F9E4F7DE094E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1073D08-37A8-EB6C-A805-160436D80FD4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999260D-59F9-04BD-79A8-2E2784670B48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62D944B-FBF0-E743-33B6-3661B6C1DD5D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FEA8163-AAF5-C7CD-DCBF-4BE9B010B3F1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FEC5CCA-B9CD-A6D1-1FE5-871AF3D5A7A6}"/>
              </a:ext>
            </a:extLst>
          </p:cNvPr>
          <p:cNvSpPr txBox="1"/>
          <p:nvPr/>
        </p:nvSpPr>
        <p:spPr>
          <a:xfrm>
            <a:off x="1439806" y="4091110"/>
            <a:ext cx="1540838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600" b="1" dirty="0"/>
              <a:t>Fisioterapia en cuidados intensivos pediátricos</a:t>
            </a:r>
          </a:p>
        </p:txBody>
      </p:sp>
    </p:spTree>
    <p:extLst>
      <p:ext uri="{BB962C8B-B14F-4D97-AF65-F5344CB8AC3E}">
        <p14:creationId xmlns:p14="http://schemas.microsoft.com/office/powerpoint/2010/main" val="13514353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27134-A460-E45B-E6CA-D50D5CF28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B660B6B-BA9F-D152-A0E2-96BF72EEE4E7}"/>
              </a:ext>
            </a:extLst>
          </p:cNvPr>
          <p:cNvGrpSpPr/>
          <p:nvPr/>
        </p:nvGrpSpPr>
        <p:grpSpPr>
          <a:xfrm>
            <a:off x="12839173" y="-8812984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B5ABC61-D13E-6B72-C687-B849304D15B5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7646ED9-9E59-E4BB-2CF8-1B647CC57A5F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B134CD3-7077-F688-8B34-FB98499B85EF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4B395C2-10BB-E38D-A5F3-4815676BCC04}"/>
              </a:ext>
            </a:extLst>
          </p:cNvPr>
          <p:cNvSpPr/>
          <p:nvPr/>
        </p:nvSpPr>
        <p:spPr>
          <a:xfrm flipV="1">
            <a:off x="-1447572" y="-23241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2DA0FA3-5F88-1EEB-07D7-DD630FA81F65}"/>
              </a:ext>
            </a:extLst>
          </p:cNvPr>
          <p:cNvSpPr txBox="1"/>
          <p:nvPr/>
        </p:nvSpPr>
        <p:spPr>
          <a:xfrm>
            <a:off x="2286000" y="-126462"/>
            <a:ext cx="103799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Ventilación mecánica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456D084-B19A-1AD0-3D2C-DF71A98C1D58}"/>
              </a:ext>
            </a:extLst>
          </p:cNvPr>
          <p:cNvSpPr txBox="1"/>
          <p:nvPr/>
        </p:nvSpPr>
        <p:spPr>
          <a:xfrm>
            <a:off x="43067" y="675437"/>
            <a:ext cx="11874755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-FiO2</a:t>
            </a:r>
          </a:p>
          <a:p>
            <a:r>
              <a:rPr lang="es-ES" sz="6600" b="1" dirty="0"/>
              <a:t>-Volumen corriente</a:t>
            </a:r>
          </a:p>
          <a:p>
            <a:r>
              <a:rPr lang="es-ES" sz="6600" b="1" dirty="0"/>
              <a:t>-Frecuencia respiratoria</a:t>
            </a:r>
          </a:p>
          <a:p>
            <a:r>
              <a:rPr lang="es-ES" sz="6600" b="1" dirty="0"/>
              <a:t>-PEEP (Positive </a:t>
            </a:r>
            <a:r>
              <a:rPr lang="es-ES" sz="6600" b="1" dirty="0" err="1"/>
              <a:t>End</a:t>
            </a:r>
            <a:r>
              <a:rPr lang="es-ES" sz="6600" b="1" dirty="0"/>
              <a:t> </a:t>
            </a:r>
            <a:r>
              <a:rPr lang="es-ES" sz="6600" b="1" dirty="0" err="1"/>
              <a:t>Expiration</a:t>
            </a:r>
            <a:r>
              <a:rPr lang="es-ES" sz="6600" b="1" dirty="0"/>
              <a:t> </a:t>
            </a:r>
            <a:r>
              <a:rPr lang="es-ES" sz="6600" b="1" dirty="0" err="1"/>
              <a:t>Preassure</a:t>
            </a:r>
            <a:r>
              <a:rPr lang="es-ES" sz="6600" b="1" dirty="0"/>
              <a:t>)</a:t>
            </a:r>
          </a:p>
          <a:p>
            <a:r>
              <a:rPr lang="es-ES" sz="6600" b="1" dirty="0"/>
              <a:t>-PIP (</a:t>
            </a:r>
            <a:r>
              <a:rPr lang="es-ES" sz="6600" b="1" dirty="0" err="1"/>
              <a:t>Peak</a:t>
            </a:r>
            <a:r>
              <a:rPr lang="es-ES" sz="6600" b="1" dirty="0"/>
              <a:t> </a:t>
            </a:r>
            <a:r>
              <a:rPr lang="es-ES" sz="6600" b="1" dirty="0" err="1"/>
              <a:t>Inspiration</a:t>
            </a:r>
            <a:r>
              <a:rPr lang="es-ES" sz="6600" b="1" dirty="0"/>
              <a:t> </a:t>
            </a:r>
            <a:r>
              <a:rPr lang="es-ES" sz="6600" b="1" dirty="0" err="1"/>
              <a:t>Preassure</a:t>
            </a:r>
            <a:r>
              <a:rPr lang="es-ES" sz="6600" b="1" dirty="0"/>
              <a:t>)</a:t>
            </a:r>
          </a:p>
          <a:p>
            <a:r>
              <a:rPr lang="es-ES" sz="6600" b="1" dirty="0"/>
              <a:t>-PaO2</a:t>
            </a:r>
          </a:p>
          <a:p>
            <a:r>
              <a:rPr lang="es-ES" sz="6600" b="1" dirty="0"/>
              <a:t>-PaCO2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84B9887-4420-9839-9EF0-AE777520D41A}"/>
              </a:ext>
            </a:extLst>
          </p:cNvPr>
          <p:cNvSpPr txBox="1"/>
          <p:nvPr/>
        </p:nvSpPr>
        <p:spPr>
          <a:xfrm>
            <a:off x="7693461" y="731305"/>
            <a:ext cx="11430000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-SIMV (ven-</a:t>
            </a:r>
            <a:r>
              <a:rPr lang="es-ES" sz="6600" b="1" dirty="0" err="1"/>
              <a:t>mand</a:t>
            </a:r>
            <a:r>
              <a:rPr lang="es-ES" sz="6600" b="1" dirty="0"/>
              <a:t>-</a:t>
            </a:r>
            <a:r>
              <a:rPr lang="es-ES" sz="6600" b="1" dirty="0" err="1"/>
              <a:t>inter-sinc</a:t>
            </a:r>
            <a:r>
              <a:rPr lang="es-ES" sz="6600" b="1" dirty="0"/>
              <a:t>.)</a:t>
            </a:r>
          </a:p>
          <a:p>
            <a:r>
              <a:rPr lang="es-ES" sz="6600" b="1" dirty="0"/>
              <a:t>    -VCV (ven. Volumen)</a:t>
            </a:r>
          </a:p>
          <a:p>
            <a:r>
              <a:rPr lang="es-ES" sz="6600" b="1" dirty="0"/>
              <a:t>          -VCP (ven. Presión)</a:t>
            </a:r>
          </a:p>
          <a:p>
            <a:r>
              <a:rPr lang="es-ES" sz="6600" b="1" dirty="0"/>
              <a:t>                 -PSV (presión sopor)</a:t>
            </a:r>
          </a:p>
          <a:p>
            <a:endParaRPr lang="es-ES" sz="6600" b="1" dirty="0"/>
          </a:p>
          <a:p>
            <a:endParaRPr lang="es-ES" sz="6600" b="1" dirty="0"/>
          </a:p>
          <a:p>
            <a:endParaRPr lang="es-ES" sz="6600" b="1" dirty="0"/>
          </a:p>
          <a:p>
            <a:r>
              <a:rPr lang="es-ES" sz="6600" b="1" dirty="0"/>
              <a:t>-CPAP y </a:t>
            </a:r>
            <a:r>
              <a:rPr lang="es-ES" sz="6600" b="1" dirty="0" err="1"/>
              <a:t>BiPAP</a:t>
            </a:r>
            <a:endParaRPr lang="es-ES" sz="6600" b="1" dirty="0"/>
          </a:p>
        </p:txBody>
      </p:sp>
    </p:spTree>
    <p:extLst>
      <p:ext uri="{BB962C8B-B14F-4D97-AF65-F5344CB8AC3E}">
        <p14:creationId xmlns:p14="http://schemas.microsoft.com/office/powerpoint/2010/main" val="49234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F72AB-AB91-2494-AFCB-C3A54C804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0A8572C-3285-889B-6068-B9C3B227A8C1}"/>
              </a:ext>
            </a:extLst>
          </p:cNvPr>
          <p:cNvGrpSpPr/>
          <p:nvPr/>
        </p:nvGrpSpPr>
        <p:grpSpPr>
          <a:xfrm>
            <a:off x="12839173" y="-8812984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6BAD78C-BF5C-E89D-CB15-B3D97F9B22EE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FDE8B87-B482-2C35-1B19-67DB7B4B67FD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D2BB0F0-00C5-C78A-61E9-B117BEB7AFEE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33F8FAD-3814-9B61-2E90-9901A5C9AC73}"/>
              </a:ext>
            </a:extLst>
          </p:cNvPr>
          <p:cNvSpPr/>
          <p:nvPr/>
        </p:nvSpPr>
        <p:spPr>
          <a:xfrm flipV="1">
            <a:off x="-1447572" y="-23241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013282C-A094-42E7-3D22-C47D127AEBF7}"/>
              </a:ext>
            </a:extLst>
          </p:cNvPr>
          <p:cNvSpPr txBox="1"/>
          <p:nvPr/>
        </p:nvSpPr>
        <p:spPr>
          <a:xfrm>
            <a:off x="2286000" y="-126462"/>
            <a:ext cx="103799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Ventilación mecánica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4CB341-8401-2F46-B398-DBAC8E99E91B}"/>
              </a:ext>
            </a:extLst>
          </p:cNvPr>
          <p:cNvSpPr txBox="1"/>
          <p:nvPr/>
        </p:nvSpPr>
        <p:spPr>
          <a:xfrm>
            <a:off x="800328" y="2286000"/>
            <a:ext cx="1187475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Bajo Flujo</a:t>
            </a:r>
          </a:p>
          <a:p>
            <a:r>
              <a:rPr lang="es-ES" sz="4800" b="1" dirty="0"/>
              <a:t>Cánula nasal</a:t>
            </a:r>
          </a:p>
          <a:p>
            <a:endParaRPr lang="es-ES" sz="4800" b="1" dirty="0"/>
          </a:p>
          <a:p>
            <a:endParaRPr lang="es-ES" sz="4800" b="1" dirty="0"/>
          </a:p>
          <a:p>
            <a:endParaRPr lang="es-ES" sz="4800" b="1" dirty="0"/>
          </a:p>
          <a:p>
            <a:endParaRPr lang="es-ES" sz="4800" b="1" dirty="0"/>
          </a:p>
          <a:p>
            <a:endParaRPr lang="es-ES" sz="4800" b="1" dirty="0"/>
          </a:p>
          <a:p>
            <a:endParaRPr lang="es-ES" sz="6000" b="1" dirty="0"/>
          </a:p>
        </p:txBody>
      </p:sp>
      <p:pic>
        <p:nvPicPr>
          <p:cNvPr id="5122" name="Picture 2" descr="CÁNULA NASAL PEDIÁTRICA 2.1MT ELÁSTICA">
            <a:extLst>
              <a:ext uri="{FF2B5EF4-FFF2-40B4-BE49-F238E27FC236}">
                <a16:creationId xmlns:a16="http://schemas.microsoft.com/office/drawing/2014/main" id="{BACA499A-084C-6822-0A86-56A74D145C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47" b="15487"/>
          <a:stretch/>
        </p:blipFill>
        <p:spPr bwMode="auto">
          <a:xfrm>
            <a:off x="16329" y="4190999"/>
            <a:ext cx="5715000" cy="381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63C043A-5FFE-FD89-17E2-1CB0D1AFA183}"/>
              </a:ext>
            </a:extLst>
          </p:cNvPr>
          <p:cNvSpPr txBox="1"/>
          <p:nvPr/>
        </p:nvSpPr>
        <p:spPr>
          <a:xfrm>
            <a:off x="5731329" y="3086099"/>
            <a:ext cx="56998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Mascarillas nasales</a:t>
            </a:r>
          </a:p>
          <a:p>
            <a:endParaRPr lang="es-ES" sz="60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72D362-9BAF-3B63-5F49-F4437BC8439C}"/>
              </a:ext>
            </a:extLst>
          </p:cNvPr>
          <p:cNvSpPr txBox="1"/>
          <p:nvPr/>
        </p:nvSpPr>
        <p:spPr>
          <a:xfrm>
            <a:off x="12192000" y="3164276"/>
            <a:ext cx="118747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Tubo nasofaríngeo</a:t>
            </a:r>
          </a:p>
          <a:p>
            <a:endParaRPr lang="es-ES" sz="6000" b="1" dirty="0"/>
          </a:p>
        </p:txBody>
      </p:sp>
      <p:pic>
        <p:nvPicPr>
          <p:cNvPr id="5124" name="Picture 4" descr="Mascara Nasal Wisp Pediátrica 1104961">
            <a:extLst>
              <a:ext uri="{FF2B5EF4-FFF2-40B4-BE49-F238E27FC236}">
                <a16:creationId xmlns:a16="http://schemas.microsoft.com/office/drawing/2014/main" id="{860D466B-3056-C501-76E5-4FAC687273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0" t="13104" r="14440" b="16711"/>
          <a:stretch/>
        </p:blipFill>
        <p:spPr bwMode="auto">
          <a:xfrm>
            <a:off x="5943600" y="3929197"/>
            <a:ext cx="4495800" cy="462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ánulas nasofaríngeas - Plus Ultra Tactical &amp; Rescue">
            <a:extLst>
              <a:ext uri="{FF2B5EF4-FFF2-40B4-BE49-F238E27FC236}">
                <a16:creationId xmlns:a16="http://schemas.microsoft.com/office/drawing/2014/main" id="{8F665909-9877-4B9A-F46C-0BBFEE789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9536" y="4190999"/>
            <a:ext cx="5699881" cy="399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51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83ECE-D912-3FF2-0254-42C840EB1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E8CEF79-AC56-E94B-FBBD-73FD33E70FC3}"/>
              </a:ext>
            </a:extLst>
          </p:cNvPr>
          <p:cNvGrpSpPr/>
          <p:nvPr/>
        </p:nvGrpSpPr>
        <p:grpSpPr>
          <a:xfrm>
            <a:off x="12839173" y="-8812984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D49AADD-173D-F4DE-2189-D149C2B4F0ED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0ECE8CEF-4077-0DD9-A8E9-687636D2CB4C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AE482DC-C011-7835-F372-E84C89CF5F7F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3DBB3C19-55A3-9069-0CD1-6E297DD7CC42}"/>
              </a:ext>
            </a:extLst>
          </p:cNvPr>
          <p:cNvSpPr/>
          <p:nvPr/>
        </p:nvSpPr>
        <p:spPr>
          <a:xfrm flipV="1">
            <a:off x="-1447572" y="-23241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4E1D6F3-557F-4185-DDCF-A83A5868E775}"/>
              </a:ext>
            </a:extLst>
          </p:cNvPr>
          <p:cNvSpPr txBox="1"/>
          <p:nvPr/>
        </p:nvSpPr>
        <p:spPr>
          <a:xfrm>
            <a:off x="2286000" y="-126462"/>
            <a:ext cx="103799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Ventilación mecánica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8944BD-0EDF-15D7-DBFC-68A866FC14D0}"/>
              </a:ext>
            </a:extLst>
          </p:cNvPr>
          <p:cNvSpPr txBox="1"/>
          <p:nvPr/>
        </p:nvSpPr>
        <p:spPr>
          <a:xfrm>
            <a:off x="800328" y="2286000"/>
            <a:ext cx="1187475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Alto flujo</a:t>
            </a:r>
          </a:p>
          <a:p>
            <a:r>
              <a:rPr lang="es-ES" sz="4800" b="1" dirty="0"/>
              <a:t>Cánula nasal</a:t>
            </a:r>
          </a:p>
          <a:p>
            <a:endParaRPr lang="es-ES" sz="4800" b="1" dirty="0"/>
          </a:p>
          <a:p>
            <a:endParaRPr lang="es-ES" sz="4800" b="1" dirty="0"/>
          </a:p>
          <a:p>
            <a:endParaRPr lang="es-ES" sz="4800" b="1" dirty="0"/>
          </a:p>
          <a:p>
            <a:endParaRPr lang="es-ES" sz="4800" b="1" dirty="0"/>
          </a:p>
          <a:p>
            <a:endParaRPr lang="es-ES" sz="4800" b="1" dirty="0"/>
          </a:p>
          <a:p>
            <a:endParaRPr lang="es-ES" sz="60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A158E8D-41DD-7B3F-9739-9FF64C8A91B6}"/>
              </a:ext>
            </a:extLst>
          </p:cNvPr>
          <p:cNvSpPr txBox="1"/>
          <p:nvPr/>
        </p:nvSpPr>
        <p:spPr>
          <a:xfrm>
            <a:off x="5731329" y="3086099"/>
            <a:ext cx="56998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/>
              <a:t>Tubo traqueal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54725-03FF-4DE6-F3B9-32C26372DEED}"/>
              </a:ext>
            </a:extLst>
          </p:cNvPr>
          <p:cNvSpPr txBox="1"/>
          <p:nvPr/>
        </p:nvSpPr>
        <p:spPr>
          <a:xfrm>
            <a:off x="12192000" y="3164276"/>
            <a:ext cx="118747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Casco CPAP</a:t>
            </a:r>
          </a:p>
          <a:p>
            <a:endParaRPr lang="es-ES" sz="6000" b="1" dirty="0"/>
          </a:p>
        </p:txBody>
      </p:sp>
      <p:pic>
        <p:nvPicPr>
          <p:cNvPr id="5126" name="Picture 6" descr="Montaje y manejo del sistema helmet-CPAP en lactantes y niños con  insuficiencia respiratoria aguda | Enfermería Intensiva">
            <a:extLst>
              <a:ext uri="{FF2B5EF4-FFF2-40B4-BE49-F238E27FC236}">
                <a16:creationId xmlns:a16="http://schemas.microsoft.com/office/drawing/2014/main" id="{BA426816-A12D-E8F5-A84A-8DB24E0C4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754" y="4041439"/>
            <a:ext cx="7226892" cy="426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ÁNULA NASAL DE ALTO FLUJO NeoFLOW – WP Soluciones">
            <a:extLst>
              <a:ext uri="{FF2B5EF4-FFF2-40B4-BE49-F238E27FC236}">
                <a16:creationId xmlns:a16="http://schemas.microsoft.com/office/drawing/2014/main" id="{E2013C23-0108-8F4A-EBA2-3F40C97C5E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82"/>
          <a:stretch/>
        </p:blipFill>
        <p:spPr bwMode="auto">
          <a:xfrm>
            <a:off x="328291" y="4058954"/>
            <a:ext cx="4929509" cy="469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96CB1338-298D-C6AB-6364-D62C9B22BA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8" r="21128"/>
          <a:stretch/>
        </p:blipFill>
        <p:spPr bwMode="auto">
          <a:xfrm>
            <a:off x="6255960" y="3901416"/>
            <a:ext cx="4343400" cy="454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10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394F1-8F6D-0695-12E9-6F9148859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FC55799-E11E-40C0-9CEF-9FE61AF507A7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D74BA95-0B72-8D01-21FF-A86667C6EC9A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5FA2724A-A96D-0C7E-AFC0-56809EB76D84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44A7AAB-29C6-C52A-A894-00D1684D28D0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E3BBE3B-BD59-66D3-F3A0-027DE48B78E4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3BA884E-4F46-408B-FBA5-BC18C59953C9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2B37B5F-B378-06E5-7047-415851805EFA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74B0F79-DDA2-F4B4-DC79-9696A21FFEB9}"/>
              </a:ext>
            </a:extLst>
          </p:cNvPr>
          <p:cNvSpPr txBox="1"/>
          <p:nvPr/>
        </p:nvSpPr>
        <p:spPr>
          <a:xfrm>
            <a:off x="1439806" y="4091110"/>
            <a:ext cx="154083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600" b="1" dirty="0"/>
              <a:t>Ejercicio terapéutico</a:t>
            </a:r>
          </a:p>
        </p:txBody>
      </p:sp>
    </p:spTree>
    <p:extLst>
      <p:ext uri="{BB962C8B-B14F-4D97-AF65-F5344CB8AC3E}">
        <p14:creationId xmlns:p14="http://schemas.microsoft.com/office/powerpoint/2010/main" val="9813374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06DD8-82BD-3279-430F-671630EF4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91AEC58-2026-1CFC-E732-56EB96EA7D9B}"/>
              </a:ext>
            </a:extLst>
          </p:cNvPr>
          <p:cNvGrpSpPr/>
          <p:nvPr/>
        </p:nvGrpSpPr>
        <p:grpSpPr>
          <a:xfrm>
            <a:off x="12839173" y="-8812984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6390CB2-FA21-5D7D-5BE3-2175E86DB8ED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5859BD8-C22F-0EA7-8C64-8C65F018258C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4CA3CDE-BD11-EED5-0D9D-F805E1F1232E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3A47BA6-CCCB-0A1D-6474-B48D0B7AAD87}"/>
              </a:ext>
            </a:extLst>
          </p:cNvPr>
          <p:cNvSpPr/>
          <p:nvPr/>
        </p:nvSpPr>
        <p:spPr>
          <a:xfrm flipV="1">
            <a:off x="-1447572" y="-23241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5D276CA-C374-2C0A-5723-D84157B9A5B7}"/>
              </a:ext>
            </a:extLst>
          </p:cNvPr>
          <p:cNvSpPr txBox="1"/>
          <p:nvPr/>
        </p:nvSpPr>
        <p:spPr>
          <a:xfrm>
            <a:off x="2286000" y="-126462"/>
            <a:ext cx="103799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E.T. UCI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23023D3-2717-7739-DC2B-FA7B47B0DDB0}"/>
              </a:ext>
            </a:extLst>
          </p:cNvPr>
          <p:cNvSpPr txBox="1"/>
          <p:nvPr/>
        </p:nvSpPr>
        <p:spPr>
          <a:xfrm>
            <a:off x="402533" y="1084178"/>
            <a:ext cx="17482933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Movilización temprana:</a:t>
            </a:r>
          </a:p>
          <a:p>
            <a:r>
              <a:rPr lang="es-ES" sz="5400" b="1" dirty="0"/>
              <a:t>	Cambios de posición pasiva o activo asistida</a:t>
            </a:r>
          </a:p>
          <a:p>
            <a:r>
              <a:rPr lang="es-ES" sz="5400" b="1" dirty="0"/>
              <a:t>	Drenaje postural</a:t>
            </a:r>
          </a:p>
          <a:p>
            <a:endParaRPr lang="es-ES" sz="5400" b="1" dirty="0"/>
          </a:p>
          <a:p>
            <a:r>
              <a:rPr lang="es-ES" sz="5400" b="1" dirty="0"/>
              <a:t>Ejercicios respiratorios</a:t>
            </a:r>
          </a:p>
          <a:p>
            <a:r>
              <a:rPr lang="es-ES" sz="5400" b="1" dirty="0"/>
              <a:t>	Expansión pulmonar</a:t>
            </a:r>
          </a:p>
          <a:p>
            <a:r>
              <a:rPr lang="es-ES" sz="5400" b="1" dirty="0"/>
              <a:t>	Entrenamiento diafragmático</a:t>
            </a:r>
          </a:p>
          <a:p>
            <a:r>
              <a:rPr lang="es-ES" sz="5400" b="1" dirty="0"/>
              <a:t>Tos y eliminación de secreciones</a:t>
            </a:r>
          </a:p>
          <a:p>
            <a:r>
              <a:rPr lang="es-ES" sz="5400" b="1" dirty="0"/>
              <a:t>	</a:t>
            </a:r>
          </a:p>
          <a:p>
            <a:endParaRPr lang="es-ES" sz="5400" b="1" dirty="0"/>
          </a:p>
        </p:txBody>
      </p:sp>
    </p:spTree>
    <p:extLst>
      <p:ext uri="{BB962C8B-B14F-4D97-AF65-F5344CB8AC3E}">
        <p14:creationId xmlns:p14="http://schemas.microsoft.com/office/powerpoint/2010/main" val="2297233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E2A43-0FB7-7D36-0181-3C9017C84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D65BF90-44E3-BC1E-BE6F-369CBA704256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44544A7-8F0A-16C7-887B-B3FDCE7731DB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75BD46A-6C04-B1F9-0306-E228EDC5051E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588B150-7043-666F-F675-29DB4B859704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97115C2-DAFF-702F-4F25-A782822F102C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41929E5-BCD0-55B3-FD1D-D1F74DA7C0A2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414F94E-47FB-14E2-34ED-B2201DD9516D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F02636C-3A4E-C950-1435-E207058BE069}"/>
              </a:ext>
            </a:extLst>
          </p:cNvPr>
          <p:cNvSpPr txBox="1"/>
          <p:nvPr/>
        </p:nvSpPr>
        <p:spPr>
          <a:xfrm>
            <a:off x="990600" y="3619500"/>
            <a:ext cx="17905606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0" b="1" dirty="0"/>
              <a:t>Avances Tecnológicos en Fisioterapia Respiratoria </a:t>
            </a:r>
            <a:r>
              <a:rPr lang="es-ES" sz="8000" dirty="0"/>
              <a:t>Aplicaciones Móviles y </a:t>
            </a:r>
            <a:r>
              <a:rPr lang="es-ES" sz="6600" dirty="0"/>
              <a:t>Herramientas Digitales para el Monitoreo Respiratorio</a:t>
            </a:r>
            <a:endParaRPr lang="es-ES" sz="8000" b="1" dirty="0"/>
          </a:p>
        </p:txBody>
      </p:sp>
    </p:spTree>
    <p:extLst>
      <p:ext uri="{BB962C8B-B14F-4D97-AF65-F5344CB8AC3E}">
        <p14:creationId xmlns:p14="http://schemas.microsoft.com/office/powerpoint/2010/main" val="3880973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236D7-A4A2-C789-DCDA-8F5A41527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66110BF-56DA-F577-F6F2-6C9F759CA6C7}"/>
              </a:ext>
            </a:extLst>
          </p:cNvPr>
          <p:cNvGrpSpPr/>
          <p:nvPr/>
        </p:nvGrpSpPr>
        <p:grpSpPr>
          <a:xfrm>
            <a:off x="12839173" y="-8812984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2027CDF-C480-38B3-0DD9-AA3CD81192EA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600A10D2-75EA-C543-0FF1-16DA03590B33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2D4BEB7-EC44-2469-B995-A1A8B5F567CC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9E6A974-BDCF-04CE-A74E-9579CEB4B0CB}"/>
              </a:ext>
            </a:extLst>
          </p:cNvPr>
          <p:cNvSpPr/>
          <p:nvPr/>
        </p:nvSpPr>
        <p:spPr>
          <a:xfrm flipV="1">
            <a:off x="-1447572" y="-23241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4FFD187-40C3-10DF-AA20-148A8DF6EE3A}"/>
              </a:ext>
            </a:extLst>
          </p:cNvPr>
          <p:cNvSpPr txBox="1"/>
          <p:nvPr/>
        </p:nvSpPr>
        <p:spPr>
          <a:xfrm>
            <a:off x="402533" y="1084179"/>
            <a:ext cx="63792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Espirómetro portátil</a:t>
            </a:r>
          </a:p>
          <a:p>
            <a:r>
              <a:rPr lang="es-ES" sz="5400" b="1" dirty="0"/>
              <a:t>	</a:t>
            </a:r>
          </a:p>
          <a:p>
            <a:endParaRPr lang="es-ES" sz="5400" b="1" dirty="0"/>
          </a:p>
        </p:txBody>
      </p:sp>
      <p:pic>
        <p:nvPicPr>
          <p:cNvPr id="12290" name="Picture 2" descr="ESPIROMETRO PORTATIL DATOSPIR MICRO A">
            <a:extLst>
              <a:ext uri="{FF2B5EF4-FFF2-40B4-BE49-F238E27FC236}">
                <a16:creationId xmlns:a16="http://schemas.microsoft.com/office/drawing/2014/main" id="{DF0AC3FA-8A58-41B9-B7F3-B3654FC776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41" b="17653"/>
          <a:stretch/>
        </p:blipFill>
        <p:spPr bwMode="auto">
          <a:xfrm>
            <a:off x="533400" y="2038390"/>
            <a:ext cx="5638800" cy="324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haleco de oscilación de pared torácica de alta frecuenta Aflovest -  Lifecorp">
            <a:extLst>
              <a:ext uri="{FF2B5EF4-FFF2-40B4-BE49-F238E27FC236}">
                <a16:creationId xmlns:a16="http://schemas.microsoft.com/office/drawing/2014/main" id="{1CDEB95B-1C10-C52F-0B32-9180CCFE3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351" y="2661247"/>
            <a:ext cx="48006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382063F-6E43-3FFA-4C6C-A3ED96D7AC94}"/>
              </a:ext>
            </a:extLst>
          </p:cNvPr>
          <p:cNvSpPr txBox="1"/>
          <p:nvPr/>
        </p:nvSpPr>
        <p:spPr>
          <a:xfrm>
            <a:off x="13030200" y="745728"/>
            <a:ext cx="63792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Incentivo</a:t>
            </a:r>
          </a:p>
          <a:p>
            <a:endParaRPr lang="es-ES" sz="5400" b="1" dirty="0"/>
          </a:p>
        </p:txBody>
      </p:sp>
      <p:pic>
        <p:nvPicPr>
          <p:cNvPr id="12294" name="Picture 6" descr="POWERbreathe Respiron Entrenador respiratorio – Oxigo">
            <a:extLst>
              <a:ext uri="{FF2B5EF4-FFF2-40B4-BE49-F238E27FC236}">
                <a16:creationId xmlns:a16="http://schemas.microsoft.com/office/drawing/2014/main" id="{2B73ADC2-649E-4AF8-D320-1B5C765454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8" b="14420"/>
          <a:stretch/>
        </p:blipFill>
        <p:spPr bwMode="auto">
          <a:xfrm>
            <a:off x="12596007" y="2753119"/>
            <a:ext cx="5617231" cy="399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DF6D8D6-0837-4B56-458E-C7F9E7FA04BE}"/>
              </a:ext>
            </a:extLst>
          </p:cNvPr>
          <p:cNvSpPr txBox="1"/>
          <p:nvPr/>
        </p:nvSpPr>
        <p:spPr>
          <a:xfrm>
            <a:off x="7125351" y="815636"/>
            <a:ext cx="63792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Chaleco oscilación A.F.	</a:t>
            </a:r>
          </a:p>
          <a:p>
            <a:endParaRPr lang="es-ES" sz="5400" b="1" dirty="0"/>
          </a:p>
        </p:txBody>
      </p:sp>
    </p:spTree>
    <p:extLst>
      <p:ext uri="{BB962C8B-B14F-4D97-AF65-F5344CB8AC3E}">
        <p14:creationId xmlns:p14="http://schemas.microsoft.com/office/powerpoint/2010/main" val="5225712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E5775-B672-0B67-81BA-A1168F07F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FDF4046-9D06-2607-2531-17AFCE75F693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D181AE7-1A5E-2E21-A1D2-E4334360CC48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91C4719-8140-83AE-ED7E-ED58EA92A31C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A6A9F69-DD64-73F1-7DE2-D62C49BB29D1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BCBBF18-CF89-1656-62A3-A1969072F69F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8C7CF44-9BF8-F629-BEE3-528F14481F5D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5B6BDFF-3FE1-B4CF-8788-3104723703A3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DB1E8B-87C1-5CBA-E09A-23BBB72495DB}"/>
              </a:ext>
            </a:extLst>
          </p:cNvPr>
          <p:cNvSpPr txBox="1"/>
          <p:nvPr/>
        </p:nvSpPr>
        <p:spPr>
          <a:xfrm>
            <a:off x="685800" y="4875177"/>
            <a:ext cx="8458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4800" dirty="0">
                <a:hlinkClick r:id="rId6"/>
              </a:rPr>
              <a:t>https://forms.gle/TwS8Yh5rKA3eydpd7</a:t>
            </a:r>
            <a:endParaRPr lang="es-CO" sz="4800" dirty="0"/>
          </a:p>
          <a:p>
            <a:endParaRPr lang="es-CO" sz="48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0B795D9-34C0-5ACA-BC08-B393FA8688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6999" y="2781300"/>
            <a:ext cx="6028877" cy="593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36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4e6e273-2233-4f97-b41d-c6fa8bcf75a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7BED015A70CB4CB504B4EA6A25F512" ma:contentTypeVersion="18" ma:contentTypeDescription="Create a new document." ma:contentTypeScope="" ma:versionID="c279e64932bc50e481d401159061bbb5">
  <xsd:schema xmlns:xsd="http://www.w3.org/2001/XMLSchema" xmlns:xs="http://www.w3.org/2001/XMLSchema" xmlns:p="http://schemas.microsoft.com/office/2006/metadata/properties" xmlns:ns3="14e6e273-2233-4f97-b41d-c6fa8bcf75ad" xmlns:ns4="cacdd874-ce0f-4f99-add6-d25b27a321f4" targetNamespace="http://schemas.microsoft.com/office/2006/metadata/properties" ma:root="true" ma:fieldsID="68415ed9e815ad72f0f0a354e1a1188d" ns3:_="" ns4:_="">
    <xsd:import namespace="14e6e273-2233-4f97-b41d-c6fa8bcf75ad"/>
    <xsd:import namespace="cacdd874-ce0f-4f99-add6-d25b27a321f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e6e273-2233-4f97-b41d-c6fa8bcf75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dd874-ce0f-4f99-add6-d25b27a321f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F6FD1E-5A24-4F4B-897E-EDA6443035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FC8853-359C-49FA-98AB-391832F09449}">
  <ds:schemaRefs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www.w3.org/XML/1998/namespace"/>
    <ds:schemaRef ds:uri="http://schemas.microsoft.com/office/2006/documentManagement/types"/>
    <ds:schemaRef ds:uri="cacdd874-ce0f-4f99-add6-d25b27a321f4"/>
    <ds:schemaRef ds:uri="14e6e273-2233-4f97-b41d-c6fa8bcf75ad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3F34814-F748-464F-8983-E0875B7CAB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e6e273-2233-4f97-b41d-c6fa8bcf75ad"/>
    <ds:schemaRef ds:uri="cacdd874-ce0f-4f99-add6-d25b27a321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3583</TotalTime>
  <Words>792</Words>
  <Application>Microsoft Office PowerPoint</Application>
  <PresentationFormat>Personalizado</PresentationFormat>
  <Paragraphs>134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7" baseType="lpstr">
      <vt:lpstr>Arial</vt:lpstr>
      <vt:lpstr>Aptos</vt:lpstr>
      <vt:lpstr>Roboto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Azul y Violeta Informal Corporativo Desarrollo de Aplicación Emprendimiento Empresa Presentación</dc:title>
  <dc:creator>José Manuel Herrera Barrera</dc:creator>
  <cp:lastModifiedBy>Jose Manuel Herrera Barrera</cp:lastModifiedBy>
  <cp:revision>4</cp:revision>
  <dcterms:created xsi:type="dcterms:W3CDTF">2006-08-16T00:00:00Z</dcterms:created>
  <dcterms:modified xsi:type="dcterms:W3CDTF">2025-08-23T15:57:07Z</dcterms:modified>
  <dc:identifier>DAF5U3N7QGM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0x010100057BED015A70CB4CB504B4EA6A25F512</vt:lpwstr>
  </property>
</Properties>
</file>