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6" r:id="rId3"/>
    <p:sldId id="257" r:id="rId4"/>
    <p:sldId id="258" r:id="rId5"/>
    <p:sldId id="259" r:id="rId6"/>
    <p:sldId id="260" r:id="rId7"/>
    <p:sldId id="261" r:id="rId8"/>
    <p:sldId id="268" r:id="rId9"/>
    <p:sldId id="262" r:id="rId10"/>
    <p:sldId id="263" r:id="rId11"/>
    <p:sldId id="264" r:id="rId12"/>
    <p:sldId id="265" r:id="rId13"/>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48"/>
  </p:normalViewPr>
  <p:slideViewPr>
    <p:cSldViewPr snapToGrid="0">
      <p:cViewPr varScale="1">
        <p:scale>
          <a:sx n="88" d="100"/>
          <a:sy n="88" d="100"/>
        </p:scale>
        <p:origin x="184" y="7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ata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974E202F-CC0B-48A0-96CE-83D88AC7E9A7}"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C9DCC830-72FB-4A3E-973A-A6BF1E902D92}">
      <dgm:prSet/>
      <dgm:spPr/>
      <dgm:t>
        <a:bodyPr/>
        <a:lstStyle/>
        <a:p>
          <a:pPr>
            <a:defRPr cap="all"/>
          </a:pPr>
          <a:r>
            <a:rPr lang="es-MX"/>
            <a:t>¿Cómo describe la protagonista la calidad y la localización del dolor físico que experimenta? </a:t>
          </a:r>
          <a:endParaRPr lang="en-US"/>
        </a:p>
      </dgm:t>
    </dgm:pt>
    <dgm:pt modelId="{29671236-732B-4973-B83C-C5C21CBB035F}" type="parTrans" cxnId="{5BC69254-2368-478E-A9F3-4AB448ED4036}">
      <dgm:prSet/>
      <dgm:spPr/>
      <dgm:t>
        <a:bodyPr/>
        <a:lstStyle/>
        <a:p>
          <a:endParaRPr lang="en-US"/>
        </a:p>
      </dgm:t>
    </dgm:pt>
    <dgm:pt modelId="{102FE184-8BFF-419F-B521-DF10E51E6C1D}" type="sibTrans" cxnId="{5BC69254-2368-478E-A9F3-4AB448ED4036}">
      <dgm:prSet/>
      <dgm:spPr/>
      <dgm:t>
        <a:bodyPr/>
        <a:lstStyle/>
        <a:p>
          <a:endParaRPr lang="en-US"/>
        </a:p>
      </dgm:t>
    </dgm:pt>
    <dgm:pt modelId="{EBC7B03D-3E53-4B67-B300-ED38232A0439}">
      <dgm:prSet/>
      <dgm:spPr/>
      <dgm:t>
        <a:bodyPr/>
        <a:lstStyle/>
        <a:p>
          <a:pPr>
            <a:defRPr cap="all"/>
          </a:pPr>
          <a:r>
            <a:rPr lang="es-MX"/>
            <a:t>¿Hay momentos específicos del día o actividades que agraven su dolor?</a:t>
          </a:r>
          <a:endParaRPr lang="en-US"/>
        </a:p>
      </dgm:t>
    </dgm:pt>
    <dgm:pt modelId="{F0FF5AB3-8EF6-462C-AF66-0935BAE72E3C}" type="parTrans" cxnId="{5318BBFD-7A8E-49FB-AF48-863B2C61BBB0}">
      <dgm:prSet/>
      <dgm:spPr/>
      <dgm:t>
        <a:bodyPr/>
        <a:lstStyle/>
        <a:p>
          <a:endParaRPr lang="en-US"/>
        </a:p>
      </dgm:t>
    </dgm:pt>
    <dgm:pt modelId="{3E5038E7-86A8-4FD1-A5DE-4121D698A1DC}" type="sibTrans" cxnId="{5318BBFD-7A8E-49FB-AF48-863B2C61BBB0}">
      <dgm:prSet/>
      <dgm:spPr/>
      <dgm:t>
        <a:bodyPr/>
        <a:lstStyle/>
        <a:p>
          <a:endParaRPr lang="en-US"/>
        </a:p>
      </dgm:t>
    </dgm:pt>
    <dgm:pt modelId="{A7E8FC9E-25A8-4766-81FC-800354B18B10}" type="pres">
      <dgm:prSet presAssocID="{974E202F-CC0B-48A0-96CE-83D88AC7E9A7}" presName="root" presStyleCnt="0">
        <dgm:presLayoutVars>
          <dgm:dir/>
          <dgm:resizeHandles val="exact"/>
        </dgm:presLayoutVars>
      </dgm:prSet>
      <dgm:spPr/>
    </dgm:pt>
    <dgm:pt modelId="{1892DBAA-C101-4CEE-91D0-CB92F8057D00}" type="pres">
      <dgm:prSet presAssocID="{C9DCC830-72FB-4A3E-973A-A6BF1E902D92}" presName="compNode" presStyleCnt="0"/>
      <dgm:spPr/>
    </dgm:pt>
    <dgm:pt modelId="{F4FFE7BE-1E99-4C85-AEC7-D186569C3042}" type="pres">
      <dgm:prSet presAssocID="{C9DCC830-72FB-4A3E-973A-A6BF1E902D92}" presName="iconBgRect" presStyleLbl="bgShp" presStyleIdx="0" presStyleCnt="2"/>
      <dgm:spPr/>
    </dgm:pt>
    <dgm:pt modelId="{D4938800-9541-481F-97A7-24F889A91139}" type="pres">
      <dgm:prSet presAssocID="{C9DCC830-72FB-4A3E-973A-A6BF1E902D9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guntas"/>
        </a:ext>
      </dgm:extLst>
    </dgm:pt>
    <dgm:pt modelId="{D5F670E4-51FF-4077-9CE1-5AC443325B28}" type="pres">
      <dgm:prSet presAssocID="{C9DCC830-72FB-4A3E-973A-A6BF1E902D92}" presName="spaceRect" presStyleCnt="0"/>
      <dgm:spPr/>
    </dgm:pt>
    <dgm:pt modelId="{1AE4B77A-5A60-4FB1-B861-9BC17C43F3E2}" type="pres">
      <dgm:prSet presAssocID="{C9DCC830-72FB-4A3E-973A-A6BF1E902D92}" presName="textRect" presStyleLbl="revTx" presStyleIdx="0" presStyleCnt="2">
        <dgm:presLayoutVars>
          <dgm:chMax val="1"/>
          <dgm:chPref val="1"/>
        </dgm:presLayoutVars>
      </dgm:prSet>
      <dgm:spPr/>
    </dgm:pt>
    <dgm:pt modelId="{83438986-D038-4C7D-8577-A1932081542E}" type="pres">
      <dgm:prSet presAssocID="{102FE184-8BFF-419F-B521-DF10E51E6C1D}" presName="sibTrans" presStyleCnt="0"/>
      <dgm:spPr/>
    </dgm:pt>
    <dgm:pt modelId="{2B3B1C65-6FAC-4BF5-939F-79701BE88269}" type="pres">
      <dgm:prSet presAssocID="{EBC7B03D-3E53-4B67-B300-ED38232A0439}" presName="compNode" presStyleCnt="0"/>
      <dgm:spPr/>
    </dgm:pt>
    <dgm:pt modelId="{C32D0C38-504D-452C-91F5-6A43F12F4702}" type="pres">
      <dgm:prSet presAssocID="{EBC7B03D-3E53-4B67-B300-ED38232A0439}" presName="iconBgRect" presStyleLbl="bgShp" presStyleIdx="1" presStyleCnt="2"/>
      <dgm:spPr/>
    </dgm:pt>
    <dgm:pt modelId="{DF48FE84-9F3A-4A20-8D82-E33B03C0A291}" type="pres">
      <dgm:prSet presAssocID="{EBC7B03D-3E53-4B67-B300-ED38232A043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eo"/>
        </a:ext>
      </dgm:extLst>
    </dgm:pt>
    <dgm:pt modelId="{DB7786F2-2B2E-4A58-A9F3-54B902DFDADA}" type="pres">
      <dgm:prSet presAssocID="{EBC7B03D-3E53-4B67-B300-ED38232A0439}" presName="spaceRect" presStyleCnt="0"/>
      <dgm:spPr/>
    </dgm:pt>
    <dgm:pt modelId="{713CE152-5B4B-4781-A2CE-3C509FF5EC9A}" type="pres">
      <dgm:prSet presAssocID="{EBC7B03D-3E53-4B67-B300-ED38232A0439}" presName="textRect" presStyleLbl="revTx" presStyleIdx="1" presStyleCnt="2">
        <dgm:presLayoutVars>
          <dgm:chMax val="1"/>
          <dgm:chPref val="1"/>
        </dgm:presLayoutVars>
      </dgm:prSet>
      <dgm:spPr/>
    </dgm:pt>
  </dgm:ptLst>
  <dgm:cxnLst>
    <dgm:cxn modelId="{1D2E6749-191E-481F-9429-8933EF6E7677}" type="presOf" srcId="{EBC7B03D-3E53-4B67-B300-ED38232A0439}" destId="{713CE152-5B4B-4781-A2CE-3C509FF5EC9A}" srcOrd="0" destOrd="0" presId="urn:microsoft.com/office/officeart/2018/5/layout/IconCircleLabelList"/>
    <dgm:cxn modelId="{5BC69254-2368-478E-A9F3-4AB448ED4036}" srcId="{974E202F-CC0B-48A0-96CE-83D88AC7E9A7}" destId="{C9DCC830-72FB-4A3E-973A-A6BF1E902D92}" srcOrd="0" destOrd="0" parTransId="{29671236-732B-4973-B83C-C5C21CBB035F}" sibTransId="{102FE184-8BFF-419F-B521-DF10E51E6C1D}"/>
    <dgm:cxn modelId="{5A0D3F98-E6BD-47DD-A0CF-E56CFF707F2D}" type="presOf" srcId="{974E202F-CC0B-48A0-96CE-83D88AC7E9A7}" destId="{A7E8FC9E-25A8-4766-81FC-800354B18B10}" srcOrd="0" destOrd="0" presId="urn:microsoft.com/office/officeart/2018/5/layout/IconCircleLabelList"/>
    <dgm:cxn modelId="{FEFE3BA1-B143-4386-933D-2CE6BB489F80}" type="presOf" srcId="{C9DCC830-72FB-4A3E-973A-A6BF1E902D92}" destId="{1AE4B77A-5A60-4FB1-B861-9BC17C43F3E2}" srcOrd="0" destOrd="0" presId="urn:microsoft.com/office/officeart/2018/5/layout/IconCircleLabelList"/>
    <dgm:cxn modelId="{5318BBFD-7A8E-49FB-AF48-863B2C61BBB0}" srcId="{974E202F-CC0B-48A0-96CE-83D88AC7E9A7}" destId="{EBC7B03D-3E53-4B67-B300-ED38232A0439}" srcOrd="1" destOrd="0" parTransId="{F0FF5AB3-8EF6-462C-AF66-0935BAE72E3C}" sibTransId="{3E5038E7-86A8-4FD1-A5DE-4121D698A1DC}"/>
    <dgm:cxn modelId="{807A08FA-1660-47FB-AC20-6C3F559A372A}" type="presParOf" srcId="{A7E8FC9E-25A8-4766-81FC-800354B18B10}" destId="{1892DBAA-C101-4CEE-91D0-CB92F8057D00}" srcOrd="0" destOrd="0" presId="urn:microsoft.com/office/officeart/2018/5/layout/IconCircleLabelList"/>
    <dgm:cxn modelId="{BAF0DCA4-1AB5-47AB-B1B8-12D956DA2520}" type="presParOf" srcId="{1892DBAA-C101-4CEE-91D0-CB92F8057D00}" destId="{F4FFE7BE-1E99-4C85-AEC7-D186569C3042}" srcOrd="0" destOrd="0" presId="urn:microsoft.com/office/officeart/2018/5/layout/IconCircleLabelList"/>
    <dgm:cxn modelId="{C4FA5D94-B503-4422-800A-2160074103E6}" type="presParOf" srcId="{1892DBAA-C101-4CEE-91D0-CB92F8057D00}" destId="{D4938800-9541-481F-97A7-24F889A91139}" srcOrd="1" destOrd="0" presId="urn:microsoft.com/office/officeart/2018/5/layout/IconCircleLabelList"/>
    <dgm:cxn modelId="{48032D0F-A2F3-454A-8069-53F0936A0D25}" type="presParOf" srcId="{1892DBAA-C101-4CEE-91D0-CB92F8057D00}" destId="{D5F670E4-51FF-4077-9CE1-5AC443325B28}" srcOrd="2" destOrd="0" presId="urn:microsoft.com/office/officeart/2018/5/layout/IconCircleLabelList"/>
    <dgm:cxn modelId="{9057F6F5-E0B7-40E9-834D-888188FD4A3B}" type="presParOf" srcId="{1892DBAA-C101-4CEE-91D0-CB92F8057D00}" destId="{1AE4B77A-5A60-4FB1-B861-9BC17C43F3E2}" srcOrd="3" destOrd="0" presId="urn:microsoft.com/office/officeart/2018/5/layout/IconCircleLabelList"/>
    <dgm:cxn modelId="{351C1046-5904-4C00-A7C6-6CED66D626D0}" type="presParOf" srcId="{A7E8FC9E-25A8-4766-81FC-800354B18B10}" destId="{83438986-D038-4C7D-8577-A1932081542E}" srcOrd="1" destOrd="0" presId="urn:microsoft.com/office/officeart/2018/5/layout/IconCircleLabelList"/>
    <dgm:cxn modelId="{B0CB05F7-0828-43FD-8AE5-F4CC42AC89E8}" type="presParOf" srcId="{A7E8FC9E-25A8-4766-81FC-800354B18B10}" destId="{2B3B1C65-6FAC-4BF5-939F-79701BE88269}" srcOrd="2" destOrd="0" presId="urn:microsoft.com/office/officeart/2018/5/layout/IconCircleLabelList"/>
    <dgm:cxn modelId="{72EBAE9C-744E-46B8-AE57-67F9151D77EE}" type="presParOf" srcId="{2B3B1C65-6FAC-4BF5-939F-79701BE88269}" destId="{C32D0C38-504D-452C-91F5-6A43F12F4702}" srcOrd="0" destOrd="0" presId="urn:microsoft.com/office/officeart/2018/5/layout/IconCircleLabelList"/>
    <dgm:cxn modelId="{F6978C1C-4987-4CA5-9C04-9901008AFD7D}" type="presParOf" srcId="{2B3B1C65-6FAC-4BF5-939F-79701BE88269}" destId="{DF48FE84-9F3A-4A20-8D82-E33B03C0A291}" srcOrd="1" destOrd="0" presId="urn:microsoft.com/office/officeart/2018/5/layout/IconCircleLabelList"/>
    <dgm:cxn modelId="{9EA57B2A-B2FE-4C41-8FBE-223A832330E9}" type="presParOf" srcId="{2B3B1C65-6FAC-4BF5-939F-79701BE88269}" destId="{DB7786F2-2B2E-4A58-A9F3-54B902DFDADA}" srcOrd="2" destOrd="0" presId="urn:microsoft.com/office/officeart/2018/5/layout/IconCircleLabelList"/>
    <dgm:cxn modelId="{303DB1CF-ABA8-45DA-9C7B-10320093A769}" type="presParOf" srcId="{2B3B1C65-6FAC-4BF5-939F-79701BE88269}" destId="{713CE152-5B4B-4781-A2CE-3C509FF5EC9A}"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AE8E54-9784-4E41-B164-AEAAEEAB7600}" type="doc">
      <dgm:prSet loTypeId="urn:microsoft.com/office/officeart/2018/2/layout/Icon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5869B6E0-5B94-4566-9972-5BEE4952B1C3}">
      <dgm:prSet/>
      <dgm:spPr/>
      <dgm:t>
        <a:bodyPr/>
        <a:lstStyle/>
        <a:p>
          <a:r>
            <a:rPr lang="es-MX"/>
            <a:t>¿Qué impacto tiene el dolor crónico en el estado emocional de la protagonista? </a:t>
          </a:r>
          <a:endParaRPr lang="en-US"/>
        </a:p>
      </dgm:t>
    </dgm:pt>
    <dgm:pt modelId="{358D666A-AD55-4940-8107-4ACDEF6AD946}" type="parTrans" cxnId="{180BFF18-BAC6-4A7B-8DF7-5498B3366105}">
      <dgm:prSet/>
      <dgm:spPr/>
      <dgm:t>
        <a:bodyPr/>
        <a:lstStyle/>
        <a:p>
          <a:endParaRPr lang="en-US"/>
        </a:p>
      </dgm:t>
    </dgm:pt>
    <dgm:pt modelId="{B8492DA7-0FB5-4373-B35A-45F3039C2106}" type="sibTrans" cxnId="{180BFF18-BAC6-4A7B-8DF7-5498B3366105}">
      <dgm:prSet/>
      <dgm:spPr/>
      <dgm:t>
        <a:bodyPr/>
        <a:lstStyle/>
        <a:p>
          <a:endParaRPr lang="en-US"/>
        </a:p>
      </dgm:t>
    </dgm:pt>
    <dgm:pt modelId="{0B286BCE-765C-4E71-8A34-1709A2F68178}">
      <dgm:prSet/>
      <dgm:spPr/>
      <dgm:t>
        <a:bodyPr/>
        <a:lstStyle/>
        <a:p>
          <a:r>
            <a:rPr lang="es-MX"/>
            <a:t>¿Ha experimentado sentimientos de desesperanza o depresión como resultado de su dolor?</a:t>
          </a:r>
          <a:endParaRPr lang="en-US"/>
        </a:p>
      </dgm:t>
    </dgm:pt>
    <dgm:pt modelId="{324DD072-E8E7-4F88-B271-AD3587336274}" type="parTrans" cxnId="{04DAC6B0-C513-4F62-B24D-6AFD7F4A42DC}">
      <dgm:prSet/>
      <dgm:spPr/>
      <dgm:t>
        <a:bodyPr/>
        <a:lstStyle/>
        <a:p>
          <a:endParaRPr lang="en-US"/>
        </a:p>
      </dgm:t>
    </dgm:pt>
    <dgm:pt modelId="{612A19D9-333B-4E9F-BE12-03A898F82AF5}" type="sibTrans" cxnId="{04DAC6B0-C513-4F62-B24D-6AFD7F4A42DC}">
      <dgm:prSet/>
      <dgm:spPr/>
      <dgm:t>
        <a:bodyPr/>
        <a:lstStyle/>
        <a:p>
          <a:endParaRPr lang="en-US"/>
        </a:p>
      </dgm:t>
    </dgm:pt>
    <dgm:pt modelId="{38962C01-A8EF-46C1-8838-47E5783D48F7}" type="pres">
      <dgm:prSet presAssocID="{AAAE8E54-9784-4E41-B164-AEAAEEAB7600}" presName="root" presStyleCnt="0">
        <dgm:presLayoutVars>
          <dgm:dir/>
          <dgm:resizeHandles val="exact"/>
        </dgm:presLayoutVars>
      </dgm:prSet>
      <dgm:spPr/>
    </dgm:pt>
    <dgm:pt modelId="{1A54DB39-FAE8-4AE1-8293-447DB8003520}" type="pres">
      <dgm:prSet presAssocID="{5869B6E0-5B94-4566-9972-5BEE4952B1C3}" presName="compNode" presStyleCnt="0"/>
      <dgm:spPr/>
    </dgm:pt>
    <dgm:pt modelId="{BD056318-F155-4CCF-BD18-FD877E3C9187}" type="pres">
      <dgm:prSet presAssocID="{5869B6E0-5B94-4566-9972-5BEE4952B1C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rama"/>
        </a:ext>
      </dgm:extLst>
    </dgm:pt>
    <dgm:pt modelId="{57EA4C74-CC6A-4F63-A128-BEFB8E5DC718}" type="pres">
      <dgm:prSet presAssocID="{5869B6E0-5B94-4566-9972-5BEE4952B1C3}" presName="spaceRect" presStyleCnt="0"/>
      <dgm:spPr/>
    </dgm:pt>
    <dgm:pt modelId="{E71317DD-F009-4682-B4F5-98312EF9345A}" type="pres">
      <dgm:prSet presAssocID="{5869B6E0-5B94-4566-9972-5BEE4952B1C3}" presName="textRect" presStyleLbl="revTx" presStyleIdx="0" presStyleCnt="2">
        <dgm:presLayoutVars>
          <dgm:chMax val="1"/>
          <dgm:chPref val="1"/>
        </dgm:presLayoutVars>
      </dgm:prSet>
      <dgm:spPr/>
    </dgm:pt>
    <dgm:pt modelId="{D81D5BBB-B77B-41F0-8FA9-6BCA1CF6EB83}" type="pres">
      <dgm:prSet presAssocID="{B8492DA7-0FB5-4373-B35A-45F3039C2106}" presName="sibTrans" presStyleCnt="0"/>
      <dgm:spPr/>
    </dgm:pt>
    <dgm:pt modelId="{AD2A4096-0361-457C-A2A3-F77A4CDD38E4}" type="pres">
      <dgm:prSet presAssocID="{0B286BCE-765C-4E71-8A34-1709A2F68178}" presName="compNode" presStyleCnt="0"/>
      <dgm:spPr/>
    </dgm:pt>
    <dgm:pt modelId="{C94FC256-5E51-49E0-9421-061D48E218EF}" type="pres">
      <dgm:prSet presAssocID="{0B286BCE-765C-4E71-8A34-1709A2F6817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rying Face with No Fill"/>
        </a:ext>
      </dgm:extLst>
    </dgm:pt>
    <dgm:pt modelId="{682DEC99-6887-4DF5-B171-5A8E1FD1979E}" type="pres">
      <dgm:prSet presAssocID="{0B286BCE-765C-4E71-8A34-1709A2F68178}" presName="spaceRect" presStyleCnt="0"/>
      <dgm:spPr/>
    </dgm:pt>
    <dgm:pt modelId="{681FC508-F3D9-492C-AC89-60DC058C0F39}" type="pres">
      <dgm:prSet presAssocID="{0B286BCE-765C-4E71-8A34-1709A2F68178}" presName="textRect" presStyleLbl="revTx" presStyleIdx="1" presStyleCnt="2">
        <dgm:presLayoutVars>
          <dgm:chMax val="1"/>
          <dgm:chPref val="1"/>
        </dgm:presLayoutVars>
      </dgm:prSet>
      <dgm:spPr/>
    </dgm:pt>
  </dgm:ptLst>
  <dgm:cxnLst>
    <dgm:cxn modelId="{180BFF18-BAC6-4A7B-8DF7-5498B3366105}" srcId="{AAAE8E54-9784-4E41-B164-AEAAEEAB7600}" destId="{5869B6E0-5B94-4566-9972-5BEE4952B1C3}" srcOrd="0" destOrd="0" parTransId="{358D666A-AD55-4940-8107-4ACDEF6AD946}" sibTransId="{B8492DA7-0FB5-4373-B35A-45F3039C2106}"/>
    <dgm:cxn modelId="{FB1C7E9E-0542-47A0-9DF4-B528951819F4}" type="presOf" srcId="{AAAE8E54-9784-4E41-B164-AEAAEEAB7600}" destId="{38962C01-A8EF-46C1-8838-47E5783D48F7}" srcOrd="0" destOrd="0" presId="urn:microsoft.com/office/officeart/2018/2/layout/IconLabelList"/>
    <dgm:cxn modelId="{04DAC6B0-C513-4F62-B24D-6AFD7F4A42DC}" srcId="{AAAE8E54-9784-4E41-B164-AEAAEEAB7600}" destId="{0B286BCE-765C-4E71-8A34-1709A2F68178}" srcOrd="1" destOrd="0" parTransId="{324DD072-E8E7-4F88-B271-AD3587336274}" sibTransId="{612A19D9-333B-4E9F-BE12-03A898F82AF5}"/>
    <dgm:cxn modelId="{CB4EAFB9-89E3-40B0-81CE-9F51A6254363}" type="presOf" srcId="{0B286BCE-765C-4E71-8A34-1709A2F68178}" destId="{681FC508-F3D9-492C-AC89-60DC058C0F39}" srcOrd="0" destOrd="0" presId="urn:microsoft.com/office/officeart/2018/2/layout/IconLabelList"/>
    <dgm:cxn modelId="{C233F3E8-F9E2-4C2B-9EB4-BF551D7DD326}" type="presOf" srcId="{5869B6E0-5B94-4566-9972-5BEE4952B1C3}" destId="{E71317DD-F009-4682-B4F5-98312EF9345A}" srcOrd="0" destOrd="0" presId="urn:microsoft.com/office/officeart/2018/2/layout/IconLabelList"/>
    <dgm:cxn modelId="{46F98293-CED3-4CDC-BDF8-89B1B3248B04}" type="presParOf" srcId="{38962C01-A8EF-46C1-8838-47E5783D48F7}" destId="{1A54DB39-FAE8-4AE1-8293-447DB8003520}" srcOrd="0" destOrd="0" presId="urn:microsoft.com/office/officeart/2018/2/layout/IconLabelList"/>
    <dgm:cxn modelId="{C53594E9-4794-44AB-902F-4581F88BB555}" type="presParOf" srcId="{1A54DB39-FAE8-4AE1-8293-447DB8003520}" destId="{BD056318-F155-4CCF-BD18-FD877E3C9187}" srcOrd="0" destOrd="0" presId="urn:microsoft.com/office/officeart/2018/2/layout/IconLabelList"/>
    <dgm:cxn modelId="{B0A99154-0AA1-4721-AAFC-BAB50ECF3498}" type="presParOf" srcId="{1A54DB39-FAE8-4AE1-8293-447DB8003520}" destId="{57EA4C74-CC6A-4F63-A128-BEFB8E5DC718}" srcOrd="1" destOrd="0" presId="urn:microsoft.com/office/officeart/2018/2/layout/IconLabelList"/>
    <dgm:cxn modelId="{F7849CC6-930A-414C-A6E9-C74316DC6415}" type="presParOf" srcId="{1A54DB39-FAE8-4AE1-8293-447DB8003520}" destId="{E71317DD-F009-4682-B4F5-98312EF9345A}" srcOrd="2" destOrd="0" presId="urn:microsoft.com/office/officeart/2018/2/layout/IconLabelList"/>
    <dgm:cxn modelId="{7F22511F-ADCE-427E-85EC-CEC9D1BBD0FB}" type="presParOf" srcId="{38962C01-A8EF-46C1-8838-47E5783D48F7}" destId="{D81D5BBB-B77B-41F0-8FA9-6BCA1CF6EB83}" srcOrd="1" destOrd="0" presId="urn:microsoft.com/office/officeart/2018/2/layout/IconLabelList"/>
    <dgm:cxn modelId="{5E7B0827-627A-4531-9723-C226AB1CD52D}" type="presParOf" srcId="{38962C01-A8EF-46C1-8838-47E5783D48F7}" destId="{AD2A4096-0361-457C-A2A3-F77A4CDD38E4}" srcOrd="2" destOrd="0" presId="urn:microsoft.com/office/officeart/2018/2/layout/IconLabelList"/>
    <dgm:cxn modelId="{77AB42C6-60F5-4A59-A331-341F4B956293}" type="presParOf" srcId="{AD2A4096-0361-457C-A2A3-F77A4CDD38E4}" destId="{C94FC256-5E51-49E0-9421-061D48E218EF}" srcOrd="0" destOrd="0" presId="urn:microsoft.com/office/officeart/2018/2/layout/IconLabelList"/>
    <dgm:cxn modelId="{8DEB3893-9112-4BD3-A4A7-58CDCD6BBCBC}" type="presParOf" srcId="{AD2A4096-0361-457C-A2A3-F77A4CDD38E4}" destId="{682DEC99-6887-4DF5-B171-5A8E1FD1979E}" srcOrd="1" destOrd="0" presId="urn:microsoft.com/office/officeart/2018/2/layout/IconLabelList"/>
    <dgm:cxn modelId="{C1D67EA1-BF5F-4C5C-9322-0BE7158F6625}" type="presParOf" srcId="{AD2A4096-0361-457C-A2A3-F77A4CDD38E4}" destId="{681FC508-F3D9-492C-AC89-60DC058C0F39}"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56E5DF-FCC7-4FAF-8AD5-045A065635F9}"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381A4402-B699-49F7-A852-E05995CBCCDE}">
      <dgm:prSet/>
      <dgm:spPr/>
      <dgm:t>
        <a:bodyPr/>
        <a:lstStyle/>
        <a:p>
          <a:r>
            <a:rPr lang="es-MX"/>
            <a:t>¿Cómo ha influido el dolor en las creencias espirituales o filosóficas de la protagonista? </a:t>
          </a:r>
          <a:endParaRPr lang="en-US"/>
        </a:p>
      </dgm:t>
    </dgm:pt>
    <dgm:pt modelId="{66809E58-AD68-4C5E-A82B-FC3DA0E800D1}" type="parTrans" cxnId="{0949F7CD-D535-475A-8634-A1B443A5E3F1}">
      <dgm:prSet/>
      <dgm:spPr/>
      <dgm:t>
        <a:bodyPr/>
        <a:lstStyle/>
        <a:p>
          <a:endParaRPr lang="en-US"/>
        </a:p>
      </dgm:t>
    </dgm:pt>
    <dgm:pt modelId="{E3D468EB-94BD-4F79-BB25-F561CCFEF970}" type="sibTrans" cxnId="{0949F7CD-D535-475A-8634-A1B443A5E3F1}">
      <dgm:prSet/>
      <dgm:spPr/>
      <dgm:t>
        <a:bodyPr/>
        <a:lstStyle/>
        <a:p>
          <a:endParaRPr lang="en-US"/>
        </a:p>
      </dgm:t>
    </dgm:pt>
    <dgm:pt modelId="{3989A38D-C809-47FC-8C4F-DC9AF028AB4A}">
      <dgm:prSet/>
      <dgm:spPr/>
      <dgm:t>
        <a:bodyPr/>
        <a:lstStyle/>
        <a:p>
          <a:r>
            <a:rPr lang="es-MX"/>
            <a:t>¿Ha encontrado algún tipo de consuelo o fortaleza en estas creencias?</a:t>
          </a:r>
          <a:endParaRPr lang="en-US"/>
        </a:p>
      </dgm:t>
    </dgm:pt>
    <dgm:pt modelId="{A380763A-9B78-4D51-A3A3-CD7C2A6306C4}" type="parTrans" cxnId="{865706A5-6A0B-45BE-A6F6-D498DF635158}">
      <dgm:prSet/>
      <dgm:spPr/>
      <dgm:t>
        <a:bodyPr/>
        <a:lstStyle/>
        <a:p>
          <a:endParaRPr lang="en-US"/>
        </a:p>
      </dgm:t>
    </dgm:pt>
    <dgm:pt modelId="{9EDC9EE9-B211-41C0-A676-28B107109A6C}" type="sibTrans" cxnId="{865706A5-6A0B-45BE-A6F6-D498DF635158}">
      <dgm:prSet/>
      <dgm:spPr/>
      <dgm:t>
        <a:bodyPr/>
        <a:lstStyle/>
        <a:p>
          <a:endParaRPr lang="en-US"/>
        </a:p>
      </dgm:t>
    </dgm:pt>
    <dgm:pt modelId="{0B070E7A-C3D1-4405-9198-1F5FC5407E83}" type="pres">
      <dgm:prSet presAssocID="{6D56E5DF-FCC7-4FAF-8AD5-045A065635F9}" presName="root" presStyleCnt="0">
        <dgm:presLayoutVars>
          <dgm:dir/>
          <dgm:resizeHandles val="exact"/>
        </dgm:presLayoutVars>
      </dgm:prSet>
      <dgm:spPr/>
    </dgm:pt>
    <dgm:pt modelId="{26DE3DEB-7FB1-4736-9159-BBFC4525B77F}" type="pres">
      <dgm:prSet presAssocID="{6D56E5DF-FCC7-4FAF-8AD5-045A065635F9}" presName="container" presStyleCnt="0">
        <dgm:presLayoutVars>
          <dgm:dir/>
          <dgm:resizeHandles val="exact"/>
        </dgm:presLayoutVars>
      </dgm:prSet>
      <dgm:spPr/>
    </dgm:pt>
    <dgm:pt modelId="{3536D49F-3C1C-401F-A4DE-EFF7863D9784}" type="pres">
      <dgm:prSet presAssocID="{381A4402-B699-49F7-A852-E05995CBCCDE}" presName="compNode" presStyleCnt="0"/>
      <dgm:spPr/>
    </dgm:pt>
    <dgm:pt modelId="{F1FDF98D-B575-4008-9B84-CC30A64320E4}" type="pres">
      <dgm:prSet presAssocID="{381A4402-B699-49F7-A852-E05995CBCCDE}" presName="iconBgRect" presStyleLbl="bgShp" presStyleIdx="0" presStyleCnt="2"/>
      <dgm:spPr/>
    </dgm:pt>
    <dgm:pt modelId="{E9EC2CE2-DD96-4ACB-BE5A-D6E31973EE49}" type="pres">
      <dgm:prSet presAssocID="{381A4402-B699-49F7-A852-E05995CBCCD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fused Person"/>
        </a:ext>
      </dgm:extLst>
    </dgm:pt>
    <dgm:pt modelId="{6C547BCA-BBD0-49B5-BF95-39781F758175}" type="pres">
      <dgm:prSet presAssocID="{381A4402-B699-49F7-A852-E05995CBCCDE}" presName="spaceRect" presStyleCnt="0"/>
      <dgm:spPr/>
    </dgm:pt>
    <dgm:pt modelId="{174F7752-8D5E-44CC-B377-DF1B6AA2F32C}" type="pres">
      <dgm:prSet presAssocID="{381A4402-B699-49F7-A852-E05995CBCCDE}" presName="textRect" presStyleLbl="revTx" presStyleIdx="0" presStyleCnt="2">
        <dgm:presLayoutVars>
          <dgm:chMax val="1"/>
          <dgm:chPref val="1"/>
        </dgm:presLayoutVars>
      </dgm:prSet>
      <dgm:spPr/>
    </dgm:pt>
    <dgm:pt modelId="{DDE5B8CE-42D3-4676-824F-31D960B98561}" type="pres">
      <dgm:prSet presAssocID="{E3D468EB-94BD-4F79-BB25-F561CCFEF970}" presName="sibTrans" presStyleLbl="sibTrans2D1" presStyleIdx="0" presStyleCnt="0"/>
      <dgm:spPr/>
    </dgm:pt>
    <dgm:pt modelId="{26ACFAF8-026C-4A28-918D-962C15447536}" type="pres">
      <dgm:prSet presAssocID="{3989A38D-C809-47FC-8C4F-DC9AF028AB4A}" presName="compNode" presStyleCnt="0"/>
      <dgm:spPr/>
    </dgm:pt>
    <dgm:pt modelId="{903EEB2C-DCAE-48E4-8F35-269240ADE32E}" type="pres">
      <dgm:prSet presAssocID="{3989A38D-C809-47FC-8C4F-DC9AF028AB4A}" presName="iconBgRect" presStyleLbl="bgShp" presStyleIdx="1" presStyleCnt="2"/>
      <dgm:spPr/>
    </dgm:pt>
    <dgm:pt modelId="{A448112B-E490-496B-8571-B5F23546FFD0}" type="pres">
      <dgm:prSet presAssocID="{3989A38D-C809-47FC-8C4F-DC9AF028AB4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stle scene"/>
        </a:ext>
      </dgm:extLst>
    </dgm:pt>
    <dgm:pt modelId="{0AC35142-0524-40F4-8B82-DF1C8CF262E4}" type="pres">
      <dgm:prSet presAssocID="{3989A38D-C809-47FC-8C4F-DC9AF028AB4A}" presName="spaceRect" presStyleCnt="0"/>
      <dgm:spPr/>
    </dgm:pt>
    <dgm:pt modelId="{9F58C6A6-1D20-40B9-9ECC-0246C5BEE959}" type="pres">
      <dgm:prSet presAssocID="{3989A38D-C809-47FC-8C4F-DC9AF028AB4A}" presName="textRect" presStyleLbl="revTx" presStyleIdx="1" presStyleCnt="2">
        <dgm:presLayoutVars>
          <dgm:chMax val="1"/>
          <dgm:chPref val="1"/>
        </dgm:presLayoutVars>
      </dgm:prSet>
      <dgm:spPr/>
    </dgm:pt>
  </dgm:ptLst>
  <dgm:cxnLst>
    <dgm:cxn modelId="{EB332906-7CC3-4963-B803-59A70A0442BE}" type="presOf" srcId="{3989A38D-C809-47FC-8C4F-DC9AF028AB4A}" destId="{9F58C6A6-1D20-40B9-9ECC-0246C5BEE959}" srcOrd="0" destOrd="0" presId="urn:microsoft.com/office/officeart/2018/2/layout/IconCircleList"/>
    <dgm:cxn modelId="{CCB7440D-337E-4805-A669-5735172ABD8C}" type="presOf" srcId="{381A4402-B699-49F7-A852-E05995CBCCDE}" destId="{174F7752-8D5E-44CC-B377-DF1B6AA2F32C}" srcOrd="0" destOrd="0" presId="urn:microsoft.com/office/officeart/2018/2/layout/IconCircleList"/>
    <dgm:cxn modelId="{865706A5-6A0B-45BE-A6F6-D498DF635158}" srcId="{6D56E5DF-FCC7-4FAF-8AD5-045A065635F9}" destId="{3989A38D-C809-47FC-8C4F-DC9AF028AB4A}" srcOrd="1" destOrd="0" parTransId="{A380763A-9B78-4D51-A3A3-CD7C2A6306C4}" sibTransId="{9EDC9EE9-B211-41C0-A676-28B107109A6C}"/>
    <dgm:cxn modelId="{8CACADB7-DF0C-48E0-BB77-B164B641B2E6}" type="presOf" srcId="{E3D468EB-94BD-4F79-BB25-F561CCFEF970}" destId="{DDE5B8CE-42D3-4676-824F-31D960B98561}" srcOrd="0" destOrd="0" presId="urn:microsoft.com/office/officeart/2018/2/layout/IconCircleList"/>
    <dgm:cxn modelId="{0949F7CD-D535-475A-8634-A1B443A5E3F1}" srcId="{6D56E5DF-FCC7-4FAF-8AD5-045A065635F9}" destId="{381A4402-B699-49F7-A852-E05995CBCCDE}" srcOrd="0" destOrd="0" parTransId="{66809E58-AD68-4C5E-A82B-FC3DA0E800D1}" sibTransId="{E3D468EB-94BD-4F79-BB25-F561CCFEF970}"/>
    <dgm:cxn modelId="{4C2FE1D1-8287-4818-A41C-EB6512771224}" type="presOf" srcId="{6D56E5DF-FCC7-4FAF-8AD5-045A065635F9}" destId="{0B070E7A-C3D1-4405-9198-1F5FC5407E83}" srcOrd="0" destOrd="0" presId="urn:microsoft.com/office/officeart/2018/2/layout/IconCircleList"/>
    <dgm:cxn modelId="{9E22B061-159C-4AD1-8F2F-A1EAF0EA9E27}" type="presParOf" srcId="{0B070E7A-C3D1-4405-9198-1F5FC5407E83}" destId="{26DE3DEB-7FB1-4736-9159-BBFC4525B77F}" srcOrd="0" destOrd="0" presId="urn:microsoft.com/office/officeart/2018/2/layout/IconCircleList"/>
    <dgm:cxn modelId="{1569E3BC-AB4C-4FD9-9852-0F55488019E9}" type="presParOf" srcId="{26DE3DEB-7FB1-4736-9159-BBFC4525B77F}" destId="{3536D49F-3C1C-401F-A4DE-EFF7863D9784}" srcOrd="0" destOrd="0" presId="urn:microsoft.com/office/officeart/2018/2/layout/IconCircleList"/>
    <dgm:cxn modelId="{CFF15683-3906-4689-98B1-B2511C9928FA}" type="presParOf" srcId="{3536D49F-3C1C-401F-A4DE-EFF7863D9784}" destId="{F1FDF98D-B575-4008-9B84-CC30A64320E4}" srcOrd="0" destOrd="0" presId="urn:microsoft.com/office/officeart/2018/2/layout/IconCircleList"/>
    <dgm:cxn modelId="{6226140F-326A-4998-AB7F-2982B74E0CB9}" type="presParOf" srcId="{3536D49F-3C1C-401F-A4DE-EFF7863D9784}" destId="{E9EC2CE2-DD96-4ACB-BE5A-D6E31973EE49}" srcOrd="1" destOrd="0" presId="urn:microsoft.com/office/officeart/2018/2/layout/IconCircleList"/>
    <dgm:cxn modelId="{515FF2DC-67B7-48FF-848A-6109FF206C98}" type="presParOf" srcId="{3536D49F-3C1C-401F-A4DE-EFF7863D9784}" destId="{6C547BCA-BBD0-49B5-BF95-39781F758175}" srcOrd="2" destOrd="0" presId="urn:microsoft.com/office/officeart/2018/2/layout/IconCircleList"/>
    <dgm:cxn modelId="{2EC9EED5-9118-4FD5-8C51-3D5ACCF8BC9D}" type="presParOf" srcId="{3536D49F-3C1C-401F-A4DE-EFF7863D9784}" destId="{174F7752-8D5E-44CC-B377-DF1B6AA2F32C}" srcOrd="3" destOrd="0" presId="urn:microsoft.com/office/officeart/2018/2/layout/IconCircleList"/>
    <dgm:cxn modelId="{F8174AF4-5289-40D1-B4D0-4EA83DA7504A}" type="presParOf" srcId="{26DE3DEB-7FB1-4736-9159-BBFC4525B77F}" destId="{DDE5B8CE-42D3-4676-824F-31D960B98561}" srcOrd="1" destOrd="0" presId="urn:microsoft.com/office/officeart/2018/2/layout/IconCircleList"/>
    <dgm:cxn modelId="{2DD32A93-D9C0-4B4D-9B4B-3524BF3FEC9A}" type="presParOf" srcId="{26DE3DEB-7FB1-4736-9159-BBFC4525B77F}" destId="{26ACFAF8-026C-4A28-918D-962C15447536}" srcOrd="2" destOrd="0" presId="urn:microsoft.com/office/officeart/2018/2/layout/IconCircleList"/>
    <dgm:cxn modelId="{2771AD8E-D283-4002-B1F7-8E2E149030BE}" type="presParOf" srcId="{26ACFAF8-026C-4A28-918D-962C15447536}" destId="{903EEB2C-DCAE-48E4-8F35-269240ADE32E}" srcOrd="0" destOrd="0" presId="urn:microsoft.com/office/officeart/2018/2/layout/IconCircleList"/>
    <dgm:cxn modelId="{46307016-9532-424B-A81F-FD02D53DB5F6}" type="presParOf" srcId="{26ACFAF8-026C-4A28-918D-962C15447536}" destId="{A448112B-E490-496B-8571-B5F23546FFD0}" srcOrd="1" destOrd="0" presId="urn:microsoft.com/office/officeart/2018/2/layout/IconCircleList"/>
    <dgm:cxn modelId="{A4466139-D07A-430C-9072-3892700D5E42}" type="presParOf" srcId="{26ACFAF8-026C-4A28-918D-962C15447536}" destId="{0AC35142-0524-40F4-8B82-DF1C8CF262E4}" srcOrd="2" destOrd="0" presId="urn:microsoft.com/office/officeart/2018/2/layout/IconCircleList"/>
    <dgm:cxn modelId="{D0AA739E-E7C6-432C-AC47-2B18048912CF}" type="presParOf" srcId="{26ACFAF8-026C-4A28-918D-962C15447536}" destId="{9F58C6A6-1D20-40B9-9ECC-0246C5BEE95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FE7BE-1E99-4C85-AEC7-D186569C3042}">
      <dsp:nvSpPr>
        <dsp:cNvPr id="0" name=""/>
        <dsp:cNvSpPr/>
      </dsp:nvSpPr>
      <dsp:spPr>
        <a:xfrm>
          <a:off x="2250914" y="296402"/>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938800-9541-481F-97A7-24F889A91139}">
      <dsp:nvSpPr>
        <dsp:cNvPr id="0" name=""/>
        <dsp:cNvSpPr/>
      </dsp:nvSpPr>
      <dsp:spPr>
        <a:xfrm>
          <a:off x="2718914" y="764402"/>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E4B77A-5A60-4FB1-B861-9BC17C43F3E2}">
      <dsp:nvSpPr>
        <dsp:cNvPr id="0" name=""/>
        <dsp:cNvSpPr/>
      </dsp:nvSpPr>
      <dsp:spPr>
        <a:xfrm>
          <a:off x="1548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s-MX" sz="1700" kern="1200"/>
            <a:t>¿Cómo describe la protagonista la calidad y la localización del dolor físico que experimenta? </a:t>
          </a:r>
          <a:endParaRPr lang="en-US" sz="1700" kern="1200"/>
        </a:p>
      </dsp:txBody>
      <dsp:txXfrm>
        <a:off x="1548914" y="3176402"/>
        <a:ext cx="3600000" cy="720000"/>
      </dsp:txXfrm>
    </dsp:sp>
    <dsp:sp modelId="{C32D0C38-504D-452C-91F5-6A43F12F4702}">
      <dsp:nvSpPr>
        <dsp:cNvPr id="0" name=""/>
        <dsp:cNvSpPr/>
      </dsp:nvSpPr>
      <dsp:spPr>
        <a:xfrm>
          <a:off x="6480914" y="296402"/>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48FE84-9F3A-4A20-8D82-E33B03C0A291}">
      <dsp:nvSpPr>
        <dsp:cNvPr id="0" name=""/>
        <dsp:cNvSpPr/>
      </dsp:nvSpPr>
      <dsp:spPr>
        <a:xfrm>
          <a:off x="6948914" y="764402"/>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3CE152-5B4B-4781-A2CE-3C509FF5EC9A}">
      <dsp:nvSpPr>
        <dsp:cNvPr id="0" name=""/>
        <dsp:cNvSpPr/>
      </dsp:nvSpPr>
      <dsp:spPr>
        <a:xfrm>
          <a:off x="5778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s-MX" sz="1700" kern="1200"/>
            <a:t>¿Hay momentos específicos del día o actividades que agraven su dolor?</a:t>
          </a:r>
          <a:endParaRPr lang="en-US" sz="1700" kern="1200"/>
        </a:p>
      </dsp:txBody>
      <dsp:txXfrm>
        <a:off x="5778914" y="3176402"/>
        <a:ext cx="36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056318-F155-4CCF-BD18-FD877E3C9187}">
      <dsp:nvSpPr>
        <dsp:cNvPr id="0" name=""/>
        <dsp:cNvSpPr/>
      </dsp:nvSpPr>
      <dsp:spPr>
        <a:xfrm>
          <a:off x="1953914" y="5292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1317DD-F009-4682-B4F5-98312EF9345A}">
      <dsp:nvSpPr>
        <dsp:cNvPr id="0" name=""/>
        <dsp:cNvSpPr/>
      </dsp:nvSpPr>
      <dsp:spPr>
        <a:xfrm>
          <a:off x="765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s-MX" sz="1700" kern="1200"/>
            <a:t>¿Qué impacto tiene el dolor crónico en el estado emocional de la protagonista? </a:t>
          </a:r>
          <a:endParaRPr lang="en-US" sz="1700" kern="1200"/>
        </a:p>
      </dsp:txBody>
      <dsp:txXfrm>
        <a:off x="765914" y="2943510"/>
        <a:ext cx="4320000" cy="720000"/>
      </dsp:txXfrm>
    </dsp:sp>
    <dsp:sp modelId="{C94FC256-5E51-49E0-9421-061D48E218EF}">
      <dsp:nvSpPr>
        <dsp:cNvPr id="0" name=""/>
        <dsp:cNvSpPr/>
      </dsp:nvSpPr>
      <dsp:spPr>
        <a:xfrm>
          <a:off x="7029914" y="5292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1FC508-F3D9-492C-AC89-60DC058C0F39}">
      <dsp:nvSpPr>
        <dsp:cNvPr id="0" name=""/>
        <dsp:cNvSpPr/>
      </dsp:nvSpPr>
      <dsp:spPr>
        <a:xfrm>
          <a:off x="5841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s-MX" sz="1700" kern="1200"/>
            <a:t>¿Ha experimentado sentimientos de desesperanza o depresión como resultado de su dolor?</a:t>
          </a:r>
          <a:endParaRPr lang="en-US" sz="1700" kern="1200"/>
        </a:p>
      </dsp:txBody>
      <dsp:txXfrm>
        <a:off x="5841914" y="2943510"/>
        <a:ext cx="432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FDF98D-B575-4008-9B84-CC30A64320E4}">
      <dsp:nvSpPr>
        <dsp:cNvPr id="0" name=""/>
        <dsp:cNvSpPr/>
      </dsp:nvSpPr>
      <dsp:spPr>
        <a:xfrm>
          <a:off x="282221" y="1410409"/>
          <a:ext cx="1371985" cy="13719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EC2CE2-DD96-4ACB-BE5A-D6E31973EE49}">
      <dsp:nvSpPr>
        <dsp:cNvPr id="0" name=""/>
        <dsp:cNvSpPr/>
      </dsp:nvSpPr>
      <dsp:spPr>
        <a:xfrm>
          <a:off x="570337" y="1698526"/>
          <a:ext cx="795751" cy="7957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4F7752-8D5E-44CC-B377-DF1B6AA2F32C}">
      <dsp:nvSpPr>
        <dsp:cNvPr id="0" name=""/>
        <dsp:cNvSpPr/>
      </dsp:nvSpPr>
      <dsp:spPr>
        <a:xfrm>
          <a:off x="1948202" y="141040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s-MX" sz="2400" kern="1200"/>
            <a:t>¿Cómo ha influido el dolor en las creencias espirituales o filosóficas de la protagonista? </a:t>
          </a:r>
          <a:endParaRPr lang="en-US" sz="2400" kern="1200"/>
        </a:p>
      </dsp:txBody>
      <dsp:txXfrm>
        <a:off x="1948202" y="1410409"/>
        <a:ext cx="3233964" cy="1371985"/>
      </dsp:txXfrm>
    </dsp:sp>
    <dsp:sp modelId="{903EEB2C-DCAE-48E4-8F35-269240ADE32E}">
      <dsp:nvSpPr>
        <dsp:cNvPr id="0" name=""/>
        <dsp:cNvSpPr/>
      </dsp:nvSpPr>
      <dsp:spPr>
        <a:xfrm>
          <a:off x="5745661" y="1410409"/>
          <a:ext cx="1371985" cy="13719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48112B-E490-496B-8571-B5F23546FFD0}">
      <dsp:nvSpPr>
        <dsp:cNvPr id="0" name=""/>
        <dsp:cNvSpPr/>
      </dsp:nvSpPr>
      <dsp:spPr>
        <a:xfrm>
          <a:off x="6033778" y="1698526"/>
          <a:ext cx="795751" cy="7957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58C6A6-1D20-40B9-9ECC-0246C5BEE959}">
      <dsp:nvSpPr>
        <dsp:cNvPr id="0" name=""/>
        <dsp:cNvSpPr/>
      </dsp:nvSpPr>
      <dsp:spPr>
        <a:xfrm>
          <a:off x="7411643" y="141040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s-MX" sz="2400" kern="1200"/>
            <a:t>¿Ha encontrado algún tipo de consuelo o fortaleza en estas creencias?</a:t>
          </a:r>
          <a:endParaRPr lang="en-US" sz="2400" kern="1200"/>
        </a:p>
      </dsp:txBody>
      <dsp:txXfrm>
        <a:off x="7411643" y="1410409"/>
        <a:ext cx="3233964" cy="1371985"/>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312D27-CA26-2B4D-A55D-3F262E006956}" type="datetimeFigureOut">
              <a:rPr lang="es-MX" smtClean="0"/>
              <a:t>02/09/25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20A5FB-83D9-C748-AD84-A3AE81DE81CE}" type="slidenum">
              <a:rPr lang="es-MX" smtClean="0"/>
              <a:t>‹Nº›</a:t>
            </a:fld>
            <a:endParaRPr lang="es-MX"/>
          </a:p>
        </p:txBody>
      </p:sp>
    </p:spTree>
    <p:extLst>
      <p:ext uri="{BB962C8B-B14F-4D97-AF65-F5344CB8AC3E}">
        <p14:creationId xmlns:p14="http://schemas.microsoft.com/office/powerpoint/2010/main" val="3549157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MX" dirty="0"/>
              <a:t>*Unrest* es un documental de 2017 dirigido por Jennifer Brea, que narra su experiencia personal con el síndrome de fatiga crónica (SFC), también conocido como encefalomielitis miálgica (EM). La película comienza cuando Jennifer, una estudiante de doctorado en Harvard, cae gravemente enferma con una fiebre que nunca desaparece. Después de que los médicos no logran proporcionar una explicación satisfactoria para sus síntomas debilitantes, Jennifer comienza a documentar su vida desde su cama con una cámara.</a:t>
            </a:r>
          </a:p>
          <a:p>
            <a:pPr algn="just"/>
            <a:endParaRPr lang="es-MX" dirty="0"/>
          </a:p>
          <a:p>
            <a:pPr algn="just"/>
            <a:r>
              <a:rPr lang="es-MX" dirty="0"/>
              <a:t>El documental explora no solo la lucha personal de Jennifer con la enfermedad, sino también las historias de otros pacientes alrededor del mundo que viven con SFC/EM. Se destaca cómo la enfermedad afecta a personas de todas las edades y orígenes, y cómo muchas veces es malinterpretada y subestimada tanto por la sociedad como por la comunidad médica.</a:t>
            </a:r>
          </a:p>
          <a:p>
            <a:pPr algn="just"/>
            <a:endParaRPr lang="es-MX" dirty="0"/>
          </a:p>
          <a:p>
            <a:pPr algn="just"/>
            <a:r>
              <a:rPr lang="es-MX" dirty="0"/>
              <a:t>A lo largo de la película, Jennifer se convierte en una activista, utilizando su plataforma para concienciar sobre la enfermedad y abogar por más investigación y comprensión. *Unrest* también aborda temas como la desesperación y la resiliencia, el impacto emocional y social de vivir con una enfermedad crónica, y la lucha por el reconocimiento y el tratamiento adecuado.</a:t>
            </a:r>
          </a:p>
          <a:p>
            <a:pPr algn="just"/>
            <a:endParaRPr lang="es-MX" dirty="0"/>
          </a:p>
          <a:p>
            <a:pPr algn="just"/>
            <a:r>
              <a:rPr lang="es-MX" dirty="0"/>
              <a:t>El documental combina grabaciones caseras, entrevistas y material de archivo para ofrecer una mirada íntima y conmovedora a la vida de aquellos afectados por SFC/EM, destacando su fortaleza y la urgencia de encontrar respuestas y apoyo para esta enfermedad poco comprendida.</a:t>
            </a:r>
          </a:p>
        </p:txBody>
      </p:sp>
      <p:sp>
        <p:nvSpPr>
          <p:cNvPr id="4" name="Marcador de número de diapositiva 3"/>
          <p:cNvSpPr>
            <a:spLocks noGrp="1"/>
          </p:cNvSpPr>
          <p:nvPr>
            <p:ph type="sldNum" sz="quarter" idx="5"/>
          </p:nvPr>
        </p:nvSpPr>
        <p:spPr/>
        <p:txBody>
          <a:bodyPr/>
          <a:lstStyle/>
          <a:p>
            <a:fld id="{3420A5FB-83D9-C748-AD84-A3AE81DE81CE}" type="slidenum">
              <a:rPr lang="es-MX" smtClean="0"/>
              <a:t>1</a:t>
            </a:fld>
            <a:endParaRPr lang="es-MX"/>
          </a:p>
        </p:txBody>
      </p:sp>
    </p:spTree>
    <p:extLst>
      <p:ext uri="{BB962C8B-B14F-4D97-AF65-F5344CB8AC3E}">
        <p14:creationId xmlns:p14="http://schemas.microsoft.com/office/powerpoint/2010/main" val="1387268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Fisica</a:t>
            </a:r>
          </a:p>
        </p:txBody>
      </p:sp>
      <p:sp>
        <p:nvSpPr>
          <p:cNvPr id="4" name="Marcador de número de diapositiva 3"/>
          <p:cNvSpPr>
            <a:spLocks noGrp="1"/>
          </p:cNvSpPr>
          <p:nvPr>
            <p:ph type="sldNum" sz="quarter" idx="5"/>
          </p:nvPr>
        </p:nvSpPr>
        <p:spPr/>
        <p:txBody>
          <a:bodyPr/>
          <a:lstStyle/>
          <a:p>
            <a:fld id="{3420A5FB-83D9-C748-AD84-A3AE81DE81CE}" type="slidenum">
              <a:rPr lang="es-MX" smtClean="0"/>
              <a:t>3</a:t>
            </a:fld>
            <a:endParaRPr lang="es-MX"/>
          </a:p>
        </p:txBody>
      </p:sp>
    </p:spTree>
    <p:extLst>
      <p:ext uri="{BB962C8B-B14F-4D97-AF65-F5344CB8AC3E}">
        <p14:creationId xmlns:p14="http://schemas.microsoft.com/office/powerpoint/2010/main" val="243534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Emocional</a:t>
            </a:r>
          </a:p>
        </p:txBody>
      </p:sp>
      <p:sp>
        <p:nvSpPr>
          <p:cNvPr id="4" name="Marcador de número de diapositiva 3"/>
          <p:cNvSpPr>
            <a:spLocks noGrp="1"/>
          </p:cNvSpPr>
          <p:nvPr>
            <p:ph type="sldNum" sz="quarter" idx="5"/>
          </p:nvPr>
        </p:nvSpPr>
        <p:spPr/>
        <p:txBody>
          <a:bodyPr/>
          <a:lstStyle/>
          <a:p>
            <a:fld id="{3420A5FB-83D9-C748-AD84-A3AE81DE81CE}" type="slidenum">
              <a:rPr lang="es-MX" smtClean="0"/>
              <a:t>4</a:t>
            </a:fld>
            <a:endParaRPr lang="es-MX"/>
          </a:p>
        </p:txBody>
      </p:sp>
    </p:spTree>
    <p:extLst>
      <p:ext uri="{BB962C8B-B14F-4D97-AF65-F5344CB8AC3E}">
        <p14:creationId xmlns:p14="http://schemas.microsoft.com/office/powerpoint/2010/main" val="2581808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Social</a:t>
            </a:r>
          </a:p>
        </p:txBody>
      </p:sp>
      <p:sp>
        <p:nvSpPr>
          <p:cNvPr id="4" name="Marcador de número de diapositiva 3"/>
          <p:cNvSpPr>
            <a:spLocks noGrp="1"/>
          </p:cNvSpPr>
          <p:nvPr>
            <p:ph type="sldNum" sz="quarter" idx="5"/>
          </p:nvPr>
        </p:nvSpPr>
        <p:spPr/>
        <p:txBody>
          <a:bodyPr/>
          <a:lstStyle/>
          <a:p>
            <a:fld id="{3420A5FB-83D9-C748-AD84-A3AE81DE81CE}" type="slidenum">
              <a:rPr lang="es-MX" smtClean="0"/>
              <a:t>5</a:t>
            </a:fld>
            <a:endParaRPr lang="es-MX"/>
          </a:p>
        </p:txBody>
      </p:sp>
    </p:spTree>
    <p:extLst>
      <p:ext uri="{BB962C8B-B14F-4D97-AF65-F5344CB8AC3E}">
        <p14:creationId xmlns:p14="http://schemas.microsoft.com/office/powerpoint/2010/main" val="372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Espiritual</a:t>
            </a:r>
          </a:p>
        </p:txBody>
      </p:sp>
      <p:sp>
        <p:nvSpPr>
          <p:cNvPr id="4" name="Marcador de número de diapositiva 3"/>
          <p:cNvSpPr>
            <a:spLocks noGrp="1"/>
          </p:cNvSpPr>
          <p:nvPr>
            <p:ph type="sldNum" sz="quarter" idx="5"/>
          </p:nvPr>
        </p:nvSpPr>
        <p:spPr/>
        <p:txBody>
          <a:bodyPr/>
          <a:lstStyle/>
          <a:p>
            <a:fld id="{3420A5FB-83D9-C748-AD84-A3AE81DE81CE}" type="slidenum">
              <a:rPr lang="es-MX" smtClean="0"/>
              <a:t>6</a:t>
            </a:fld>
            <a:endParaRPr lang="es-MX"/>
          </a:p>
        </p:txBody>
      </p:sp>
    </p:spTree>
    <p:extLst>
      <p:ext uri="{BB962C8B-B14F-4D97-AF65-F5344CB8AC3E}">
        <p14:creationId xmlns:p14="http://schemas.microsoft.com/office/powerpoint/2010/main" val="3198692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Integral</a:t>
            </a:r>
          </a:p>
        </p:txBody>
      </p:sp>
      <p:sp>
        <p:nvSpPr>
          <p:cNvPr id="4" name="Marcador de número de diapositiva 3"/>
          <p:cNvSpPr>
            <a:spLocks noGrp="1"/>
          </p:cNvSpPr>
          <p:nvPr>
            <p:ph type="sldNum" sz="quarter" idx="5"/>
          </p:nvPr>
        </p:nvSpPr>
        <p:spPr/>
        <p:txBody>
          <a:bodyPr/>
          <a:lstStyle/>
          <a:p>
            <a:fld id="{3420A5FB-83D9-C748-AD84-A3AE81DE81CE}" type="slidenum">
              <a:rPr lang="es-MX" smtClean="0"/>
              <a:t>7</a:t>
            </a:fld>
            <a:endParaRPr lang="es-MX"/>
          </a:p>
        </p:txBody>
      </p:sp>
    </p:spTree>
    <p:extLst>
      <p:ext uri="{BB962C8B-B14F-4D97-AF65-F5344CB8AC3E}">
        <p14:creationId xmlns:p14="http://schemas.microsoft.com/office/powerpoint/2010/main" val="4293280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420A5FB-83D9-C748-AD84-A3AE81DE81CE}" type="slidenum">
              <a:rPr lang="es-MX" smtClean="0"/>
              <a:t>8</a:t>
            </a:fld>
            <a:endParaRPr lang="es-MX"/>
          </a:p>
        </p:txBody>
      </p:sp>
    </p:spTree>
    <p:extLst>
      <p:ext uri="{BB962C8B-B14F-4D97-AF65-F5344CB8AC3E}">
        <p14:creationId xmlns:p14="http://schemas.microsoft.com/office/powerpoint/2010/main" val="695980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543359-2117-70FD-69EA-953893C3262B}"/>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7489E545-7012-81D2-C8DC-3574D7FFF3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08E7AECB-018E-4036-996C-186458EDEAFC}"/>
              </a:ext>
            </a:extLst>
          </p:cNvPr>
          <p:cNvSpPr>
            <a:spLocks noGrp="1"/>
          </p:cNvSpPr>
          <p:nvPr>
            <p:ph type="dt" sz="half" idx="10"/>
          </p:nvPr>
        </p:nvSpPr>
        <p:spPr/>
        <p:txBody>
          <a:bodyPr/>
          <a:lstStyle/>
          <a:p>
            <a:fld id="{5600AA3A-04F1-9040-95F0-301E4E8D770E}" type="datetimeFigureOut">
              <a:rPr lang="es-MX" smtClean="0"/>
              <a:t>02/09/25</a:t>
            </a:fld>
            <a:endParaRPr lang="es-MX"/>
          </a:p>
        </p:txBody>
      </p:sp>
      <p:sp>
        <p:nvSpPr>
          <p:cNvPr id="5" name="Marcador de pie de página 4">
            <a:extLst>
              <a:ext uri="{FF2B5EF4-FFF2-40B4-BE49-F238E27FC236}">
                <a16:creationId xmlns:a16="http://schemas.microsoft.com/office/drawing/2014/main" id="{C95B07E4-9F90-D122-0AEA-74577F5EEB8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CA172D4-1105-F07D-8B99-2BF42A2F5AFE}"/>
              </a:ext>
            </a:extLst>
          </p:cNvPr>
          <p:cNvSpPr>
            <a:spLocks noGrp="1"/>
          </p:cNvSpPr>
          <p:nvPr>
            <p:ph type="sldNum" sz="quarter" idx="12"/>
          </p:nvPr>
        </p:nvSpPr>
        <p:spPr/>
        <p:txBody>
          <a:bodyPr/>
          <a:lstStyle/>
          <a:p>
            <a:fld id="{5A2C0CDB-2755-3E44-BCA3-56EEE09C6E7D}" type="slidenum">
              <a:rPr lang="es-MX" smtClean="0"/>
              <a:t>‹Nº›</a:t>
            </a:fld>
            <a:endParaRPr lang="es-MX"/>
          </a:p>
        </p:txBody>
      </p:sp>
    </p:spTree>
    <p:extLst>
      <p:ext uri="{BB962C8B-B14F-4D97-AF65-F5344CB8AC3E}">
        <p14:creationId xmlns:p14="http://schemas.microsoft.com/office/powerpoint/2010/main" val="4231303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71AA9E-4FCD-770C-187D-16A65A607C3E}"/>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730B9BB2-2DCD-A8C4-2422-53B9E38BF107}"/>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E4074810-38C2-802A-E0B5-9B9178512B73}"/>
              </a:ext>
            </a:extLst>
          </p:cNvPr>
          <p:cNvSpPr>
            <a:spLocks noGrp="1"/>
          </p:cNvSpPr>
          <p:nvPr>
            <p:ph type="dt" sz="half" idx="10"/>
          </p:nvPr>
        </p:nvSpPr>
        <p:spPr/>
        <p:txBody>
          <a:bodyPr/>
          <a:lstStyle/>
          <a:p>
            <a:fld id="{5600AA3A-04F1-9040-95F0-301E4E8D770E}" type="datetimeFigureOut">
              <a:rPr lang="es-MX" smtClean="0"/>
              <a:t>02/09/25</a:t>
            </a:fld>
            <a:endParaRPr lang="es-MX"/>
          </a:p>
        </p:txBody>
      </p:sp>
      <p:sp>
        <p:nvSpPr>
          <p:cNvPr id="5" name="Marcador de pie de página 4">
            <a:extLst>
              <a:ext uri="{FF2B5EF4-FFF2-40B4-BE49-F238E27FC236}">
                <a16:creationId xmlns:a16="http://schemas.microsoft.com/office/drawing/2014/main" id="{C34DF077-A553-C318-3CAF-89E2D78D6AB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A76E5D3-B611-D7DF-4834-F312A73B7130}"/>
              </a:ext>
            </a:extLst>
          </p:cNvPr>
          <p:cNvSpPr>
            <a:spLocks noGrp="1"/>
          </p:cNvSpPr>
          <p:nvPr>
            <p:ph type="sldNum" sz="quarter" idx="12"/>
          </p:nvPr>
        </p:nvSpPr>
        <p:spPr/>
        <p:txBody>
          <a:bodyPr/>
          <a:lstStyle/>
          <a:p>
            <a:fld id="{5A2C0CDB-2755-3E44-BCA3-56EEE09C6E7D}" type="slidenum">
              <a:rPr lang="es-MX" smtClean="0"/>
              <a:t>‹Nº›</a:t>
            </a:fld>
            <a:endParaRPr lang="es-MX"/>
          </a:p>
        </p:txBody>
      </p:sp>
    </p:spTree>
    <p:extLst>
      <p:ext uri="{BB962C8B-B14F-4D97-AF65-F5344CB8AC3E}">
        <p14:creationId xmlns:p14="http://schemas.microsoft.com/office/powerpoint/2010/main" val="2019449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6A660A-9712-4E0C-2B84-131F8855110F}"/>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57694116-D5B0-1E17-FC43-AA76FD1FC6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BDEDBC79-8861-604C-5659-A8153DD2C6EE}"/>
              </a:ext>
            </a:extLst>
          </p:cNvPr>
          <p:cNvSpPr>
            <a:spLocks noGrp="1"/>
          </p:cNvSpPr>
          <p:nvPr>
            <p:ph type="dt" sz="half" idx="10"/>
          </p:nvPr>
        </p:nvSpPr>
        <p:spPr/>
        <p:txBody>
          <a:bodyPr/>
          <a:lstStyle/>
          <a:p>
            <a:fld id="{5600AA3A-04F1-9040-95F0-301E4E8D770E}" type="datetimeFigureOut">
              <a:rPr lang="es-MX" smtClean="0"/>
              <a:t>02/09/25</a:t>
            </a:fld>
            <a:endParaRPr lang="es-MX"/>
          </a:p>
        </p:txBody>
      </p:sp>
      <p:sp>
        <p:nvSpPr>
          <p:cNvPr id="5" name="Marcador de pie de página 4">
            <a:extLst>
              <a:ext uri="{FF2B5EF4-FFF2-40B4-BE49-F238E27FC236}">
                <a16:creationId xmlns:a16="http://schemas.microsoft.com/office/drawing/2014/main" id="{6B844B16-71DB-9F32-22A2-A5A0EDD1AE8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9AD2DF3-BC3D-93EF-F646-D3929844DB50}"/>
              </a:ext>
            </a:extLst>
          </p:cNvPr>
          <p:cNvSpPr>
            <a:spLocks noGrp="1"/>
          </p:cNvSpPr>
          <p:nvPr>
            <p:ph type="sldNum" sz="quarter" idx="12"/>
          </p:nvPr>
        </p:nvSpPr>
        <p:spPr/>
        <p:txBody>
          <a:bodyPr/>
          <a:lstStyle/>
          <a:p>
            <a:fld id="{5A2C0CDB-2755-3E44-BCA3-56EEE09C6E7D}" type="slidenum">
              <a:rPr lang="es-MX" smtClean="0"/>
              <a:t>‹Nº›</a:t>
            </a:fld>
            <a:endParaRPr lang="es-MX"/>
          </a:p>
        </p:txBody>
      </p:sp>
    </p:spTree>
    <p:extLst>
      <p:ext uri="{BB962C8B-B14F-4D97-AF65-F5344CB8AC3E}">
        <p14:creationId xmlns:p14="http://schemas.microsoft.com/office/powerpoint/2010/main" val="2881367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D2C047-12C2-0446-4D8A-6D528B1C65B6}"/>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FD4FAFB0-D204-76A8-2A72-C3D99BB8DADA}"/>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59723BC1-AC3F-9E13-7E98-3413D2BC67F9}"/>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F300CD71-F9B5-D321-26F6-EADF733BE75A}"/>
              </a:ext>
            </a:extLst>
          </p:cNvPr>
          <p:cNvSpPr>
            <a:spLocks noGrp="1"/>
          </p:cNvSpPr>
          <p:nvPr>
            <p:ph type="dt" sz="half" idx="10"/>
          </p:nvPr>
        </p:nvSpPr>
        <p:spPr/>
        <p:txBody>
          <a:bodyPr/>
          <a:lstStyle/>
          <a:p>
            <a:fld id="{5600AA3A-04F1-9040-95F0-301E4E8D770E}" type="datetimeFigureOut">
              <a:rPr lang="es-MX" smtClean="0"/>
              <a:t>02/09/25</a:t>
            </a:fld>
            <a:endParaRPr lang="es-MX"/>
          </a:p>
        </p:txBody>
      </p:sp>
      <p:sp>
        <p:nvSpPr>
          <p:cNvPr id="6" name="Marcador de pie de página 5">
            <a:extLst>
              <a:ext uri="{FF2B5EF4-FFF2-40B4-BE49-F238E27FC236}">
                <a16:creationId xmlns:a16="http://schemas.microsoft.com/office/drawing/2014/main" id="{A5338BB8-3A9E-99D3-17E6-6AB1C3DDC02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9EADC635-80BD-F527-CB08-0C9A6D2DCD45}"/>
              </a:ext>
            </a:extLst>
          </p:cNvPr>
          <p:cNvSpPr>
            <a:spLocks noGrp="1"/>
          </p:cNvSpPr>
          <p:nvPr>
            <p:ph type="sldNum" sz="quarter" idx="12"/>
          </p:nvPr>
        </p:nvSpPr>
        <p:spPr/>
        <p:txBody>
          <a:bodyPr/>
          <a:lstStyle/>
          <a:p>
            <a:fld id="{5A2C0CDB-2755-3E44-BCA3-56EEE09C6E7D}" type="slidenum">
              <a:rPr lang="es-MX" smtClean="0"/>
              <a:t>‹Nº›</a:t>
            </a:fld>
            <a:endParaRPr lang="es-MX"/>
          </a:p>
        </p:txBody>
      </p:sp>
    </p:spTree>
    <p:extLst>
      <p:ext uri="{BB962C8B-B14F-4D97-AF65-F5344CB8AC3E}">
        <p14:creationId xmlns:p14="http://schemas.microsoft.com/office/powerpoint/2010/main" val="1688618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0A594D-29BB-98FE-7551-5E1E50BB145F}"/>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3AF6D71F-9645-C517-5DDA-15D5C1B93D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E54AF63A-61FE-4E99-572E-254B80912DDA}"/>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274525A7-94AA-F9CF-57BB-F342ECFD8D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F2B9D5CA-93A1-4F77-7F84-D463A3C768B5}"/>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6F4DB83E-D6D0-E2FC-7C19-62EF6B2F0794}"/>
              </a:ext>
            </a:extLst>
          </p:cNvPr>
          <p:cNvSpPr>
            <a:spLocks noGrp="1"/>
          </p:cNvSpPr>
          <p:nvPr>
            <p:ph type="dt" sz="half" idx="10"/>
          </p:nvPr>
        </p:nvSpPr>
        <p:spPr/>
        <p:txBody>
          <a:bodyPr/>
          <a:lstStyle/>
          <a:p>
            <a:fld id="{5600AA3A-04F1-9040-95F0-301E4E8D770E}" type="datetimeFigureOut">
              <a:rPr lang="es-MX" smtClean="0"/>
              <a:t>02/09/25</a:t>
            </a:fld>
            <a:endParaRPr lang="es-MX"/>
          </a:p>
        </p:txBody>
      </p:sp>
      <p:sp>
        <p:nvSpPr>
          <p:cNvPr id="8" name="Marcador de pie de página 7">
            <a:extLst>
              <a:ext uri="{FF2B5EF4-FFF2-40B4-BE49-F238E27FC236}">
                <a16:creationId xmlns:a16="http://schemas.microsoft.com/office/drawing/2014/main" id="{9494E830-7FBE-1531-84D5-D99273607A52}"/>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FFDE9E3A-DA2B-745B-398B-6759A8A6CAE8}"/>
              </a:ext>
            </a:extLst>
          </p:cNvPr>
          <p:cNvSpPr>
            <a:spLocks noGrp="1"/>
          </p:cNvSpPr>
          <p:nvPr>
            <p:ph type="sldNum" sz="quarter" idx="12"/>
          </p:nvPr>
        </p:nvSpPr>
        <p:spPr/>
        <p:txBody>
          <a:bodyPr/>
          <a:lstStyle/>
          <a:p>
            <a:fld id="{5A2C0CDB-2755-3E44-BCA3-56EEE09C6E7D}" type="slidenum">
              <a:rPr lang="es-MX" smtClean="0"/>
              <a:t>‹Nº›</a:t>
            </a:fld>
            <a:endParaRPr lang="es-MX"/>
          </a:p>
        </p:txBody>
      </p:sp>
    </p:spTree>
    <p:extLst>
      <p:ext uri="{BB962C8B-B14F-4D97-AF65-F5344CB8AC3E}">
        <p14:creationId xmlns:p14="http://schemas.microsoft.com/office/powerpoint/2010/main" val="1626895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BAA297-DCF1-6DB9-D529-B04EA87D70CD}"/>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EBD9315A-5B4C-105A-9313-B716A8C3741B}"/>
              </a:ext>
            </a:extLst>
          </p:cNvPr>
          <p:cNvSpPr>
            <a:spLocks noGrp="1"/>
          </p:cNvSpPr>
          <p:nvPr>
            <p:ph type="dt" sz="half" idx="10"/>
          </p:nvPr>
        </p:nvSpPr>
        <p:spPr/>
        <p:txBody>
          <a:bodyPr/>
          <a:lstStyle/>
          <a:p>
            <a:fld id="{5600AA3A-04F1-9040-95F0-301E4E8D770E}" type="datetimeFigureOut">
              <a:rPr lang="es-MX" smtClean="0"/>
              <a:t>02/09/25</a:t>
            </a:fld>
            <a:endParaRPr lang="es-MX"/>
          </a:p>
        </p:txBody>
      </p:sp>
      <p:sp>
        <p:nvSpPr>
          <p:cNvPr id="4" name="Marcador de pie de página 3">
            <a:extLst>
              <a:ext uri="{FF2B5EF4-FFF2-40B4-BE49-F238E27FC236}">
                <a16:creationId xmlns:a16="http://schemas.microsoft.com/office/drawing/2014/main" id="{BBCD3754-C1B8-D8D8-EB60-1879A4E23C29}"/>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313135FA-825F-A995-00E3-45B7167F648B}"/>
              </a:ext>
            </a:extLst>
          </p:cNvPr>
          <p:cNvSpPr>
            <a:spLocks noGrp="1"/>
          </p:cNvSpPr>
          <p:nvPr>
            <p:ph type="sldNum" sz="quarter" idx="12"/>
          </p:nvPr>
        </p:nvSpPr>
        <p:spPr/>
        <p:txBody>
          <a:bodyPr/>
          <a:lstStyle/>
          <a:p>
            <a:fld id="{5A2C0CDB-2755-3E44-BCA3-56EEE09C6E7D}" type="slidenum">
              <a:rPr lang="es-MX" smtClean="0"/>
              <a:t>‹Nº›</a:t>
            </a:fld>
            <a:endParaRPr lang="es-MX"/>
          </a:p>
        </p:txBody>
      </p:sp>
    </p:spTree>
    <p:extLst>
      <p:ext uri="{BB962C8B-B14F-4D97-AF65-F5344CB8AC3E}">
        <p14:creationId xmlns:p14="http://schemas.microsoft.com/office/powerpoint/2010/main" val="1938321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7CF492C-9EA0-DE25-DA0B-2890BE495D8B}"/>
              </a:ext>
            </a:extLst>
          </p:cNvPr>
          <p:cNvSpPr>
            <a:spLocks noGrp="1"/>
          </p:cNvSpPr>
          <p:nvPr>
            <p:ph type="dt" sz="half" idx="10"/>
          </p:nvPr>
        </p:nvSpPr>
        <p:spPr/>
        <p:txBody>
          <a:bodyPr/>
          <a:lstStyle/>
          <a:p>
            <a:fld id="{5600AA3A-04F1-9040-95F0-301E4E8D770E}" type="datetimeFigureOut">
              <a:rPr lang="es-MX" smtClean="0"/>
              <a:t>02/09/25</a:t>
            </a:fld>
            <a:endParaRPr lang="es-MX"/>
          </a:p>
        </p:txBody>
      </p:sp>
      <p:sp>
        <p:nvSpPr>
          <p:cNvPr id="3" name="Marcador de pie de página 2">
            <a:extLst>
              <a:ext uri="{FF2B5EF4-FFF2-40B4-BE49-F238E27FC236}">
                <a16:creationId xmlns:a16="http://schemas.microsoft.com/office/drawing/2014/main" id="{CE3BEBA7-76DC-D476-7CED-BF5578768DD7}"/>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115D760B-3782-F8FC-5849-F50B6038DEBC}"/>
              </a:ext>
            </a:extLst>
          </p:cNvPr>
          <p:cNvSpPr>
            <a:spLocks noGrp="1"/>
          </p:cNvSpPr>
          <p:nvPr>
            <p:ph type="sldNum" sz="quarter" idx="12"/>
          </p:nvPr>
        </p:nvSpPr>
        <p:spPr/>
        <p:txBody>
          <a:bodyPr/>
          <a:lstStyle/>
          <a:p>
            <a:fld id="{5A2C0CDB-2755-3E44-BCA3-56EEE09C6E7D}" type="slidenum">
              <a:rPr lang="es-MX" smtClean="0"/>
              <a:t>‹Nº›</a:t>
            </a:fld>
            <a:endParaRPr lang="es-MX"/>
          </a:p>
        </p:txBody>
      </p:sp>
    </p:spTree>
    <p:extLst>
      <p:ext uri="{BB962C8B-B14F-4D97-AF65-F5344CB8AC3E}">
        <p14:creationId xmlns:p14="http://schemas.microsoft.com/office/powerpoint/2010/main" val="633462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5B8CEA-4396-7FDA-1F55-61EACA06D173}"/>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EAD46BE0-E4AC-BF15-EB5A-162696F4C6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319BEC60-9238-6106-CEE4-2096C0D385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30FCC062-3212-3CFC-1299-A609B52128CE}"/>
              </a:ext>
            </a:extLst>
          </p:cNvPr>
          <p:cNvSpPr>
            <a:spLocks noGrp="1"/>
          </p:cNvSpPr>
          <p:nvPr>
            <p:ph type="dt" sz="half" idx="10"/>
          </p:nvPr>
        </p:nvSpPr>
        <p:spPr/>
        <p:txBody>
          <a:bodyPr/>
          <a:lstStyle/>
          <a:p>
            <a:fld id="{5600AA3A-04F1-9040-95F0-301E4E8D770E}" type="datetimeFigureOut">
              <a:rPr lang="es-MX" smtClean="0"/>
              <a:t>02/09/25</a:t>
            </a:fld>
            <a:endParaRPr lang="es-MX"/>
          </a:p>
        </p:txBody>
      </p:sp>
      <p:sp>
        <p:nvSpPr>
          <p:cNvPr id="6" name="Marcador de pie de página 5">
            <a:extLst>
              <a:ext uri="{FF2B5EF4-FFF2-40B4-BE49-F238E27FC236}">
                <a16:creationId xmlns:a16="http://schemas.microsoft.com/office/drawing/2014/main" id="{A39A1014-B892-D209-A549-5FE11ACB7BC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AA12D740-4FA2-B4B4-37E2-7CF46901883E}"/>
              </a:ext>
            </a:extLst>
          </p:cNvPr>
          <p:cNvSpPr>
            <a:spLocks noGrp="1"/>
          </p:cNvSpPr>
          <p:nvPr>
            <p:ph type="sldNum" sz="quarter" idx="12"/>
          </p:nvPr>
        </p:nvSpPr>
        <p:spPr/>
        <p:txBody>
          <a:bodyPr/>
          <a:lstStyle/>
          <a:p>
            <a:fld id="{5A2C0CDB-2755-3E44-BCA3-56EEE09C6E7D}" type="slidenum">
              <a:rPr lang="es-MX" smtClean="0"/>
              <a:t>‹Nº›</a:t>
            </a:fld>
            <a:endParaRPr lang="es-MX"/>
          </a:p>
        </p:txBody>
      </p:sp>
    </p:spTree>
    <p:extLst>
      <p:ext uri="{BB962C8B-B14F-4D97-AF65-F5344CB8AC3E}">
        <p14:creationId xmlns:p14="http://schemas.microsoft.com/office/powerpoint/2010/main" val="633949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3E9D96-82B6-4E07-E667-2190E0E8C9E4}"/>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4D341EAE-0B9C-9840-5AD9-E5759F6173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54935E56-2CE4-4828-2902-EB791F036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D8686B70-35BF-73B9-60CE-2B2DB713D479}"/>
              </a:ext>
            </a:extLst>
          </p:cNvPr>
          <p:cNvSpPr>
            <a:spLocks noGrp="1"/>
          </p:cNvSpPr>
          <p:nvPr>
            <p:ph type="dt" sz="half" idx="10"/>
          </p:nvPr>
        </p:nvSpPr>
        <p:spPr/>
        <p:txBody>
          <a:bodyPr/>
          <a:lstStyle/>
          <a:p>
            <a:fld id="{5600AA3A-04F1-9040-95F0-301E4E8D770E}" type="datetimeFigureOut">
              <a:rPr lang="es-MX" smtClean="0"/>
              <a:t>02/09/25</a:t>
            </a:fld>
            <a:endParaRPr lang="es-MX"/>
          </a:p>
        </p:txBody>
      </p:sp>
      <p:sp>
        <p:nvSpPr>
          <p:cNvPr id="6" name="Marcador de pie de página 5">
            <a:extLst>
              <a:ext uri="{FF2B5EF4-FFF2-40B4-BE49-F238E27FC236}">
                <a16:creationId xmlns:a16="http://schemas.microsoft.com/office/drawing/2014/main" id="{6A52D32A-6C92-256B-F724-C0D0872B970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B615E8D2-269D-ADD4-70A6-27F0CD16A203}"/>
              </a:ext>
            </a:extLst>
          </p:cNvPr>
          <p:cNvSpPr>
            <a:spLocks noGrp="1"/>
          </p:cNvSpPr>
          <p:nvPr>
            <p:ph type="sldNum" sz="quarter" idx="12"/>
          </p:nvPr>
        </p:nvSpPr>
        <p:spPr/>
        <p:txBody>
          <a:bodyPr/>
          <a:lstStyle/>
          <a:p>
            <a:fld id="{5A2C0CDB-2755-3E44-BCA3-56EEE09C6E7D}" type="slidenum">
              <a:rPr lang="es-MX" smtClean="0"/>
              <a:t>‹Nº›</a:t>
            </a:fld>
            <a:endParaRPr lang="es-MX"/>
          </a:p>
        </p:txBody>
      </p:sp>
    </p:spTree>
    <p:extLst>
      <p:ext uri="{BB962C8B-B14F-4D97-AF65-F5344CB8AC3E}">
        <p14:creationId xmlns:p14="http://schemas.microsoft.com/office/powerpoint/2010/main" val="92780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787123-1DED-80D7-2052-54CD9C29F80A}"/>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BC044D86-7F30-E629-6190-8C367E1065D5}"/>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779522A6-3AD8-9340-C6D7-172FF0EDCEA6}"/>
              </a:ext>
            </a:extLst>
          </p:cNvPr>
          <p:cNvSpPr>
            <a:spLocks noGrp="1"/>
          </p:cNvSpPr>
          <p:nvPr>
            <p:ph type="dt" sz="half" idx="10"/>
          </p:nvPr>
        </p:nvSpPr>
        <p:spPr/>
        <p:txBody>
          <a:bodyPr/>
          <a:lstStyle/>
          <a:p>
            <a:fld id="{5600AA3A-04F1-9040-95F0-301E4E8D770E}" type="datetimeFigureOut">
              <a:rPr lang="es-MX" smtClean="0"/>
              <a:t>02/09/25</a:t>
            </a:fld>
            <a:endParaRPr lang="es-MX"/>
          </a:p>
        </p:txBody>
      </p:sp>
      <p:sp>
        <p:nvSpPr>
          <p:cNvPr id="5" name="Marcador de pie de página 4">
            <a:extLst>
              <a:ext uri="{FF2B5EF4-FFF2-40B4-BE49-F238E27FC236}">
                <a16:creationId xmlns:a16="http://schemas.microsoft.com/office/drawing/2014/main" id="{81A38C51-9D34-24DF-6AFC-DBC5133B3FD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0E7E2EB-AE76-A361-BA12-7B3E24012D0C}"/>
              </a:ext>
            </a:extLst>
          </p:cNvPr>
          <p:cNvSpPr>
            <a:spLocks noGrp="1"/>
          </p:cNvSpPr>
          <p:nvPr>
            <p:ph type="sldNum" sz="quarter" idx="12"/>
          </p:nvPr>
        </p:nvSpPr>
        <p:spPr/>
        <p:txBody>
          <a:bodyPr/>
          <a:lstStyle/>
          <a:p>
            <a:fld id="{5A2C0CDB-2755-3E44-BCA3-56EEE09C6E7D}" type="slidenum">
              <a:rPr lang="es-MX" smtClean="0"/>
              <a:t>‹Nº›</a:t>
            </a:fld>
            <a:endParaRPr lang="es-MX"/>
          </a:p>
        </p:txBody>
      </p:sp>
    </p:spTree>
    <p:extLst>
      <p:ext uri="{BB962C8B-B14F-4D97-AF65-F5344CB8AC3E}">
        <p14:creationId xmlns:p14="http://schemas.microsoft.com/office/powerpoint/2010/main" val="2700938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CE8C58E-8A03-AF1F-06E2-E9EB2F1A8E4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55D579E9-9E7C-46C1-ED28-77DE3B019C6F}"/>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33DEFD35-DF0E-0F16-6BCF-55ED82E22C84}"/>
              </a:ext>
            </a:extLst>
          </p:cNvPr>
          <p:cNvSpPr>
            <a:spLocks noGrp="1"/>
          </p:cNvSpPr>
          <p:nvPr>
            <p:ph type="dt" sz="half" idx="10"/>
          </p:nvPr>
        </p:nvSpPr>
        <p:spPr/>
        <p:txBody>
          <a:bodyPr/>
          <a:lstStyle/>
          <a:p>
            <a:fld id="{5600AA3A-04F1-9040-95F0-301E4E8D770E}" type="datetimeFigureOut">
              <a:rPr lang="es-MX" smtClean="0"/>
              <a:t>02/09/25</a:t>
            </a:fld>
            <a:endParaRPr lang="es-MX"/>
          </a:p>
        </p:txBody>
      </p:sp>
      <p:sp>
        <p:nvSpPr>
          <p:cNvPr id="5" name="Marcador de pie de página 4">
            <a:extLst>
              <a:ext uri="{FF2B5EF4-FFF2-40B4-BE49-F238E27FC236}">
                <a16:creationId xmlns:a16="http://schemas.microsoft.com/office/drawing/2014/main" id="{946DF85F-53AF-0E5C-1C7E-80A5902B68E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3A17C50-00A2-A4AE-3160-E4D220D54121}"/>
              </a:ext>
            </a:extLst>
          </p:cNvPr>
          <p:cNvSpPr>
            <a:spLocks noGrp="1"/>
          </p:cNvSpPr>
          <p:nvPr>
            <p:ph type="sldNum" sz="quarter" idx="12"/>
          </p:nvPr>
        </p:nvSpPr>
        <p:spPr/>
        <p:txBody>
          <a:bodyPr/>
          <a:lstStyle/>
          <a:p>
            <a:fld id="{5A2C0CDB-2755-3E44-BCA3-56EEE09C6E7D}" type="slidenum">
              <a:rPr lang="es-MX" smtClean="0"/>
              <a:t>‹Nº›</a:t>
            </a:fld>
            <a:endParaRPr lang="es-MX"/>
          </a:p>
        </p:txBody>
      </p:sp>
    </p:spTree>
    <p:extLst>
      <p:ext uri="{BB962C8B-B14F-4D97-AF65-F5344CB8AC3E}">
        <p14:creationId xmlns:p14="http://schemas.microsoft.com/office/powerpoint/2010/main" val="2198942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DAAB631-BB7C-0DDC-3036-596858B809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6266D037-340A-731D-F6B6-CE4C8DD26E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6812E48F-CC79-A64E-D088-B0A94B2EFE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600AA3A-04F1-9040-95F0-301E4E8D770E}" type="datetimeFigureOut">
              <a:rPr lang="es-MX" smtClean="0"/>
              <a:t>02/09/25</a:t>
            </a:fld>
            <a:endParaRPr lang="es-MX"/>
          </a:p>
        </p:txBody>
      </p:sp>
      <p:sp>
        <p:nvSpPr>
          <p:cNvPr id="5" name="Marcador de pie de página 4">
            <a:extLst>
              <a:ext uri="{FF2B5EF4-FFF2-40B4-BE49-F238E27FC236}">
                <a16:creationId xmlns:a16="http://schemas.microsoft.com/office/drawing/2014/main" id="{DF465B2B-9679-7B86-E4E2-F4AA766745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0880AAD5-A0D3-BD50-FAEC-8C0347B6B7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2C0CDB-2755-3E44-BCA3-56EEE09C6E7D}" type="slidenum">
              <a:rPr lang="es-MX" smtClean="0"/>
              <a:t>‹Nº›</a:t>
            </a:fld>
            <a:endParaRPr lang="es-MX"/>
          </a:p>
        </p:txBody>
      </p:sp>
    </p:spTree>
    <p:extLst>
      <p:ext uri="{BB962C8B-B14F-4D97-AF65-F5344CB8AC3E}">
        <p14:creationId xmlns:p14="http://schemas.microsoft.com/office/powerpoint/2010/main" val="477578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73BBEEF-B456-4A39-B44B-5A53E698A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00C828D0-8F8A-E24D-179A-E8144AFD76C9}"/>
              </a:ext>
            </a:extLst>
          </p:cNvPr>
          <p:cNvPicPr>
            <a:picLocks noChangeAspect="1"/>
          </p:cNvPicPr>
          <p:nvPr/>
        </p:nvPicPr>
        <p:blipFill>
          <a:blip r:embed="rId3"/>
          <a:srcRect l="15036" r="25629" b="-1"/>
          <a:stretch/>
        </p:blipFill>
        <p:spPr>
          <a:xfrm>
            <a:off x="1" y="10"/>
            <a:ext cx="6096000" cy="6857990"/>
          </a:xfrm>
          <a:prstGeom prst="rect">
            <a:avLst/>
          </a:prstGeom>
        </p:spPr>
      </p:pic>
      <p:sp useBgFill="1">
        <p:nvSpPr>
          <p:cNvPr id="11" name="Rectangle 10">
            <a:extLst>
              <a:ext uri="{FF2B5EF4-FFF2-40B4-BE49-F238E27FC236}">
                <a16:creationId xmlns:a16="http://schemas.microsoft.com/office/drawing/2014/main" id="{13A48C6C-3CC4-4EE5-A773-EC1EB7F59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ln>
            <a:noFill/>
          </a:ln>
          <a:effectLst>
            <a:outerShdw blurRad="596900" dist="330200" dir="882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064F9EF-36E2-3E27-772C-2FEFB431C0CA}"/>
              </a:ext>
            </a:extLst>
          </p:cNvPr>
          <p:cNvSpPr>
            <a:spLocks noGrp="1"/>
          </p:cNvSpPr>
          <p:nvPr>
            <p:ph type="ctrTitle"/>
          </p:nvPr>
        </p:nvSpPr>
        <p:spPr>
          <a:xfrm>
            <a:off x="6807575" y="771099"/>
            <a:ext cx="4658109" cy="3630304"/>
          </a:xfrm>
        </p:spPr>
        <p:txBody>
          <a:bodyPr anchor="t">
            <a:normAutofit/>
          </a:bodyPr>
          <a:lstStyle/>
          <a:p>
            <a:pPr algn="l"/>
            <a:r>
              <a:rPr lang="es-MX" sz="4800" dirty="0"/>
              <a:t>Unrest: Un dolor mal entendido y mal tratado </a:t>
            </a:r>
          </a:p>
        </p:txBody>
      </p:sp>
      <p:sp useBgFill="1">
        <p:nvSpPr>
          <p:cNvPr id="13" name="Rectangle 12">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5143500"/>
            <a:ext cx="6096000" cy="1714500"/>
          </a:xfrm>
          <a:prstGeom prst="rect">
            <a:avLst/>
          </a:prstGeom>
          <a:ln>
            <a:noFill/>
          </a:ln>
          <a:effectLst>
            <a:outerShdw blurRad="342900" dist="127000" dir="2400000" sx="90000" sy="90000" algn="t" rotWithShape="0">
              <a:srgbClr val="000000">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ítulo 2">
            <a:extLst>
              <a:ext uri="{FF2B5EF4-FFF2-40B4-BE49-F238E27FC236}">
                <a16:creationId xmlns:a16="http://schemas.microsoft.com/office/drawing/2014/main" id="{247E5B7D-5F37-5368-55B7-E501B660368C}"/>
              </a:ext>
            </a:extLst>
          </p:cNvPr>
          <p:cNvSpPr>
            <a:spLocks noGrp="1"/>
          </p:cNvSpPr>
          <p:nvPr>
            <p:ph type="subTitle" idx="1"/>
          </p:nvPr>
        </p:nvSpPr>
        <p:spPr>
          <a:xfrm>
            <a:off x="6807575" y="5410485"/>
            <a:ext cx="4658109" cy="1180531"/>
          </a:xfrm>
        </p:spPr>
        <p:txBody>
          <a:bodyPr anchor="ctr">
            <a:normAutofit/>
          </a:bodyPr>
          <a:lstStyle/>
          <a:p>
            <a:pPr algn="l">
              <a:spcBef>
                <a:spcPts val="0"/>
              </a:spcBef>
            </a:pPr>
            <a:r>
              <a:rPr lang="es-MX" sz="1100" dirty="0"/>
              <a:t>Dr. Arturo Meza</a:t>
            </a:r>
          </a:p>
          <a:p>
            <a:pPr algn="l">
              <a:spcBef>
                <a:spcPts val="0"/>
              </a:spcBef>
            </a:pPr>
            <a:r>
              <a:rPr lang="es-MX" sz="1100" dirty="0"/>
              <a:t>Medicina Paliativa y </a:t>
            </a:r>
          </a:p>
          <a:p>
            <a:pPr algn="l">
              <a:spcBef>
                <a:spcPts val="0"/>
              </a:spcBef>
            </a:pPr>
            <a:r>
              <a:rPr lang="es-MX" sz="1100" dirty="0"/>
              <a:t>Manejo del Dolor</a:t>
            </a:r>
          </a:p>
          <a:p>
            <a:pPr algn="l">
              <a:spcBef>
                <a:spcPts val="0"/>
              </a:spcBef>
            </a:pPr>
            <a:r>
              <a:rPr lang="es-MX" sz="1100"/>
              <a:t>Septiembre, </a:t>
            </a:r>
            <a:r>
              <a:rPr lang="es-MX" sz="1100" dirty="0"/>
              <a:t>2025</a:t>
            </a:r>
          </a:p>
        </p:txBody>
      </p:sp>
    </p:spTree>
    <p:extLst>
      <p:ext uri="{BB962C8B-B14F-4D97-AF65-F5344CB8AC3E}">
        <p14:creationId xmlns:p14="http://schemas.microsoft.com/office/powerpoint/2010/main" val="4100037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ítulo 1">
            <a:extLst>
              <a:ext uri="{FF2B5EF4-FFF2-40B4-BE49-F238E27FC236}">
                <a16:creationId xmlns:a16="http://schemas.microsoft.com/office/drawing/2014/main" id="{2ACBA26F-D92F-B7BF-ABE0-3F8CCCF92E37}"/>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El dolor es inevitable</a:t>
            </a:r>
          </a:p>
        </p:txBody>
      </p:sp>
      <p:pic>
        <p:nvPicPr>
          <p:cNvPr id="11" name="Marcador de contenido 10">
            <a:extLst>
              <a:ext uri="{FF2B5EF4-FFF2-40B4-BE49-F238E27FC236}">
                <a16:creationId xmlns:a16="http://schemas.microsoft.com/office/drawing/2014/main" id="{2ABCBEE4-573C-CF6A-CDDE-D07E1C639B61}"/>
              </a:ext>
            </a:extLst>
          </p:cNvPr>
          <p:cNvPicPr>
            <a:picLocks noGrp="1" noChangeAspect="1"/>
          </p:cNvPicPr>
          <p:nvPr>
            <p:ph idx="1"/>
          </p:nvPr>
        </p:nvPicPr>
        <p:blipFill>
          <a:blip r:embed="rId2"/>
          <a:stretch>
            <a:fillRect/>
          </a:stretch>
        </p:blipFill>
        <p:spPr>
          <a:xfrm>
            <a:off x="4920406" y="467208"/>
            <a:ext cx="6389791" cy="5923584"/>
          </a:xfrm>
          <a:prstGeom prst="rect">
            <a:avLst/>
          </a:prstGeom>
        </p:spPr>
      </p:pic>
    </p:spTree>
    <p:extLst>
      <p:ext uri="{BB962C8B-B14F-4D97-AF65-F5344CB8AC3E}">
        <p14:creationId xmlns:p14="http://schemas.microsoft.com/office/powerpoint/2010/main" val="2575136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2639C090-2BA7-2B63-0BB9-3A2AA870939D}"/>
              </a:ext>
            </a:extLst>
          </p:cNvPr>
          <p:cNvSpPr>
            <a:spLocks noGrp="1"/>
          </p:cNvSpPr>
          <p:nvPr>
            <p:ph type="title"/>
          </p:nvPr>
        </p:nvSpPr>
        <p:spPr>
          <a:xfrm>
            <a:off x="1371597" y="348865"/>
            <a:ext cx="10044023" cy="877729"/>
          </a:xfrm>
        </p:spPr>
        <p:txBody>
          <a:bodyPr anchor="ctr">
            <a:normAutofit/>
          </a:bodyPr>
          <a:lstStyle/>
          <a:p>
            <a:r>
              <a:rPr lang="es-MX" sz="4000" dirty="0">
                <a:solidFill>
                  <a:srgbClr val="FFFFFF"/>
                </a:solidFill>
              </a:rPr>
              <a:t>Unrest: Und dolor mal entendido y mal tratado</a:t>
            </a:r>
          </a:p>
        </p:txBody>
      </p:sp>
      <p:graphicFrame>
        <p:nvGraphicFramePr>
          <p:cNvPr id="5" name="Marcador de contenido 2">
            <a:extLst>
              <a:ext uri="{FF2B5EF4-FFF2-40B4-BE49-F238E27FC236}">
                <a16:creationId xmlns:a16="http://schemas.microsoft.com/office/drawing/2014/main" id="{53EC9739-7A77-1386-35FE-F581F4E7899C}"/>
              </a:ext>
            </a:extLst>
          </p:cNvPr>
          <p:cNvGraphicFramePr>
            <a:graphicFrameLocks noGrp="1"/>
          </p:cNvGraphicFramePr>
          <p:nvPr>
            <p:ph idx="1"/>
            <p:extLst>
              <p:ext uri="{D42A27DB-BD31-4B8C-83A1-F6EECF244321}">
                <p14:modId xmlns:p14="http://schemas.microsoft.com/office/powerpoint/2010/main" val="1175749999"/>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0711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12CC36C-55E5-A6B2-5B47-9382E548D198}"/>
              </a:ext>
            </a:extLst>
          </p:cNvPr>
          <p:cNvSpPr>
            <a:spLocks noGrp="1"/>
          </p:cNvSpPr>
          <p:nvPr>
            <p:ph type="title"/>
          </p:nvPr>
        </p:nvSpPr>
        <p:spPr>
          <a:xfrm>
            <a:off x="1371597" y="348865"/>
            <a:ext cx="10044023" cy="877729"/>
          </a:xfrm>
        </p:spPr>
        <p:txBody>
          <a:bodyPr anchor="ctr">
            <a:normAutofit/>
          </a:bodyPr>
          <a:lstStyle/>
          <a:p>
            <a:r>
              <a:rPr lang="es-MX" sz="4000" dirty="0">
                <a:solidFill>
                  <a:srgbClr val="FFFFFF"/>
                </a:solidFill>
              </a:rPr>
              <a:t>Unrest: Un dolor mal entendido y mal tratado</a:t>
            </a:r>
          </a:p>
        </p:txBody>
      </p:sp>
      <p:graphicFrame>
        <p:nvGraphicFramePr>
          <p:cNvPr id="5" name="Marcador de contenido 2">
            <a:extLst>
              <a:ext uri="{FF2B5EF4-FFF2-40B4-BE49-F238E27FC236}">
                <a16:creationId xmlns:a16="http://schemas.microsoft.com/office/drawing/2014/main" id="{BFD1AF1F-7DD4-6F9A-9D43-19C77D733439}"/>
              </a:ext>
            </a:extLst>
          </p:cNvPr>
          <p:cNvGraphicFramePr>
            <a:graphicFrameLocks noGrp="1"/>
          </p:cNvGraphicFramePr>
          <p:nvPr>
            <p:ph idx="1"/>
            <p:extLst>
              <p:ext uri="{D42A27DB-BD31-4B8C-83A1-F6EECF244321}">
                <p14:modId xmlns:p14="http://schemas.microsoft.com/office/powerpoint/2010/main" val="293273460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8298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36ED057-D49C-5654-84C0-B0763A342154}"/>
              </a:ext>
            </a:extLst>
          </p:cNvPr>
          <p:cNvSpPr>
            <a:spLocks noGrp="1"/>
          </p:cNvSpPr>
          <p:nvPr>
            <p:ph type="title"/>
          </p:nvPr>
        </p:nvSpPr>
        <p:spPr>
          <a:xfrm>
            <a:off x="1371599" y="294538"/>
            <a:ext cx="9895951" cy="1033669"/>
          </a:xfrm>
        </p:spPr>
        <p:txBody>
          <a:bodyPr>
            <a:normAutofit/>
          </a:bodyPr>
          <a:lstStyle/>
          <a:p>
            <a:r>
              <a:rPr lang="es-MX" sz="4000" dirty="0">
                <a:solidFill>
                  <a:srgbClr val="FFFFFF"/>
                </a:solidFill>
              </a:rPr>
              <a:t>Unrest: Un dolor mal entendido y mal tratado</a:t>
            </a:r>
          </a:p>
        </p:txBody>
      </p:sp>
      <p:sp>
        <p:nvSpPr>
          <p:cNvPr id="3" name="Marcador de contenido 2">
            <a:extLst>
              <a:ext uri="{FF2B5EF4-FFF2-40B4-BE49-F238E27FC236}">
                <a16:creationId xmlns:a16="http://schemas.microsoft.com/office/drawing/2014/main" id="{EAC4395D-CF34-9FB7-BF26-10286D3BBD64}"/>
              </a:ext>
            </a:extLst>
          </p:cNvPr>
          <p:cNvSpPr>
            <a:spLocks noGrp="1"/>
          </p:cNvSpPr>
          <p:nvPr>
            <p:ph idx="1"/>
          </p:nvPr>
        </p:nvSpPr>
        <p:spPr>
          <a:xfrm>
            <a:off x="1371599" y="2318197"/>
            <a:ext cx="9724031" cy="3683358"/>
          </a:xfrm>
        </p:spPr>
        <p:txBody>
          <a:bodyPr anchor="ctr">
            <a:normAutofit/>
          </a:bodyPr>
          <a:lstStyle/>
          <a:p>
            <a:pPr marL="0" indent="0">
              <a:buNone/>
            </a:pPr>
            <a:r>
              <a:rPr lang="es-MX" sz="2000"/>
              <a:t>¿De qué manera ha afectado el dolor crónico de la protagonista sus relaciones personales y su capacidad para interactuar socialmente?</a:t>
            </a:r>
          </a:p>
          <a:p>
            <a:endParaRPr lang="es-MX" sz="2000"/>
          </a:p>
        </p:txBody>
      </p:sp>
    </p:spTree>
    <p:extLst>
      <p:ext uri="{BB962C8B-B14F-4D97-AF65-F5344CB8AC3E}">
        <p14:creationId xmlns:p14="http://schemas.microsoft.com/office/powerpoint/2010/main" val="2184950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D9341316-51C1-1442-3674-2DF38D91916D}"/>
              </a:ext>
            </a:extLst>
          </p:cNvPr>
          <p:cNvSpPr>
            <a:spLocks noGrp="1"/>
          </p:cNvSpPr>
          <p:nvPr>
            <p:ph type="title"/>
          </p:nvPr>
        </p:nvSpPr>
        <p:spPr>
          <a:xfrm>
            <a:off x="1371597" y="348865"/>
            <a:ext cx="10044023" cy="877729"/>
          </a:xfrm>
        </p:spPr>
        <p:txBody>
          <a:bodyPr anchor="ctr">
            <a:normAutofit/>
          </a:bodyPr>
          <a:lstStyle/>
          <a:p>
            <a:r>
              <a:rPr lang="es-MX" sz="4000" dirty="0">
                <a:solidFill>
                  <a:srgbClr val="FFFFFF"/>
                </a:solidFill>
              </a:rPr>
              <a:t>Unrest: Un dolor mal entendido y mal tratado</a:t>
            </a:r>
          </a:p>
        </p:txBody>
      </p:sp>
      <p:graphicFrame>
        <p:nvGraphicFramePr>
          <p:cNvPr id="5" name="Marcador de contenido 2">
            <a:extLst>
              <a:ext uri="{FF2B5EF4-FFF2-40B4-BE49-F238E27FC236}">
                <a16:creationId xmlns:a16="http://schemas.microsoft.com/office/drawing/2014/main" id="{FC3F7E70-8F10-FAF2-3ADE-1354EAC04ED9}"/>
              </a:ext>
            </a:extLst>
          </p:cNvPr>
          <p:cNvGraphicFramePr>
            <a:graphicFrameLocks noGrp="1"/>
          </p:cNvGraphicFramePr>
          <p:nvPr>
            <p:ph idx="1"/>
            <p:extLst>
              <p:ext uri="{D42A27DB-BD31-4B8C-83A1-F6EECF244321}">
                <p14:modId xmlns:p14="http://schemas.microsoft.com/office/powerpoint/2010/main" val="419443779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3154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003D055-65CA-8267-F015-C6697394BCAD}"/>
              </a:ext>
            </a:extLst>
          </p:cNvPr>
          <p:cNvSpPr>
            <a:spLocks noGrp="1"/>
          </p:cNvSpPr>
          <p:nvPr>
            <p:ph type="title"/>
          </p:nvPr>
        </p:nvSpPr>
        <p:spPr>
          <a:xfrm>
            <a:off x="1371599" y="294538"/>
            <a:ext cx="9895951" cy="1033669"/>
          </a:xfrm>
        </p:spPr>
        <p:txBody>
          <a:bodyPr>
            <a:normAutofit/>
          </a:bodyPr>
          <a:lstStyle/>
          <a:p>
            <a:r>
              <a:rPr lang="es-MX" sz="4000" dirty="0">
                <a:solidFill>
                  <a:srgbClr val="FFFFFF"/>
                </a:solidFill>
              </a:rPr>
              <a:t>Unrest: Un dolor mal entendido y mal tratado</a:t>
            </a:r>
          </a:p>
        </p:txBody>
      </p:sp>
      <p:sp>
        <p:nvSpPr>
          <p:cNvPr id="3" name="Marcador de contenido 2">
            <a:extLst>
              <a:ext uri="{FF2B5EF4-FFF2-40B4-BE49-F238E27FC236}">
                <a16:creationId xmlns:a16="http://schemas.microsoft.com/office/drawing/2014/main" id="{B0E7D093-2CCA-7762-A9C8-0CE32AF91ECF}"/>
              </a:ext>
            </a:extLst>
          </p:cNvPr>
          <p:cNvSpPr>
            <a:spLocks noGrp="1"/>
          </p:cNvSpPr>
          <p:nvPr>
            <p:ph idx="1"/>
          </p:nvPr>
        </p:nvSpPr>
        <p:spPr>
          <a:xfrm>
            <a:off x="1371599" y="2318197"/>
            <a:ext cx="9724031" cy="3683358"/>
          </a:xfrm>
        </p:spPr>
        <p:txBody>
          <a:bodyPr anchor="ctr">
            <a:normAutofit/>
          </a:bodyPr>
          <a:lstStyle/>
          <a:p>
            <a:r>
              <a:rPr lang="es-MX" sz="2000"/>
              <a:t>¿Qué enfoques holísticos ha probado la protagonista para manejar el dolor desde la perspectiva del dolor total, que abarquen tanto el bienestar físico como el emocional, social y espiritual?</a:t>
            </a:r>
          </a:p>
          <a:p>
            <a:endParaRPr lang="es-MX" sz="2000"/>
          </a:p>
        </p:txBody>
      </p:sp>
    </p:spTree>
    <p:extLst>
      <p:ext uri="{BB962C8B-B14F-4D97-AF65-F5344CB8AC3E}">
        <p14:creationId xmlns:p14="http://schemas.microsoft.com/office/powerpoint/2010/main" val="1251476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C222B3A-1539-6963-F71F-C29CF264978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000" kern="1200" dirty="0">
                <a:solidFill>
                  <a:srgbClr val="FFFFFF"/>
                </a:solidFill>
                <a:latin typeface="+mj-lt"/>
                <a:ea typeface="+mj-ea"/>
                <a:cs typeface="+mj-cs"/>
              </a:rPr>
              <a:t>El </a:t>
            </a:r>
            <a:r>
              <a:rPr lang="en-US" sz="2000" kern="1200" dirty="0" err="1">
                <a:solidFill>
                  <a:srgbClr val="FFFFFF"/>
                </a:solidFill>
                <a:latin typeface="+mj-lt"/>
                <a:ea typeface="+mj-ea"/>
                <a:cs typeface="+mj-cs"/>
              </a:rPr>
              <a:t>sufrimiento</a:t>
            </a:r>
            <a:br>
              <a:rPr lang="en-US" sz="2000" kern="1200" dirty="0">
                <a:solidFill>
                  <a:srgbClr val="FFFFFF"/>
                </a:solidFill>
                <a:latin typeface="+mj-lt"/>
                <a:ea typeface="+mj-ea"/>
                <a:cs typeface="+mj-cs"/>
              </a:rPr>
            </a:br>
            <a:br>
              <a:rPr lang="en-US" sz="2000" kern="1200" dirty="0">
                <a:solidFill>
                  <a:srgbClr val="FFFFFF"/>
                </a:solidFill>
                <a:latin typeface="+mj-lt"/>
                <a:ea typeface="+mj-ea"/>
                <a:cs typeface="+mj-cs"/>
              </a:rPr>
            </a:br>
            <a:r>
              <a:rPr lang="en-US" sz="2000" kern="1200" dirty="0">
                <a:solidFill>
                  <a:srgbClr val="FFFFFF"/>
                </a:solidFill>
                <a:latin typeface="+mj-lt"/>
                <a:ea typeface="+mj-ea"/>
                <a:cs typeface="+mj-cs"/>
              </a:rPr>
              <a:t>…OPCIONAL</a:t>
            </a:r>
          </a:p>
        </p:txBody>
      </p:sp>
      <p:pic>
        <p:nvPicPr>
          <p:cNvPr id="7" name="Marcador de contenido 6">
            <a:extLst>
              <a:ext uri="{FF2B5EF4-FFF2-40B4-BE49-F238E27FC236}">
                <a16:creationId xmlns:a16="http://schemas.microsoft.com/office/drawing/2014/main" id="{8C58CEA9-41A6-0A54-00E7-9AB44B15013D}"/>
              </a:ext>
            </a:extLst>
          </p:cNvPr>
          <p:cNvPicPr>
            <a:picLocks noGrp="1" noChangeAspect="1"/>
          </p:cNvPicPr>
          <p:nvPr>
            <p:ph idx="1"/>
          </p:nvPr>
        </p:nvPicPr>
        <p:blipFill>
          <a:blip r:embed="rId3"/>
          <a:stretch>
            <a:fillRect/>
          </a:stretch>
        </p:blipFill>
        <p:spPr>
          <a:xfrm>
            <a:off x="5383296" y="643466"/>
            <a:ext cx="5568739" cy="5568739"/>
          </a:xfrm>
          <a:prstGeom prst="rect">
            <a:avLst/>
          </a:prstGeom>
        </p:spPr>
      </p:pic>
    </p:spTree>
    <p:extLst>
      <p:ext uri="{BB962C8B-B14F-4D97-AF65-F5344CB8AC3E}">
        <p14:creationId xmlns:p14="http://schemas.microsoft.com/office/powerpoint/2010/main" val="1298939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4C66E3B-F70B-CC27-8D62-37F9DB754090}"/>
              </a:ext>
            </a:extLst>
          </p:cNvPr>
          <p:cNvSpPr>
            <a:spLocks noGrp="1"/>
          </p:cNvSpPr>
          <p:nvPr>
            <p:ph type="title"/>
          </p:nvPr>
        </p:nvSpPr>
        <p:spPr>
          <a:xfrm>
            <a:off x="1371599" y="294538"/>
            <a:ext cx="9895951" cy="1033669"/>
          </a:xfrm>
        </p:spPr>
        <p:txBody>
          <a:bodyPr>
            <a:normAutofit/>
          </a:bodyPr>
          <a:lstStyle/>
          <a:p>
            <a:r>
              <a:rPr lang="es-MX" sz="4000">
                <a:solidFill>
                  <a:srgbClr val="FFFFFF"/>
                </a:solidFill>
              </a:rPr>
              <a:t>Ejercicio 1</a:t>
            </a:r>
          </a:p>
        </p:txBody>
      </p:sp>
      <p:sp>
        <p:nvSpPr>
          <p:cNvPr id="3" name="Marcador de contenido 2">
            <a:extLst>
              <a:ext uri="{FF2B5EF4-FFF2-40B4-BE49-F238E27FC236}">
                <a16:creationId xmlns:a16="http://schemas.microsoft.com/office/drawing/2014/main" id="{11FFF2D6-B174-9D6F-A9C3-569CD778DB54}"/>
              </a:ext>
            </a:extLst>
          </p:cNvPr>
          <p:cNvSpPr>
            <a:spLocks noGrp="1"/>
          </p:cNvSpPr>
          <p:nvPr>
            <p:ph idx="1"/>
          </p:nvPr>
        </p:nvSpPr>
        <p:spPr>
          <a:xfrm>
            <a:off x="1371599" y="2318197"/>
            <a:ext cx="9724031" cy="3683358"/>
          </a:xfrm>
        </p:spPr>
        <p:txBody>
          <a:bodyPr anchor="ctr">
            <a:normAutofit/>
          </a:bodyPr>
          <a:lstStyle/>
          <a:p>
            <a:r>
              <a:rPr lang="es-MX" sz="1100" kern="100" dirty="0">
                <a:effectLst/>
                <a:latin typeface="Aptos" panose="020B0004020202020204" pitchFamily="34" charset="0"/>
                <a:ea typeface="Aptos" panose="020B0004020202020204" pitchFamily="34" charset="0"/>
                <a:cs typeface="Times New Roman" panose="02020603050405020304" pitchFamily="18" charset="0"/>
              </a:rPr>
              <a:t>Padeciente: María, 45 años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María es madre soltera de dos hijos adolescentes y trabaja como empleada doméstica. Vive en un barrio con acceso limitado a servicios de salud. Su nivel de estrés es alto debido a las presiones económicas y la falta de apoyo familiar. Sufre de ansiedad y depresión, pero no ha recibido tratamiento adecuado debido a la falta de recursos.</a:t>
            </a:r>
          </a:p>
          <a:p>
            <a:pPr marL="0" indent="0">
              <a:buNone/>
            </a:pPr>
            <a:endParaRPr lang="es-MX"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Antecedentes Personales Patológicos: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Diabetes mellitus tipo 2 desde hace 10 años.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Hipertensión arterial desde hace 5 años.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Obesidad (IMC: 32).</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Depresión diagnosticada, sin tratamiento farmacológico.</a:t>
            </a:r>
          </a:p>
          <a:p>
            <a:endParaRPr lang="es-MX"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Padecimiento Actual:</a:t>
            </a:r>
          </a:p>
          <a:p>
            <a:r>
              <a:rPr lang="es-MX" sz="1100" kern="100" dirty="0">
                <a:effectLst/>
                <a:latin typeface="Aptos" panose="020B0004020202020204" pitchFamily="34" charset="0"/>
                <a:ea typeface="Aptos" panose="020B0004020202020204" pitchFamily="34" charset="0"/>
                <a:cs typeface="Times New Roman" panose="02020603050405020304" pitchFamily="18" charset="0"/>
              </a:rPr>
              <a:t>María presenta dolor </a:t>
            </a:r>
            <a:r>
              <a:rPr lang="es-MX" sz="1100" kern="100" dirty="0">
                <a:latin typeface="Aptos" panose="020B0004020202020204" pitchFamily="34" charset="0"/>
                <a:ea typeface="Aptos" panose="020B0004020202020204" pitchFamily="34" charset="0"/>
                <a:cs typeface="Times New Roman" panose="02020603050405020304" pitchFamily="18" charset="0"/>
              </a:rPr>
              <a:t>de 4 meses de evolución</a:t>
            </a:r>
            <a:r>
              <a:rPr lang="es-MX" sz="1100" kern="100" dirty="0">
                <a:effectLst/>
                <a:latin typeface="Aptos" panose="020B0004020202020204" pitchFamily="34" charset="0"/>
                <a:ea typeface="Aptos" panose="020B0004020202020204" pitchFamily="34" charset="0"/>
                <a:cs typeface="Times New Roman" panose="02020603050405020304" pitchFamily="18" charset="0"/>
              </a:rPr>
              <a:t> en la región lumbar y en las articulaciones de las rodillas, que describe como constante, punzante y agravado por el movimiento. El dolor ha estado presente durante los últimos 5 años y se ha intensificado en los últimos 6 meses, afectando su capacidad para trabajar y realizar actividades cotidianas.</a:t>
            </a:r>
          </a:p>
          <a:p>
            <a:endParaRPr lang="es-MX" sz="1100" dirty="0"/>
          </a:p>
        </p:txBody>
      </p:sp>
    </p:spTree>
    <p:extLst>
      <p:ext uri="{BB962C8B-B14F-4D97-AF65-F5344CB8AC3E}">
        <p14:creationId xmlns:p14="http://schemas.microsoft.com/office/powerpoint/2010/main" val="2503614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650BACC-E799-FFA5-251F-D5BA13BC0AB5}"/>
              </a:ext>
            </a:extLst>
          </p:cNvPr>
          <p:cNvSpPr>
            <a:spLocks noGrp="1"/>
          </p:cNvSpPr>
          <p:nvPr>
            <p:ph type="title"/>
          </p:nvPr>
        </p:nvSpPr>
        <p:spPr>
          <a:xfrm>
            <a:off x="1371599" y="294538"/>
            <a:ext cx="9895951" cy="1033669"/>
          </a:xfrm>
        </p:spPr>
        <p:txBody>
          <a:bodyPr>
            <a:normAutofit/>
          </a:bodyPr>
          <a:lstStyle/>
          <a:p>
            <a:r>
              <a:rPr lang="es-MX" sz="4000">
                <a:solidFill>
                  <a:srgbClr val="FFFFFF"/>
                </a:solidFill>
              </a:rPr>
              <a:t>Ejercicio 2</a:t>
            </a:r>
          </a:p>
        </p:txBody>
      </p:sp>
      <p:sp>
        <p:nvSpPr>
          <p:cNvPr id="3" name="Marcador de contenido 2">
            <a:extLst>
              <a:ext uri="{FF2B5EF4-FFF2-40B4-BE49-F238E27FC236}">
                <a16:creationId xmlns:a16="http://schemas.microsoft.com/office/drawing/2014/main" id="{B0E39E75-DEC0-6985-9E9D-152EDF62533B}"/>
              </a:ext>
            </a:extLst>
          </p:cNvPr>
          <p:cNvSpPr>
            <a:spLocks noGrp="1"/>
          </p:cNvSpPr>
          <p:nvPr>
            <p:ph idx="1"/>
          </p:nvPr>
        </p:nvSpPr>
        <p:spPr>
          <a:xfrm>
            <a:off x="1371599" y="2318197"/>
            <a:ext cx="9724031" cy="3683358"/>
          </a:xfrm>
        </p:spPr>
        <p:txBody>
          <a:bodyPr anchor="ctr">
            <a:normAutofit/>
          </a:bodyPr>
          <a:lstStyle/>
          <a:p>
            <a:r>
              <a:rPr lang="es-MX" sz="1100" kern="100" dirty="0">
                <a:effectLst/>
                <a:latin typeface="Aptos" panose="020B0004020202020204" pitchFamily="34" charset="0"/>
                <a:ea typeface="Aptos" panose="020B0004020202020204" pitchFamily="34" charset="0"/>
                <a:cs typeface="Times New Roman" panose="02020603050405020304" pitchFamily="18" charset="0"/>
              </a:rPr>
              <a:t>Padeciente: Juan, 60 años</a:t>
            </a:r>
          </a:p>
          <a:p>
            <a:pPr marL="0" indent="0">
              <a:buNone/>
            </a:pPr>
            <a:endParaRPr lang="es-MX" sz="1100" kern="100" dirty="0">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Juan es una persona jubilada que vive solo después del fallecimiento de su esposa. Tiene un ingreso limitado y depende de una pensión para el bienestar del adulto mayor. Su red social es reducida, lo que contribuye a un sentimiento de aislamiento y soledad. Ha mostrado signos de depresión y sufre de insomnio.</a:t>
            </a:r>
          </a:p>
          <a:p>
            <a:pPr marL="0" indent="0">
              <a:buNone/>
            </a:pPr>
            <a:endParaRPr lang="es-MX"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Antecedentes Personales Patológicos: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Enfermedad pulmonar obstructiva crónica (EPOC) diagnosticada hace 8 años.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Hipertensión arterial.</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Artrosis en las manos y rodillas.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Historia de abuso de alcohol, actualmente en abstinencia desde hace 2 años.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s-MX" sz="1100" kern="100" dirty="0">
                <a:effectLst/>
                <a:latin typeface="Aptos" panose="020B0004020202020204" pitchFamily="34" charset="0"/>
                <a:ea typeface="Aptos" panose="020B0004020202020204" pitchFamily="34" charset="0"/>
                <a:cs typeface="Times New Roman" panose="02020603050405020304" pitchFamily="18" charset="0"/>
              </a:rPr>
              <a:t>Padecimiento Actual:</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Juan experimenta dolor </a:t>
            </a:r>
            <a:r>
              <a:rPr lang="es-MX" sz="1100" kern="100" dirty="0">
                <a:latin typeface="Aptos" panose="020B0004020202020204" pitchFamily="34" charset="0"/>
                <a:ea typeface="Aptos" panose="020B0004020202020204" pitchFamily="34" charset="0"/>
                <a:cs typeface="Times New Roman" panose="02020603050405020304" pitchFamily="18" charset="0"/>
              </a:rPr>
              <a:t>de 3 años de evolución</a:t>
            </a:r>
            <a:r>
              <a:rPr lang="es-MX" sz="1100" kern="100" dirty="0">
                <a:effectLst/>
                <a:latin typeface="Aptos" panose="020B0004020202020204" pitchFamily="34" charset="0"/>
                <a:ea typeface="Aptos" panose="020B0004020202020204" pitchFamily="34" charset="0"/>
                <a:cs typeface="Times New Roman" panose="02020603050405020304" pitchFamily="18" charset="0"/>
              </a:rPr>
              <a:t> en las manos y las rodillas, descrito como rigidez y dolor profundo, que empeora con la actividad física y el clima frío. El dolor ha estado presente durante los últimos 3 años y ha empeorado progresivamente.</a:t>
            </a:r>
          </a:p>
          <a:p>
            <a:endParaRPr lang="es-MX" sz="1100" dirty="0"/>
          </a:p>
        </p:txBody>
      </p:sp>
    </p:spTree>
    <p:extLst>
      <p:ext uri="{BB962C8B-B14F-4D97-AF65-F5344CB8AC3E}">
        <p14:creationId xmlns:p14="http://schemas.microsoft.com/office/powerpoint/2010/main" val="2921926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5A8DCF-BDE5-2691-B6CD-24964894B22C}"/>
              </a:ext>
            </a:extLst>
          </p:cNvPr>
          <p:cNvSpPr>
            <a:spLocks noGrp="1"/>
          </p:cNvSpPr>
          <p:nvPr>
            <p:ph type="title"/>
          </p:nvPr>
        </p:nvSpPr>
        <p:spPr>
          <a:xfrm>
            <a:off x="1371599" y="294538"/>
            <a:ext cx="9895951" cy="1033669"/>
          </a:xfrm>
        </p:spPr>
        <p:txBody>
          <a:bodyPr>
            <a:normAutofit/>
          </a:bodyPr>
          <a:lstStyle/>
          <a:p>
            <a:r>
              <a:rPr lang="es-MX" sz="4000">
                <a:solidFill>
                  <a:srgbClr val="FFFFFF"/>
                </a:solidFill>
              </a:rPr>
              <a:t>Ejercicio 3</a:t>
            </a:r>
          </a:p>
        </p:txBody>
      </p:sp>
      <p:sp>
        <p:nvSpPr>
          <p:cNvPr id="3" name="Marcador de contenido 2">
            <a:extLst>
              <a:ext uri="{FF2B5EF4-FFF2-40B4-BE49-F238E27FC236}">
                <a16:creationId xmlns:a16="http://schemas.microsoft.com/office/drawing/2014/main" id="{2049BDD0-4378-EE57-1EBE-DB7438A850CE}"/>
              </a:ext>
            </a:extLst>
          </p:cNvPr>
          <p:cNvSpPr>
            <a:spLocks noGrp="1"/>
          </p:cNvSpPr>
          <p:nvPr>
            <p:ph idx="1"/>
          </p:nvPr>
        </p:nvSpPr>
        <p:spPr>
          <a:xfrm>
            <a:off x="1371599" y="2318197"/>
            <a:ext cx="9724031" cy="3683358"/>
          </a:xfrm>
        </p:spPr>
        <p:txBody>
          <a:bodyPr anchor="ctr">
            <a:normAutofit/>
          </a:bodyPr>
          <a:lstStyle/>
          <a:p>
            <a:r>
              <a:rPr lang="es-MX" sz="1100" kern="100" dirty="0">
                <a:effectLst/>
                <a:latin typeface="Aptos" panose="020B0004020202020204" pitchFamily="34" charset="0"/>
                <a:ea typeface="Aptos" panose="020B0004020202020204" pitchFamily="34" charset="0"/>
                <a:cs typeface="Times New Roman" panose="02020603050405020304" pitchFamily="18" charset="0"/>
              </a:rPr>
              <a:t>Paciente: Luisa, 35 años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Luisa es madre de tres niños pequeños y trabaja a tiempo parcial en una tienda. Su esposo está desempleado, lo que genera tensiones financieras significativas. Sufre de ansiedad y se siente abrumada por sus responsabilidades. Tiene un historial de abuso emocional por parte de su pareja.</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Antecedentes Personales Patológicos: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Migraña crónica desde hace 10 años.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Hipotiroidismo, tratado con levotiroxina.</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Ansiedad generalizada diagnosticada, sin tratamiento regular.</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s-MX" sz="1100" kern="100" dirty="0">
                <a:effectLst/>
                <a:latin typeface="Aptos" panose="020B0004020202020204" pitchFamily="34" charset="0"/>
                <a:ea typeface="Aptos" panose="020B0004020202020204" pitchFamily="34" charset="0"/>
                <a:cs typeface="Times New Roman" panose="02020603050405020304" pitchFamily="18" charset="0"/>
              </a:rPr>
              <a:t>Padecimiento Actual:</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Luisa presenta dolor </a:t>
            </a:r>
            <a:r>
              <a:rPr lang="es-MX" sz="1100" kern="100" dirty="0">
                <a:latin typeface="Aptos" panose="020B0004020202020204" pitchFamily="34" charset="0"/>
                <a:ea typeface="Aptos" panose="020B0004020202020204" pitchFamily="34" charset="0"/>
                <a:cs typeface="Times New Roman" panose="02020603050405020304" pitchFamily="18" charset="0"/>
              </a:rPr>
              <a:t>de 6 meses de evolución </a:t>
            </a:r>
            <a:r>
              <a:rPr lang="es-MX" sz="1100" kern="100" dirty="0">
                <a:effectLst/>
                <a:latin typeface="Aptos" panose="020B0004020202020204" pitchFamily="34" charset="0"/>
                <a:ea typeface="Aptos" panose="020B0004020202020204" pitchFamily="34" charset="0"/>
                <a:cs typeface="Times New Roman" panose="02020603050405020304" pitchFamily="18" charset="0"/>
              </a:rPr>
              <a:t>en la región cervical y cefalea intensa que ocurre varias veces a la semana. El dolor cervical es constante y se irradia hacia los hombros, mientras que la cefalea es pulsátil y está asociada a fotofobia y náuseas.</a:t>
            </a:r>
          </a:p>
          <a:p>
            <a:endParaRPr lang="es-MX" sz="1100" dirty="0"/>
          </a:p>
        </p:txBody>
      </p:sp>
    </p:spTree>
    <p:extLst>
      <p:ext uri="{BB962C8B-B14F-4D97-AF65-F5344CB8AC3E}">
        <p14:creationId xmlns:p14="http://schemas.microsoft.com/office/powerpoint/2010/main" val="1439298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7B4747F-DF93-CCBD-CB34-B56E941790D6}"/>
              </a:ext>
            </a:extLst>
          </p:cNvPr>
          <p:cNvSpPr>
            <a:spLocks noGrp="1"/>
          </p:cNvSpPr>
          <p:nvPr>
            <p:ph type="title"/>
          </p:nvPr>
        </p:nvSpPr>
        <p:spPr>
          <a:xfrm>
            <a:off x="1371599" y="294538"/>
            <a:ext cx="9895951" cy="1033669"/>
          </a:xfrm>
        </p:spPr>
        <p:txBody>
          <a:bodyPr>
            <a:normAutofit/>
          </a:bodyPr>
          <a:lstStyle/>
          <a:p>
            <a:r>
              <a:rPr lang="es-MX" sz="4000">
                <a:solidFill>
                  <a:srgbClr val="FFFFFF"/>
                </a:solidFill>
              </a:rPr>
              <a:t>Ejercicio 4</a:t>
            </a:r>
          </a:p>
        </p:txBody>
      </p:sp>
      <p:sp>
        <p:nvSpPr>
          <p:cNvPr id="3" name="Marcador de contenido 2">
            <a:extLst>
              <a:ext uri="{FF2B5EF4-FFF2-40B4-BE49-F238E27FC236}">
                <a16:creationId xmlns:a16="http://schemas.microsoft.com/office/drawing/2014/main" id="{BC9A3AF4-576F-CC28-BD4C-6DCF92A07120}"/>
              </a:ext>
            </a:extLst>
          </p:cNvPr>
          <p:cNvSpPr>
            <a:spLocks noGrp="1"/>
          </p:cNvSpPr>
          <p:nvPr>
            <p:ph idx="1"/>
          </p:nvPr>
        </p:nvSpPr>
        <p:spPr>
          <a:xfrm>
            <a:off x="1371599" y="2318197"/>
            <a:ext cx="9724031" cy="3683358"/>
          </a:xfrm>
        </p:spPr>
        <p:txBody>
          <a:bodyPr anchor="ctr">
            <a:normAutofit/>
          </a:bodyPr>
          <a:lstStyle/>
          <a:p>
            <a:r>
              <a:rPr lang="es-MX" sz="1100" kern="100" dirty="0">
                <a:effectLst/>
                <a:latin typeface="Aptos" panose="020B0004020202020204" pitchFamily="34" charset="0"/>
                <a:ea typeface="Aptos" panose="020B0004020202020204" pitchFamily="34" charset="0"/>
                <a:cs typeface="Times New Roman" panose="02020603050405020304" pitchFamily="18" charset="0"/>
              </a:rPr>
              <a:t>Paciente: Carlos, 50 años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Carlos es un trabajador de la construcción que ha estado desempleado durante el último año debido a una lesión. Vive con su esposa y dos hijos en una vivienda alquilada. La situación económica es precaria y él se siente culpable por no poder mantener a su familia. Ha desarrollado síntomas de depresión y frustración.</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Antecedentes Personales Patológicos: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Hernia discal lumbar operada hace 2 años.</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Depresión no tratada adecuadamente.</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Hipertensión controlada con medicación.</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 </a:t>
            </a:r>
          </a:p>
          <a:p>
            <a:r>
              <a:rPr lang="es-MX" sz="1100" kern="100" dirty="0">
                <a:effectLst/>
                <a:latin typeface="Aptos" panose="020B0004020202020204" pitchFamily="34" charset="0"/>
                <a:ea typeface="Aptos" panose="020B0004020202020204" pitchFamily="34" charset="0"/>
                <a:cs typeface="Times New Roman" panose="02020603050405020304" pitchFamily="18" charset="0"/>
              </a:rPr>
              <a:t>Padecimiento Actual:</a:t>
            </a:r>
          </a:p>
          <a:p>
            <a:pPr marL="0" indent="0">
              <a:buNone/>
            </a:pPr>
            <a:r>
              <a:rPr lang="es-MX" sz="1100" kern="100" dirty="0">
                <a:effectLst/>
                <a:latin typeface="Aptos" panose="020B0004020202020204" pitchFamily="34" charset="0"/>
                <a:ea typeface="Aptos" panose="020B0004020202020204" pitchFamily="34" charset="0"/>
                <a:cs typeface="Times New Roman" panose="02020603050405020304" pitchFamily="18" charset="0"/>
              </a:rPr>
              <a:t>Carlos presenta dolor </a:t>
            </a:r>
            <a:r>
              <a:rPr lang="es-MX" sz="1100" kern="100" dirty="0">
                <a:latin typeface="Aptos" panose="020B0004020202020204" pitchFamily="34" charset="0"/>
                <a:ea typeface="Aptos" panose="020B0004020202020204" pitchFamily="34" charset="0"/>
                <a:cs typeface="Times New Roman" panose="02020603050405020304" pitchFamily="18" charset="0"/>
              </a:rPr>
              <a:t>de año y medio de evolucion</a:t>
            </a:r>
            <a:r>
              <a:rPr lang="es-MX" sz="1100" kern="100" dirty="0">
                <a:effectLst/>
                <a:latin typeface="Aptos" panose="020B0004020202020204" pitchFamily="34" charset="0"/>
                <a:ea typeface="Aptos" panose="020B0004020202020204" pitchFamily="34" charset="0"/>
                <a:cs typeface="Times New Roman" panose="02020603050405020304" pitchFamily="18" charset="0"/>
              </a:rPr>
              <a:t> en la parte baja de la espalda que se irradia hacia lapierna izquierda. Describe el dolor como ardiente y punzante, especialmente al caminar o estar de pie por períodos prolongados. El dolor ha empeorado en los últimos 6 meses y ha afectado su movilidad y capacidad para buscar empleo.</a:t>
            </a:r>
          </a:p>
          <a:p>
            <a:endParaRPr lang="es-MX" sz="1100" dirty="0"/>
          </a:p>
        </p:txBody>
      </p:sp>
    </p:spTree>
    <p:extLst>
      <p:ext uri="{BB962C8B-B14F-4D97-AF65-F5344CB8AC3E}">
        <p14:creationId xmlns:p14="http://schemas.microsoft.com/office/powerpoint/2010/main" val="106881415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TotalTime>
  <Words>1130</Words>
  <Application>Microsoft Office PowerPoint</Application>
  <PresentationFormat>Panorámica</PresentationFormat>
  <Paragraphs>88</Paragraphs>
  <Slides>12</Slides>
  <Notes>7</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Unrest: Un dolor mal entendido y mal tratado </vt:lpstr>
      <vt:lpstr>El dolor es inevitable</vt:lpstr>
      <vt:lpstr>Unrest: Und dolor mal entendido y mal tratado</vt:lpstr>
      <vt:lpstr>Unrest: Un dolor mal entendido y mal tratado</vt:lpstr>
      <vt:lpstr>Unrest: Un dolor mal entendido y mal tratado</vt:lpstr>
      <vt:lpstr>Unrest: Un dolor mal entendido y mal tratado</vt:lpstr>
      <vt:lpstr>Unrest: Un dolor mal entendido y mal tratado</vt:lpstr>
      <vt:lpstr>El sufrimiento  …OPCIONAL</vt:lpstr>
      <vt:lpstr>Ejercicio 1</vt:lpstr>
      <vt:lpstr>Ejercicio 2</vt:lpstr>
      <vt:lpstr>Ejercicio 3</vt:lpstr>
      <vt:lpstr>Ejercicio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Unrest: Un dolor mal entendido y mal tratado </dc:title>
  <dc:creator>Arturo Meza</dc:creator>
  <cp:lastModifiedBy>Arturo Meza</cp:lastModifiedBy>
  <cp:revision>4</cp:revision>
  <dcterms:created xsi:type="dcterms:W3CDTF">2024-07-24T15:54:20Z</dcterms:created>
  <dcterms:modified xsi:type="dcterms:W3CDTF">2025-09-02T23:53:13Z</dcterms:modified>
</cp:coreProperties>
</file>