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57"/>
  </p:notesMasterIdLst>
  <p:sldIdLst>
    <p:sldId id="256" r:id="rId2"/>
    <p:sldId id="257" r:id="rId3"/>
    <p:sldId id="258" r:id="rId4"/>
    <p:sldId id="290" r:id="rId5"/>
    <p:sldId id="291" r:id="rId6"/>
    <p:sldId id="292" r:id="rId7"/>
    <p:sldId id="293" r:id="rId8"/>
    <p:sldId id="294" r:id="rId9"/>
    <p:sldId id="295" r:id="rId10"/>
    <p:sldId id="296" r:id="rId11"/>
    <p:sldId id="297" r:id="rId12"/>
    <p:sldId id="298" r:id="rId13"/>
    <p:sldId id="299" r:id="rId14"/>
    <p:sldId id="300" r:id="rId15"/>
    <p:sldId id="301" r:id="rId16"/>
    <p:sldId id="302" r:id="rId17"/>
    <p:sldId id="303" r:id="rId18"/>
    <p:sldId id="304" r:id="rId19"/>
    <p:sldId id="305" r:id="rId20"/>
    <p:sldId id="306" r:id="rId21"/>
    <p:sldId id="307" r:id="rId22"/>
    <p:sldId id="308" r:id="rId23"/>
    <p:sldId id="309" r:id="rId24"/>
    <p:sldId id="310" r:id="rId25"/>
    <p:sldId id="259" r:id="rId26"/>
    <p:sldId id="270" r:id="rId27"/>
    <p:sldId id="269" r:id="rId28"/>
    <p:sldId id="268" r:id="rId29"/>
    <p:sldId id="271" r:id="rId30"/>
    <p:sldId id="272" r:id="rId31"/>
    <p:sldId id="279" r:id="rId32"/>
    <p:sldId id="273" r:id="rId33"/>
    <p:sldId id="274" r:id="rId34"/>
    <p:sldId id="277" r:id="rId35"/>
    <p:sldId id="278" r:id="rId36"/>
    <p:sldId id="275" r:id="rId37"/>
    <p:sldId id="276" r:id="rId38"/>
    <p:sldId id="280" r:id="rId39"/>
    <p:sldId id="281" r:id="rId40"/>
    <p:sldId id="282" r:id="rId41"/>
    <p:sldId id="283" r:id="rId42"/>
    <p:sldId id="284" r:id="rId43"/>
    <p:sldId id="285" r:id="rId44"/>
    <p:sldId id="288" r:id="rId45"/>
    <p:sldId id="286" r:id="rId46"/>
    <p:sldId id="287" r:id="rId47"/>
    <p:sldId id="313" r:id="rId48"/>
    <p:sldId id="314" r:id="rId49"/>
    <p:sldId id="316" r:id="rId50"/>
    <p:sldId id="317" r:id="rId51"/>
    <p:sldId id="318" r:id="rId52"/>
    <p:sldId id="319" r:id="rId53"/>
    <p:sldId id="320" r:id="rId54"/>
    <p:sldId id="311" r:id="rId55"/>
    <p:sldId id="289" r:id="rId5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987" autoAdjust="0"/>
    <p:restoredTop sz="94660"/>
  </p:normalViewPr>
  <p:slideViewPr>
    <p:cSldViewPr snapToGrid="0">
      <p:cViewPr varScale="1">
        <p:scale>
          <a:sx n="90" d="100"/>
          <a:sy n="90" d="100"/>
        </p:scale>
        <p:origin x="355" y="67"/>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presProps" Target="presProps.xml"/><Relationship Id="rId5" Type="http://schemas.openxmlformats.org/officeDocument/2006/relationships/slide" Target="slides/slide4.xml"/><Relationship Id="rId61" Type="http://schemas.openxmlformats.org/officeDocument/2006/relationships/tableStyles" Target="tableStyles.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viewProps" Target="viewProp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notesMaster" Target="notesMasters/notesMaster1.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s-MX"/>
          </a:p>
        </p:txBody>
      </p:sp>
      <p:sp>
        <p:nvSpPr>
          <p:cNvPr id="3" name="Marcador de fech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3815276-BD36-4AF1-BB4A-2911B55CE249}" type="datetimeFigureOut">
              <a:rPr lang="es-MX" smtClean="0"/>
              <a:t>15/08/2025</a:t>
            </a:fld>
            <a:endParaRPr lang="es-MX"/>
          </a:p>
        </p:txBody>
      </p:sp>
      <p:sp>
        <p:nvSpPr>
          <p:cNvPr id="4" name="Marcador de imagen de diapositiva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s-MX"/>
          </a:p>
        </p:txBody>
      </p:sp>
      <p:sp>
        <p:nvSpPr>
          <p:cNvPr id="5" name="Marcador de nota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6" name="Marcador de pie de página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s-MX"/>
          </a:p>
        </p:txBody>
      </p:sp>
      <p:sp>
        <p:nvSpPr>
          <p:cNvPr id="7" name="Marcador de número de diapositiva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5525A87-35D7-4ED5-9DE7-A5972B4E392E}" type="slidenum">
              <a:rPr lang="es-MX" smtClean="0"/>
              <a:t>‹Nº›</a:t>
            </a:fld>
            <a:endParaRPr lang="es-MX"/>
          </a:p>
        </p:txBody>
      </p:sp>
    </p:spTree>
    <p:extLst>
      <p:ext uri="{BB962C8B-B14F-4D97-AF65-F5344CB8AC3E}">
        <p14:creationId xmlns:p14="http://schemas.microsoft.com/office/powerpoint/2010/main" val="227404471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MX" dirty="0"/>
          </a:p>
        </p:txBody>
      </p:sp>
      <p:sp>
        <p:nvSpPr>
          <p:cNvPr id="4" name="Marcador de número de diapositiva 3"/>
          <p:cNvSpPr>
            <a:spLocks noGrp="1"/>
          </p:cNvSpPr>
          <p:nvPr>
            <p:ph type="sldNum" sz="quarter" idx="5"/>
          </p:nvPr>
        </p:nvSpPr>
        <p:spPr/>
        <p:txBody>
          <a:bodyPr/>
          <a:lstStyle/>
          <a:p>
            <a:fld id="{75525A87-35D7-4ED5-9DE7-A5972B4E392E}" type="slidenum">
              <a:rPr lang="es-MX" smtClean="0"/>
              <a:t>1</a:t>
            </a:fld>
            <a:endParaRPr lang="es-MX"/>
          </a:p>
        </p:txBody>
      </p:sp>
    </p:spTree>
    <p:extLst>
      <p:ext uri="{BB962C8B-B14F-4D97-AF65-F5344CB8AC3E}">
        <p14:creationId xmlns:p14="http://schemas.microsoft.com/office/powerpoint/2010/main" val="308463215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MX" dirty="0"/>
          </a:p>
        </p:txBody>
      </p:sp>
      <p:sp>
        <p:nvSpPr>
          <p:cNvPr id="4" name="Marcador de número de diapositiva 3"/>
          <p:cNvSpPr>
            <a:spLocks noGrp="1"/>
          </p:cNvSpPr>
          <p:nvPr>
            <p:ph type="sldNum" sz="quarter" idx="5"/>
          </p:nvPr>
        </p:nvSpPr>
        <p:spPr/>
        <p:txBody>
          <a:bodyPr/>
          <a:lstStyle/>
          <a:p>
            <a:fld id="{75525A87-35D7-4ED5-9DE7-A5972B4E392E}" type="slidenum">
              <a:rPr lang="es-MX" smtClean="0"/>
              <a:t>3</a:t>
            </a:fld>
            <a:endParaRPr lang="es-MX"/>
          </a:p>
        </p:txBody>
      </p:sp>
    </p:spTree>
    <p:extLst>
      <p:ext uri="{BB962C8B-B14F-4D97-AF65-F5344CB8AC3E}">
        <p14:creationId xmlns:p14="http://schemas.microsoft.com/office/powerpoint/2010/main" val="232354383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EA204A8-E937-2AFD-A2EF-01FCC3C87A9B}"/>
            </a:ext>
          </a:extLst>
        </p:cNvPr>
        <p:cNvGrpSpPr/>
        <p:nvPr/>
      </p:nvGrpSpPr>
      <p:grpSpPr>
        <a:xfrm>
          <a:off x="0" y="0"/>
          <a:ext cx="0" cy="0"/>
          <a:chOff x="0" y="0"/>
          <a:chExt cx="0" cy="0"/>
        </a:xfrm>
      </p:grpSpPr>
      <p:sp>
        <p:nvSpPr>
          <p:cNvPr id="2" name="Marcador de imagen de diapositiva 1">
            <a:extLst>
              <a:ext uri="{FF2B5EF4-FFF2-40B4-BE49-F238E27FC236}">
                <a16:creationId xmlns:a16="http://schemas.microsoft.com/office/drawing/2014/main" id="{4829A51D-849C-418A-54F5-EB26F0CE64BD}"/>
              </a:ext>
            </a:extLst>
          </p:cNvPr>
          <p:cNvSpPr>
            <a:spLocks noGrp="1" noRot="1" noChangeAspect="1"/>
          </p:cNvSpPr>
          <p:nvPr>
            <p:ph type="sldImg"/>
          </p:nvPr>
        </p:nvSpPr>
        <p:spPr/>
      </p:sp>
      <p:sp>
        <p:nvSpPr>
          <p:cNvPr id="3" name="Marcador de notas 2">
            <a:extLst>
              <a:ext uri="{FF2B5EF4-FFF2-40B4-BE49-F238E27FC236}">
                <a16:creationId xmlns:a16="http://schemas.microsoft.com/office/drawing/2014/main" id="{6C114454-1933-EB17-66CF-F7EDD9A098EB}"/>
              </a:ext>
            </a:extLst>
          </p:cNvPr>
          <p:cNvSpPr>
            <a:spLocks noGrp="1"/>
          </p:cNvSpPr>
          <p:nvPr>
            <p:ph type="body" idx="1"/>
          </p:nvPr>
        </p:nvSpPr>
        <p:spPr/>
        <p:txBody>
          <a:bodyPr/>
          <a:lstStyle/>
          <a:p>
            <a:endParaRPr lang="es-MX" dirty="0"/>
          </a:p>
        </p:txBody>
      </p:sp>
      <p:sp>
        <p:nvSpPr>
          <p:cNvPr id="4" name="Marcador de número de diapositiva 3">
            <a:extLst>
              <a:ext uri="{FF2B5EF4-FFF2-40B4-BE49-F238E27FC236}">
                <a16:creationId xmlns:a16="http://schemas.microsoft.com/office/drawing/2014/main" id="{33FD4046-3F71-B0CF-EBA5-CA8F7AF31401}"/>
              </a:ext>
            </a:extLst>
          </p:cNvPr>
          <p:cNvSpPr>
            <a:spLocks noGrp="1"/>
          </p:cNvSpPr>
          <p:nvPr>
            <p:ph type="sldNum" sz="quarter" idx="5"/>
          </p:nvPr>
        </p:nvSpPr>
        <p:spPr/>
        <p:txBody>
          <a:bodyPr/>
          <a:lstStyle/>
          <a:p>
            <a:fld id="{75525A87-35D7-4ED5-9DE7-A5972B4E392E}" type="slidenum">
              <a:rPr lang="es-MX" smtClean="0"/>
              <a:t>4</a:t>
            </a:fld>
            <a:endParaRPr lang="es-MX"/>
          </a:p>
        </p:txBody>
      </p:sp>
    </p:spTree>
    <p:extLst>
      <p:ext uri="{BB962C8B-B14F-4D97-AF65-F5344CB8AC3E}">
        <p14:creationId xmlns:p14="http://schemas.microsoft.com/office/powerpoint/2010/main" val="284933717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8A92635-9644-B5D3-6BE8-41A6501D14F4}"/>
            </a:ext>
          </a:extLst>
        </p:cNvPr>
        <p:cNvGrpSpPr/>
        <p:nvPr/>
      </p:nvGrpSpPr>
      <p:grpSpPr>
        <a:xfrm>
          <a:off x="0" y="0"/>
          <a:ext cx="0" cy="0"/>
          <a:chOff x="0" y="0"/>
          <a:chExt cx="0" cy="0"/>
        </a:xfrm>
      </p:grpSpPr>
      <p:sp>
        <p:nvSpPr>
          <p:cNvPr id="2" name="Marcador de imagen de diapositiva 1">
            <a:extLst>
              <a:ext uri="{FF2B5EF4-FFF2-40B4-BE49-F238E27FC236}">
                <a16:creationId xmlns:a16="http://schemas.microsoft.com/office/drawing/2014/main" id="{6C5659B0-377D-1032-817C-0371833000EC}"/>
              </a:ext>
            </a:extLst>
          </p:cNvPr>
          <p:cNvSpPr>
            <a:spLocks noGrp="1" noRot="1" noChangeAspect="1"/>
          </p:cNvSpPr>
          <p:nvPr>
            <p:ph type="sldImg"/>
          </p:nvPr>
        </p:nvSpPr>
        <p:spPr/>
      </p:sp>
      <p:sp>
        <p:nvSpPr>
          <p:cNvPr id="3" name="Marcador de notas 2">
            <a:extLst>
              <a:ext uri="{FF2B5EF4-FFF2-40B4-BE49-F238E27FC236}">
                <a16:creationId xmlns:a16="http://schemas.microsoft.com/office/drawing/2014/main" id="{6B92F8F4-49DB-F05F-2F45-5CDE9F44E08A}"/>
              </a:ext>
            </a:extLst>
          </p:cNvPr>
          <p:cNvSpPr>
            <a:spLocks noGrp="1"/>
          </p:cNvSpPr>
          <p:nvPr>
            <p:ph type="body" idx="1"/>
          </p:nvPr>
        </p:nvSpPr>
        <p:spPr/>
        <p:txBody>
          <a:bodyPr/>
          <a:lstStyle/>
          <a:p>
            <a:endParaRPr lang="es-MX" dirty="0"/>
          </a:p>
        </p:txBody>
      </p:sp>
      <p:sp>
        <p:nvSpPr>
          <p:cNvPr id="4" name="Marcador de número de diapositiva 3">
            <a:extLst>
              <a:ext uri="{FF2B5EF4-FFF2-40B4-BE49-F238E27FC236}">
                <a16:creationId xmlns:a16="http://schemas.microsoft.com/office/drawing/2014/main" id="{8DFEF42A-F240-8593-A2C4-45008210285A}"/>
              </a:ext>
            </a:extLst>
          </p:cNvPr>
          <p:cNvSpPr>
            <a:spLocks noGrp="1"/>
          </p:cNvSpPr>
          <p:nvPr>
            <p:ph type="sldNum" sz="quarter" idx="5"/>
          </p:nvPr>
        </p:nvSpPr>
        <p:spPr/>
        <p:txBody>
          <a:bodyPr/>
          <a:lstStyle/>
          <a:p>
            <a:fld id="{75525A87-35D7-4ED5-9DE7-A5972B4E392E}" type="slidenum">
              <a:rPr lang="es-MX" smtClean="0"/>
              <a:t>5</a:t>
            </a:fld>
            <a:endParaRPr lang="es-MX"/>
          </a:p>
        </p:txBody>
      </p:sp>
    </p:spTree>
    <p:extLst>
      <p:ext uri="{BB962C8B-B14F-4D97-AF65-F5344CB8AC3E}">
        <p14:creationId xmlns:p14="http://schemas.microsoft.com/office/powerpoint/2010/main" val="126449899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CACAC34-FCA9-990A-06DB-218D15F236B0}"/>
            </a:ext>
          </a:extLst>
        </p:cNvPr>
        <p:cNvGrpSpPr/>
        <p:nvPr/>
      </p:nvGrpSpPr>
      <p:grpSpPr>
        <a:xfrm>
          <a:off x="0" y="0"/>
          <a:ext cx="0" cy="0"/>
          <a:chOff x="0" y="0"/>
          <a:chExt cx="0" cy="0"/>
        </a:xfrm>
      </p:grpSpPr>
      <p:sp>
        <p:nvSpPr>
          <p:cNvPr id="2" name="Marcador de imagen de diapositiva 1">
            <a:extLst>
              <a:ext uri="{FF2B5EF4-FFF2-40B4-BE49-F238E27FC236}">
                <a16:creationId xmlns:a16="http://schemas.microsoft.com/office/drawing/2014/main" id="{13B5040F-C9ED-EE92-582A-AF7FA50FAE20}"/>
              </a:ext>
            </a:extLst>
          </p:cNvPr>
          <p:cNvSpPr>
            <a:spLocks noGrp="1" noRot="1" noChangeAspect="1"/>
          </p:cNvSpPr>
          <p:nvPr>
            <p:ph type="sldImg"/>
          </p:nvPr>
        </p:nvSpPr>
        <p:spPr/>
      </p:sp>
      <p:sp>
        <p:nvSpPr>
          <p:cNvPr id="3" name="Marcador de notas 2">
            <a:extLst>
              <a:ext uri="{FF2B5EF4-FFF2-40B4-BE49-F238E27FC236}">
                <a16:creationId xmlns:a16="http://schemas.microsoft.com/office/drawing/2014/main" id="{D0FD5EDD-F53E-1F31-6345-EC77F138B88E}"/>
              </a:ext>
            </a:extLst>
          </p:cNvPr>
          <p:cNvSpPr>
            <a:spLocks noGrp="1"/>
          </p:cNvSpPr>
          <p:nvPr>
            <p:ph type="body" idx="1"/>
          </p:nvPr>
        </p:nvSpPr>
        <p:spPr/>
        <p:txBody>
          <a:bodyPr/>
          <a:lstStyle/>
          <a:p>
            <a:endParaRPr lang="es-MX" dirty="0"/>
          </a:p>
        </p:txBody>
      </p:sp>
      <p:sp>
        <p:nvSpPr>
          <p:cNvPr id="4" name="Marcador de número de diapositiva 3">
            <a:extLst>
              <a:ext uri="{FF2B5EF4-FFF2-40B4-BE49-F238E27FC236}">
                <a16:creationId xmlns:a16="http://schemas.microsoft.com/office/drawing/2014/main" id="{9504E1EB-C2F0-64B1-6EE3-07C3F5EDE640}"/>
              </a:ext>
            </a:extLst>
          </p:cNvPr>
          <p:cNvSpPr>
            <a:spLocks noGrp="1"/>
          </p:cNvSpPr>
          <p:nvPr>
            <p:ph type="sldNum" sz="quarter" idx="5"/>
          </p:nvPr>
        </p:nvSpPr>
        <p:spPr/>
        <p:txBody>
          <a:bodyPr/>
          <a:lstStyle/>
          <a:p>
            <a:fld id="{75525A87-35D7-4ED5-9DE7-A5972B4E392E}" type="slidenum">
              <a:rPr lang="es-MX" smtClean="0"/>
              <a:t>6</a:t>
            </a:fld>
            <a:endParaRPr lang="es-MX"/>
          </a:p>
        </p:txBody>
      </p:sp>
    </p:spTree>
    <p:extLst>
      <p:ext uri="{BB962C8B-B14F-4D97-AF65-F5344CB8AC3E}">
        <p14:creationId xmlns:p14="http://schemas.microsoft.com/office/powerpoint/2010/main" val="254772554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3F098A7-4682-700A-855C-A1642A6EACEA}"/>
            </a:ext>
          </a:extLst>
        </p:cNvPr>
        <p:cNvGrpSpPr/>
        <p:nvPr/>
      </p:nvGrpSpPr>
      <p:grpSpPr>
        <a:xfrm>
          <a:off x="0" y="0"/>
          <a:ext cx="0" cy="0"/>
          <a:chOff x="0" y="0"/>
          <a:chExt cx="0" cy="0"/>
        </a:xfrm>
      </p:grpSpPr>
      <p:sp>
        <p:nvSpPr>
          <p:cNvPr id="2" name="Marcador de imagen de diapositiva 1">
            <a:extLst>
              <a:ext uri="{FF2B5EF4-FFF2-40B4-BE49-F238E27FC236}">
                <a16:creationId xmlns:a16="http://schemas.microsoft.com/office/drawing/2014/main" id="{4575AB88-6F8D-825B-99F6-457C80DFB458}"/>
              </a:ext>
            </a:extLst>
          </p:cNvPr>
          <p:cNvSpPr>
            <a:spLocks noGrp="1" noRot="1" noChangeAspect="1"/>
          </p:cNvSpPr>
          <p:nvPr>
            <p:ph type="sldImg"/>
          </p:nvPr>
        </p:nvSpPr>
        <p:spPr/>
      </p:sp>
      <p:sp>
        <p:nvSpPr>
          <p:cNvPr id="3" name="Marcador de notas 2">
            <a:extLst>
              <a:ext uri="{FF2B5EF4-FFF2-40B4-BE49-F238E27FC236}">
                <a16:creationId xmlns:a16="http://schemas.microsoft.com/office/drawing/2014/main" id="{FB4D39DC-AC83-A894-470F-60B9A186BCDC}"/>
              </a:ext>
            </a:extLst>
          </p:cNvPr>
          <p:cNvSpPr>
            <a:spLocks noGrp="1"/>
          </p:cNvSpPr>
          <p:nvPr>
            <p:ph type="body" idx="1"/>
          </p:nvPr>
        </p:nvSpPr>
        <p:spPr/>
        <p:txBody>
          <a:bodyPr/>
          <a:lstStyle/>
          <a:p>
            <a:endParaRPr lang="es-MX" dirty="0"/>
          </a:p>
        </p:txBody>
      </p:sp>
      <p:sp>
        <p:nvSpPr>
          <p:cNvPr id="4" name="Marcador de número de diapositiva 3">
            <a:extLst>
              <a:ext uri="{FF2B5EF4-FFF2-40B4-BE49-F238E27FC236}">
                <a16:creationId xmlns:a16="http://schemas.microsoft.com/office/drawing/2014/main" id="{A0AC84CC-C709-8CFF-388C-C8181C9C3163}"/>
              </a:ext>
            </a:extLst>
          </p:cNvPr>
          <p:cNvSpPr>
            <a:spLocks noGrp="1"/>
          </p:cNvSpPr>
          <p:nvPr>
            <p:ph type="sldNum" sz="quarter" idx="5"/>
          </p:nvPr>
        </p:nvSpPr>
        <p:spPr/>
        <p:txBody>
          <a:bodyPr/>
          <a:lstStyle/>
          <a:p>
            <a:fld id="{75525A87-35D7-4ED5-9DE7-A5972B4E392E}" type="slidenum">
              <a:rPr lang="es-MX" smtClean="0"/>
              <a:t>7</a:t>
            </a:fld>
            <a:endParaRPr lang="es-MX"/>
          </a:p>
        </p:txBody>
      </p:sp>
    </p:spTree>
    <p:extLst>
      <p:ext uri="{BB962C8B-B14F-4D97-AF65-F5344CB8AC3E}">
        <p14:creationId xmlns:p14="http://schemas.microsoft.com/office/powerpoint/2010/main" val="399805000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DF53ABD-D3EE-3417-0D5D-8C2BCC11B1BA}"/>
            </a:ext>
          </a:extLst>
        </p:cNvPr>
        <p:cNvGrpSpPr/>
        <p:nvPr/>
      </p:nvGrpSpPr>
      <p:grpSpPr>
        <a:xfrm>
          <a:off x="0" y="0"/>
          <a:ext cx="0" cy="0"/>
          <a:chOff x="0" y="0"/>
          <a:chExt cx="0" cy="0"/>
        </a:xfrm>
      </p:grpSpPr>
      <p:sp>
        <p:nvSpPr>
          <p:cNvPr id="2" name="Marcador de imagen de diapositiva 1">
            <a:extLst>
              <a:ext uri="{FF2B5EF4-FFF2-40B4-BE49-F238E27FC236}">
                <a16:creationId xmlns:a16="http://schemas.microsoft.com/office/drawing/2014/main" id="{6F8F60EB-9A01-80B2-DF70-75999B204C2F}"/>
              </a:ext>
            </a:extLst>
          </p:cNvPr>
          <p:cNvSpPr>
            <a:spLocks noGrp="1" noRot="1" noChangeAspect="1"/>
          </p:cNvSpPr>
          <p:nvPr>
            <p:ph type="sldImg"/>
          </p:nvPr>
        </p:nvSpPr>
        <p:spPr/>
      </p:sp>
      <p:sp>
        <p:nvSpPr>
          <p:cNvPr id="3" name="Marcador de notas 2">
            <a:extLst>
              <a:ext uri="{FF2B5EF4-FFF2-40B4-BE49-F238E27FC236}">
                <a16:creationId xmlns:a16="http://schemas.microsoft.com/office/drawing/2014/main" id="{CD7580CF-ACFC-5A33-E641-88A7A49841AB}"/>
              </a:ext>
            </a:extLst>
          </p:cNvPr>
          <p:cNvSpPr>
            <a:spLocks noGrp="1"/>
          </p:cNvSpPr>
          <p:nvPr>
            <p:ph type="body" idx="1"/>
          </p:nvPr>
        </p:nvSpPr>
        <p:spPr/>
        <p:txBody>
          <a:bodyPr/>
          <a:lstStyle/>
          <a:p>
            <a:endParaRPr lang="es-MX" dirty="0"/>
          </a:p>
        </p:txBody>
      </p:sp>
      <p:sp>
        <p:nvSpPr>
          <p:cNvPr id="4" name="Marcador de número de diapositiva 3">
            <a:extLst>
              <a:ext uri="{FF2B5EF4-FFF2-40B4-BE49-F238E27FC236}">
                <a16:creationId xmlns:a16="http://schemas.microsoft.com/office/drawing/2014/main" id="{131B42D3-30AC-C2AB-F5B8-A4047D38C13E}"/>
              </a:ext>
            </a:extLst>
          </p:cNvPr>
          <p:cNvSpPr>
            <a:spLocks noGrp="1"/>
          </p:cNvSpPr>
          <p:nvPr>
            <p:ph type="sldNum" sz="quarter" idx="5"/>
          </p:nvPr>
        </p:nvSpPr>
        <p:spPr/>
        <p:txBody>
          <a:bodyPr/>
          <a:lstStyle/>
          <a:p>
            <a:fld id="{75525A87-35D7-4ED5-9DE7-A5972B4E392E}" type="slidenum">
              <a:rPr lang="es-MX" smtClean="0"/>
              <a:t>8</a:t>
            </a:fld>
            <a:endParaRPr lang="es-MX"/>
          </a:p>
        </p:txBody>
      </p:sp>
    </p:spTree>
    <p:extLst>
      <p:ext uri="{BB962C8B-B14F-4D97-AF65-F5344CB8AC3E}">
        <p14:creationId xmlns:p14="http://schemas.microsoft.com/office/powerpoint/2010/main" val="139505494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C644611-1C29-F820-9989-804AB4531010}"/>
            </a:ext>
          </a:extLst>
        </p:cNvPr>
        <p:cNvGrpSpPr/>
        <p:nvPr/>
      </p:nvGrpSpPr>
      <p:grpSpPr>
        <a:xfrm>
          <a:off x="0" y="0"/>
          <a:ext cx="0" cy="0"/>
          <a:chOff x="0" y="0"/>
          <a:chExt cx="0" cy="0"/>
        </a:xfrm>
      </p:grpSpPr>
      <p:sp>
        <p:nvSpPr>
          <p:cNvPr id="2" name="Marcador de imagen de diapositiva 1">
            <a:extLst>
              <a:ext uri="{FF2B5EF4-FFF2-40B4-BE49-F238E27FC236}">
                <a16:creationId xmlns:a16="http://schemas.microsoft.com/office/drawing/2014/main" id="{B7CF122D-3865-3EBD-B427-B4EF26BF4A1D}"/>
              </a:ext>
            </a:extLst>
          </p:cNvPr>
          <p:cNvSpPr>
            <a:spLocks noGrp="1" noRot="1" noChangeAspect="1"/>
          </p:cNvSpPr>
          <p:nvPr>
            <p:ph type="sldImg"/>
          </p:nvPr>
        </p:nvSpPr>
        <p:spPr/>
      </p:sp>
      <p:sp>
        <p:nvSpPr>
          <p:cNvPr id="3" name="Marcador de notas 2">
            <a:extLst>
              <a:ext uri="{FF2B5EF4-FFF2-40B4-BE49-F238E27FC236}">
                <a16:creationId xmlns:a16="http://schemas.microsoft.com/office/drawing/2014/main" id="{F456629D-14CE-98A9-3BB2-3D6BBC417F53}"/>
              </a:ext>
            </a:extLst>
          </p:cNvPr>
          <p:cNvSpPr>
            <a:spLocks noGrp="1"/>
          </p:cNvSpPr>
          <p:nvPr>
            <p:ph type="body" idx="1"/>
          </p:nvPr>
        </p:nvSpPr>
        <p:spPr/>
        <p:txBody>
          <a:bodyPr/>
          <a:lstStyle/>
          <a:p>
            <a:endParaRPr lang="es-MX" dirty="0"/>
          </a:p>
        </p:txBody>
      </p:sp>
      <p:sp>
        <p:nvSpPr>
          <p:cNvPr id="4" name="Marcador de número de diapositiva 3">
            <a:extLst>
              <a:ext uri="{FF2B5EF4-FFF2-40B4-BE49-F238E27FC236}">
                <a16:creationId xmlns:a16="http://schemas.microsoft.com/office/drawing/2014/main" id="{084CAC7A-DD3D-8BD5-55FC-B4D504A1B748}"/>
              </a:ext>
            </a:extLst>
          </p:cNvPr>
          <p:cNvSpPr>
            <a:spLocks noGrp="1"/>
          </p:cNvSpPr>
          <p:nvPr>
            <p:ph type="sldNum" sz="quarter" idx="5"/>
          </p:nvPr>
        </p:nvSpPr>
        <p:spPr/>
        <p:txBody>
          <a:bodyPr/>
          <a:lstStyle/>
          <a:p>
            <a:fld id="{75525A87-35D7-4ED5-9DE7-A5972B4E392E}" type="slidenum">
              <a:rPr lang="es-MX" smtClean="0"/>
              <a:t>9</a:t>
            </a:fld>
            <a:endParaRPr lang="es-MX"/>
          </a:p>
        </p:txBody>
      </p:sp>
    </p:spTree>
    <p:extLst>
      <p:ext uri="{BB962C8B-B14F-4D97-AF65-F5344CB8AC3E}">
        <p14:creationId xmlns:p14="http://schemas.microsoft.com/office/powerpoint/2010/main" val="131465859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B2714F7-FE49-5856-F211-5C4DA22CD29E}"/>
            </a:ext>
          </a:extLst>
        </p:cNvPr>
        <p:cNvGrpSpPr/>
        <p:nvPr/>
      </p:nvGrpSpPr>
      <p:grpSpPr>
        <a:xfrm>
          <a:off x="0" y="0"/>
          <a:ext cx="0" cy="0"/>
          <a:chOff x="0" y="0"/>
          <a:chExt cx="0" cy="0"/>
        </a:xfrm>
      </p:grpSpPr>
      <p:sp>
        <p:nvSpPr>
          <p:cNvPr id="2" name="Marcador de imagen de diapositiva 1">
            <a:extLst>
              <a:ext uri="{FF2B5EF4-FFF2-40B4-BE49-F238E27FC236}">
                <a16:creationId xmlns:a16="http://schemas.microsoft.com/office/drawing/2014/main" id="{59C45ECF-3F34-B183-84F3-BBF07E1EF116}"/>
              </a:ext>
            </a:extLst>
          </p:cNvPr>
          <p:cNvSpPr>
            <a:spLocks noGrp="1" noRot="1" noChangeAspect="1"/>
          </p:cNvSpPr>
          <p:nvPr>
            <p:ph type="sldImg"/>
          </p:nvPr>
        </p:nvSpPr>
        <p:spPr/>
      </p:sp>
      <p:sp>
        <p:nvSpPr>
          <p:cNvPr id="3" name="Marcador de notas 2">
            <a:extLst>
              <a:ext uri="{FF2B5EF4-FFF2-40B4-BE49-F238E27FC236}">
                <a16:creationId xmlns:a16="http://schemas.microsoft.com/office/drawing/2014/main" id="{D36A4E45-48B4-F010-5A79-687E7B366466}"/>
              </a:ext>
            </a:extLst>
          </p:cNvPr>
          <p:cNvSpPr>
            <a:spLocks noGrp="1"/>
          </p:cNvSpPr>
          <p:nvPr>
            <p:ph type="body" idx="1"/>
          </p:nvPr>
        </p:nvSpPr>
        <p:spPr/>
        <p:txBody>
          <a:bodyPr/>
          <a:lstStyle/>
          <a:p>
            <a:endParaRPr lang="es-MX" dirty="0"/>
          </a:p>
        </p:txBody>
      </p:sp>
      <p:sp>
        <p:nvSpPr>
          <p:cNvPr id="4" name="Marcador de número de diapositiva 3">
            <a:extLst>
              <a:ext uri="{FF2B5EF4-FFF2-40B4-BE49-F238E27FC236}">
                <a16:creationId xmlns:a16="http://schemas.microsoft.com/office/drawing/2014/main" id="{C0FB4E19-9189-CDB6-C8A1-5B14CC58B804}"/>
              </a:ext>
            </a:extLst>
          </p:cNvPr>
          <p:cNvSpPr>
            <a:spLocks noGrp="1"/>
          </p:cNvSpPr>
          <p:nvPr>
            <p:ph type="sldNum" sz="quarter" idx="5"/>
          </p:nvPr>
        </p:nvSpPr>
        <p:spPr/>
        <p:txBody>
          <a:bodyPr/>
          <a:lstStyle/>
          <a:p>
            <a:fld id="{75525A87-35D7-4ED5-9DE7-A5972B4E392E}" type="slidenum">
              <a:rPr lang="es-MX" smtClean="0"/>
              <a:t>10</a:t>
            </a:fld>
            <a:endParaRPr lang="es-MX"/>
          </a:p>
        </p:txBody>
      </p:sp>
    </p:spTree>
    <p:extLst>
      <p:ext uri="{BB962C8B-B14F-4D97-AF65-F5344CB8AC3E}">
        <p14:creationId xmlns:p14="http://schemas.microsoft.com/office/powerpoint/2010/main" val="75385554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2254B44-E7E1-5077-30F5-D611C16B5BC5}"/>
            </a:ext>
          </a:extLst>
        </p:cNvPr>
        <p:cNvGrpSpPr/>
        <p:nvPr/>
      </p:nvGrpSpPr>
      <p:grpSpPr>
        <a:xfrm>
          <a:off x="0" y="0"/>
          <a:ext cx="0" cy="0"/>
          <a:chOff x="0" y="0"/>
          <a:chExt cx="0" cy="0"/>
        </a:xfrm>
      </p:grpSpPr>
      <p:sp>
        <p:nvSpPr>
          <p:cNvPr id="2" name="Marcador de imagen de diapositiva 1">
            <a:extLst>
              <a:ext uri="{FF2B5EF4-FFF2-40B4-BE49-F238E27FC236}">
                <a16:creationId xmlns:a16="http://schemas.microsoft.com/office/drawing/2014/main" id="{E835C034-63E8-6D89-7EDA-2549E874655B}"/>
              </a:ext>
            </a:extLst>
          </p:cNvPr>
          <p:cNvSpPr>
            <a:spLocks noGrp="1" noRot="1" noChangeAspect="1"/>
          </p:cNvSpPr>
          <p:nvPr>
            <p:ph type="sldImg"/>
          </p:nvPr>
        </p:nvSpPr>
        <p:spPr/>
      </p:sp>
      <p:sp>
        <p:nvSpPr>
          <p:cNvPr id="3" name="Marcador de notas 2">
            <a:extLst>
              <a:ext uri="{FF2B5EF4-FFF2-40B4-BE49-F238E27FC236}">
                <a16:creationId xmlns:a16="http://schemas.microsoft.com/office/drawing/2014/main" id="{B29EB8A7-F6BD-0873-3848-562D61836D79}"/>
              </a:ext>
            </a:extLst>
          </p:cNvPr>
          <p:cNvSpPr>
            <a:spLocks noGrp="1"/>
          </p:cNvSpPr>
          <p:nvPr>
            <p:ph type="body" idx="1"/>
          </p:nvPr>
        </p:nvSpPr>
        <p:spPr/>
        <p:txBody>
          <a:bodyPr/>
          <a:lstStyle/>
          <a:p>
            <a:endParaRPr lang="es-MX" dirty="0"/>
          </a:p>
        </p:txBody>
      </p:sp>
      <p:sp>
        <p:nvSpPr>
          <p:cNvPr id="4" name="Marcador de número de diapositiva 3">
            <a:extLst>
              <a:ext uri="{FF2B5EF4-FFF2-40B4-BE49-F238E27FC236}">
                <a16:creationId xmlns:a16="http://schemas.microsoft.com/office/drawing/2014/main" id="{FB8A363E-2CAF-5009-8347-2D1C505CAD60}"/>
              </a:ext>
            </a:extLst>
          </p:cNvPr>
          <p:cNvSpPr>
            <a:spLocks noGrp="1"/>
          </p:cNvSpPr>
          <p:nvPr>
            <p:ph type="sldNum" sz="quarter" idx="5"/>
          </p:nvPr>
        </p:nvSpPr>
        <p:spPr/>
        <p:txBody>
          <a:bodyPr/>
          <a:lstStyle/>
          <a:p>
            <a:fld id="{75525A87-35D7-4ED5-9DE7-A5972B4E392E}" type="slidenum">
              <a:rPr lang="es-MX" smtClean="0"/>
              <a:t>11</a:t>
            </a:fld>
            <a:endParaRPr lang="es-MX"/>
          </a:p>
        </p:txBody>
      </p:sp>
    </p:spTree>
    <p:extLst>
      <p:ext uri="{BB962C8B-B14F-4D97-AF65-F5344CB8AC3E}">
        <p14:creationId xmlns:p14="http://schemas.microsoft.com/office/powerpoint/2010/main" val="136467147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C99C91E-BD7F-71CA-B508-B7F99AB8FDFA}"/>
            </a:ext>
          </a:extLst>
        </p:cNvPr>
        <p:cNvGrpSpPr/>
        <p:nvPr/>
      </p:nvGrpSpPr>
      <p:grpSpPr>
        <a:xfrm>
          <a:off x="0" y="0"/>
          <a:ext cx="0" cy="0"/>
          <a:chOff x="0" y="0"/>
          <a:chExt cx="0" cy="0"/>
        </a:xfrm>
      </p:grpSpPr>
      <p:sp>
        <p:nvSpPr>
          <p:cNvPr id="2" name="Marcador de imagen de diapositiva 1">
            <a:extLst>
              <a:ext uri="{FF2B5EF4-FFF2-40B4-BE49-F238E27FC236}">
                <a16:creationId xmlns:a16="http://schemas.microsoft.com/office/drawing/2014/main" id="{8EB446AF-0C72-9809-A389-A0657C786FF3}"/>
              </a:ext>
            </a:extLst>
          </p:cNvPr>
          <p:cNvSpPr>
            <a:spLocks noGrp="1" noRot="1" noChangeAspect="1"/>
          </p:cNvSpPr>
          <p:nvPr>
            <p:ph type="sldImg"/>
          </p:nvPr>
        </p:nvSpPr>
        <p:spPr/>
      </p:sp>
      <p:sp>
        <p:nvSpPr>
          <p:cNvPr id="3" name="Marcador de notas 2">
            <a:extLst>
              <a:ext uri="{FF2B5EF4-FFF2-40B4-BE49-F238E27FC236}">
                <a16:creationId xmlns:a16="http://schemas.microsoft.com/office/drawing/2014/main" id="{147F7C01-DACF-0D4C-0892-18FC2AB50517}"/>
              </a:ext>
            </a:extLst>
          </p:cNvPr>
          <p:cNvSpPr>
            <a:spLocks noGrp="1"/>
          </p:cNvSpPr>
          <p:nvPr>
            <p:ph type="body" idx="1"/>
          </p:nvPr>
        </p:nvSpPr>
        <p:spPr/>
        <p:txBody>
          <a:bodyPr/>
          <a:lstStyle/>
          <a:p>
            <a:endParaRPr lang="es-MX" dirty="0"/>
          </a:p>
        </p:txBody>
      </p:sp>
      <p:sp>
        <p:nvSpPr>
          <p:cNvPr id="4" name="Marcador de número de diapositiva 3">
            <a:extLst>
              <a:ext uri="{FF2B5EF4-FFF2-40B4-BE49-F238E27FC236}">
                <a16:creationId xmlns:a16="http://schemas.microsoft.com/office/drawing/2014/main" id="{9910329F-9EE7-C8DF-E09D-454107C8DB1A}"/>
              </a:ext>
            </a:extLst>
          </p:cNvPr>
          <p:cNvSpPr>
            <a:spLocks noGrp="1"/>
          </p:cNvSpPr>
          <p:nvPr>
            <p:ph type="sldNum" sz="quarter" idx="5"/>
          </p:nvPr>
        </p:nvSpPr>
        <p:spPr/>
        <p:txBody>
          <a:bodyPr/>
          <a:lstStyle/>
          <a:p>
            <a:fld id="{75525A87-35D7-4ED5-9DE7-A5972B4E392E}" type="slidenum">
              <a:rPr lang="es-MX" smtClean="0"/>
              <a:t>12</a:t>
            </a:fld>
            <a:endParaRPr lang="es-MX"/>
          </a:p>
        </p:txBody>
      </p:sp>
    </p:spTree>
    <p:extLst>
      <p:ext uri="{BB962C8B-B14F-4D97-AF65-F5344CB8AC3E}">
        <p14:creationId xmlns:p14="http://schemas.microsoft.com/office/powerpoint/2010/main" val="368283197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7BFB810-8053-AAE3-62A4-FAD1CF9F4CD9}"/>
            </a:ext>
          </a:extLst>
        </p:cNvPr>
        <p:cNvGrpSpPr/>
        <p:nvPr/>
      </p:nvGrpSpPr>
      <p:grpSpPr>
        <a:xfrm>
          <a:off x="0" y="0"/>
          <a:ext cx="0" cy="0"/>
          <a:chOff x="0" y="0"/>
          <a:chExt cx="0" cy="0"/>
        </a:xfrm>
      </p:grpSpPr>
      <p:sp>
        <p:nvSpPr>
          <p:cNvPr id="2" name="Marcador de imagen de diapositiva 1">
            <a:extLst>
              <a:ext uri="{FF2B5EF4-FFF2-40B4-BE49-F238E27FC236}">
                <a16:creationId xmlns:a16="http://schemas.microsoft.com/office/drawing/2014/main" id="{5838A563-D3D0-5489-1561-C64958FEEF16}"/>
              </a:ext>
            </a:extLst>
          </p:cNvPr>
          <p:cNvSpPr>
            <a:spLocks noGrp="1" noRot="1" noChangeAspect="1"/>
          </p:cNvSpPr>
          <p:nvPr>
            <p:ph type="sldImg"/>
          </p:nvPr>
        </p:nvSpPr>
        <p:spPr/>
      </p:sp>
      <p:sp>
        <p:nvSpPr>
          <p:cNvPr id="3" name="Marcador de notas 2">
            <a:extLst>
              <a:ext uri="{FF2B5EF4-FFF2-40B4-BE49-F238E27FC236}">
                <a16:creationId xmlns:a16="http://schemas.microsoft.com/office/drawing/2014/main" id="{89135CE5-D103-06B3-4EEC-47527F2ED445}"/>
              </a:ext>
            </a:extLst>
          </p:cNvPr>
          <p:cNvSpPr>
            <a:spLocks noGrp="1"/>
          </p:cNvSpPr>
          <p:nvPr>
            <p:ph type="body" idx="1"/>
          </p:nvPr>
        </p:nvSpPr>
        <p:spPr/>
        <p:txBody>
          <a:bodyPr/>
          <a:lstStyle/>
          <a:p>
            <a:endParaRPr lang="es-MX" dirty="0"/>
          </a:p>
        </p:txBody>
      </p:sp>
      <p:sp>
        <p:nvSpPr>
          <p:cNvPr id="4" name="Marcador de número de diapositiva 3">
            <a:extLst>
              <a:ext uri="{FF2B5EF4-FFF2-40B4-BE49-F238E27FC236}">
                <a16:creationId xmlns:a16="http://schemas.microsoft.com/office/drawing/2014/main" id="{67C92F6B-9EAB-CF55-CACA-7B9C4B78C726}"/>
              </a:ext>
            </a:extLst>
          </p:cNvPr>
          <p:cNvSpPr>
            <a:spLocks noGrp="1"/>
          </p:cNvSpPr>
          <p:nvPr>
            <p:ph type="sldNum" sz="quarter" idx="5"/>
          </p:nvPr>
        </p:nvSpPr>
        <p:spPr/>
        <p:txBody>
          <a:bodyPr/>
          <a:lstStyle/>
          <a:p>
            <a:fld id="{75525A87-35D7-4ED5-9DE7-A5972B4E392E}" type="slidenum">
              <a:rPr lang="es-MX" smtClean="0"/>
              <a:t>13</a:t>
            </a:fld>
            <a:endParaRPr lang="es-MX"/>
          </a:p>
        </p:txBody>
      </p:sp>
    </p:spTree>
    <p:extLst>
      <p:ext uri="{BB962C8B-B14F-4D97-AF65-F5344CB8AC3E}">
        <p14:creationId xmlns:p14="http://schemas.microsoft.com/office/powerpoint/2010/main" val="53889162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F2B0693-039A-D521-C0BD-DA9BD901318F}"/>
            </a:ext>
          </a:extLst>
        </p:cNvPr>
        <p:cNvGrpSpPr/>
        <p:nvPr/>
      </p:nvGrpSpPr>
      <p:grpSpPr>
        <a:xfrm>
          <a:off x="0" y="0"/>
          <a:ext cx="0" cy="0"/>
          <a:chOff x="0" y="0"/>
          <a:chExt cx="0" cy="0"/>
        </a:xfrm>
      </p:grpSpPr>
      <p:sp>
        <p:nvSpPr>
          <p:cNvPr id="2" name="Marcador de imagen de diapositiva 1">
            <a:extLst>
              <a:ext uri="{FF2B5EF4-FFF2-40B4-BE49-F238E27FC236}">
                <a16:creationId xmlns:a16="http://schemas.microsoft.com/office/drawing/2014/main" id="{9A71A629-125E-DA09-B56B-1639A8941F60}"/>
              </a:ext>
            </a:extLst>
          </p:cNvPr>
          <p:cNvSpPr>
            <a:spLocks noGrp="1" noRot="1" noChangeAspect="1"/>
          </p:cNvSpPr>
          <p:nvPr>
            <p:ph type="sldImg"/>
          </p:nvPr>
        </p:nvSpPr>
        <p:spPr/>
      </p:sp>
      <p:sp>
        <p:nvSpPr>
          <p:cNvPr id="3" name="Marcador de notas 2">
            <a:extLst>
              <a:ext uri="{FF2B5EF4-FFF2-40B4-BE49-F238E27FC236}">
                <a16:creationId xmlns:a16="http://schemas.microsoft.com/office/drawing/2014/main" id="{A03DAF8D-D54B-25EE-ED76-9B4FDF0B9D62}"/>
              </a:ext>
            </a:extLst>
          </p:cNvPr>
          <p:cNvSpPr>
            <a:spLocks noGrp="1"/>
          </p:cNvSpPr>
          <p:nvPr>
            <p:ph type="body" idx="1"/>
          </p:nvPr>
        </p:nvSpPr>
        <p:spPr/>
        <p:txBody>
          <a:bodyPr/>
          <a:lstStyle/>
          <a:p>
            <a:endParaRPr lang="es-MX" dirty="0"/>
          </a:p>
        </p:txBody>
      </p:sp>
      <p:sp>
        <p:nvSpPr>
          <p:cNvPr id="4" name="Marcador de número de diapositiva 3">
            <a:extLst>
              <a:ext uri="{FF2B5EF4-FFF2-40B4-BE49-F238E27FC236}">
                <a16:creationId xmlns:a16="http://schemas.microsoft.com/office/drawing/2014/main" id="{53609470-FA73-2430-1039-5A0A55AE363E}"/>
              </a:ext>
            </a:extLst>
          </p:cNvPr>
          <p:cNvSpPr>
            <a:spLocks noGrp="1"/>
          </p:cNvSpPr>
          <p:nvPr>
            <p:ph type="sldNum" sz="quarter" idx="5"/>
          </p:nvPr>
        </p:nvSpPr>
        <p:spPr/>
        <p:txBody>
          <a:bodyPr/>
          <a:lstStyle/>
          <a:p>
            <a:fld id="{75525A87-35D7-4ED5-9DE7-A5972B4E392E}" type="slidenum">
              <a:rPr lang="es-MX" smtClean="0"/>
              <a:t>14</a:t>
            </a:fld>
            <a:endParaRPr lang="es-MX"/>
          </a:p>
        </p:txBody>
      </p:sp>
    </p:spTree>
    <p:extLst>
      <p:ext uri="{BB962C8B-B14F-4D97-AF65-F5344CB8AC3E}">
        <p14:creationId xmlns:p14="http://schemas.microsoft.com/office/powerpoint/2010/main" val="303953853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FC80A06-C780-0D91-DF2E-E4099A97D20C}"/>
            </a:ext>
          </a:extLst>
        </p:cNvPr>
        <p:cNvGrpSpPr/>
        <p:nvPr/>
      </p:nvGrpSpPr>
      <p:grpSpPr>
        <a:xfrm>
          <a:off x="0" y="0"/>
          <a:ext cx="0" cy="0"/>
          <a:chOff x="0" y="0"/>
          <a:chExt cx="0" cy="0"/>
        </a:xfrm>
      </p:grpSpPr>
      <p:sp>
        <p:nvSpPr>
          <p:cNvPr id="2" name="Marcador de imagen de diapositiva 1">
            <a:extLst>
              <a:ext uri="{FF2B5EF4-FFF2-40B4-BE49-F238E27FC236}">
                <a16:creationId xmlns:a16="http://schemas.microsoft.com/office/drawing/2014/main" id="{4473C489-7FC7-2147-B282-67F3A012E29F}"/>
              </a:ext>
            </a:extLst>
          </p:cNvPr>
          <p:cNvSpPr>
            <a:spLocks noGrp="1" noRot="1" noChangeAspect="1"/>
          </p:cNvSpPr>
          <p:nvPr>
            <p:ph type="sldImg"/>
          </p:nvPr>
        </p:nvSpPr>
        <p:spPr/>
      </p:sp>
      <p:sp>
        <p:nvSpPr>
          <p:cNvPr id="3" name="Marcador de notas 2">
            <a:extLst>
              <a:ext uri="{FF2B5EF4-FFF2-40B4-BE49-F238E27FC236}">
                <a16:creationId xmlns:a16="http://schemas.microsoft.com/office/drawing/2014/main" id="{7A65F3A1-55B5-AFDD-979D-E791140B2EE0}"/>
              </a:ext>
            </a:extLst>
          </p:cNvPr>
          <p:cNvSpPr>
            <a:spLocks noGrp="1"/>
          </p:cNvSpPr>
          <p:nvPr>
            <p:ph type="body" idx="1"/>
          </p:nvPr>
        </p:nvSpPr>
        <p:spPr/>
        <p:txBody>
          <a:bodyPr/>
          <a:lstStyle/>
          <a:p>
            <a:endParaRPr lang="es-MX" dirty="0"/>
          </a:p>
        </p:txBody>
      </p:sp>
      <p:sp>
        <p:nvSpPr>
          <p:cNvPr id="4" name="Marcador de número de diapositiva 3">
            <a:extLst>
              <a:ext uri="{FF2B5EF4-FFF2-40B4-BE49-F238E27FC236}">
                <a16:creationId xmlns:a16="http://schemas.microsoft.com/office/drawing/2014/main" id="{E9F803D0-86A0-8C98-FAC4-8BC31C2F9866}"/>
              </a:ext>
            </a:extLst>
          </p:cNvPr>
          <p:cNvSpPr>
            <a:spLocks noGrp="1"/>
          </p:cNvSpPr>
          <p:nvPr>
            <p:ph type="sldNum" sz="quarter" idx="5"/>
          </p:nvPr>
        </p:nvSpPr>
        <p:spPr/>
        <p:txBody>
          <a:bodyPr/>
          <a:lstStyle/>
          <a:p>
            <a:fld id="{75525A87-35D7-4ED5-9DE7-A5972B4E392E}" type="slidenum">
              <a:rPr lang="es-MX" smtClean="0"/>
              <a:t>15</a:t>
            </a:fld>
            <a:endParaRPr lang="es-MX"/>
          </a:p>
        </p:txBody>
      </p:sp>
    </p:spTree>
    <p:extLst>
      <p:ext uri="{BB962C8B-B14F-4D97-AF65-F5344CB8AC3E}">
        <p14:creationId xmlns:p14="http://schemas.microsoft.com/office/powerpoint/2010/main" val="378278691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D8BB4AE-FF67-944B-EAB1-871C7117F766}"/>
            </a:ext>
          </a:extLst>
        </p:cNvPr>
        <p:cNvGrpSpPr/>
        <p:nvPr/>
      </p:nvGrpSpPr>
      <p:grpSpPr>
        <a:xfrm>
          <a:off x="0" y="0"/>
          <a:ext cx="0" cy="0"/>
          <a:chOff x="0" y="0"/>
          <a:chExt cx="0" cy="0"/>
        </a:xfrm>
      </p:grpSpPr>
      <p:sp>
        <p:nvSpPr>
          <p:cNvPr id="2" name="Marcador de imagen de diapositiva 1">
            <a:extLst>
              <a:ext uri="{FF2B5EF4-FFF2-40B4-BE49-F238E27FC236}">
                <a16:creationId xmlns:a16="http://schemas.microsoft.com/office/drawing/2014/main" id="{E3487DE7-AF9D-D306-642E-9BE4981920E0}"/>
              </a:ext>
            </a:extLst>
          </p:cNvPr>
          <p:cNvSpPr>
            <a:spLocks noGrp="1" noRot="1" noChangeAspect="1"/>
          </p:cNvSpPr>
          <p:nvPr>
            <p:ph type="sldImg"/>
          </p:nvPr>
        </p:nvSpPr>
        <p:spPr/>
      </p:sp>
      <p:sp>
        <p:nvSpPr>
          <p:cNvPr id="3" name="Marcador de notas 2">
            <a:extLst>
              <a:ext uri="{FF2B5EF4-FFF2-40B4-BE49-F238E27FC236}">
                <a16:creationId xmlns:a16="http://schemas.microsoft.com/office/drawing/2014/main" id="{97BCC9B3-7168-54E0-3ECD-170D0AC772A2}"/>
              </a:ext>
            </a:extLst>
          </p:cNvPr>
          <p:cNvSpPr>
            <a:spLocks noGrp="1"/>
          </p:cNvSpPr>
          <p:nvPr>
            <p:ph type="body" idx="1"/>
          </p:nvPr>
        </p:nvSpPr>
        <p:spPr/>
        <p:txBody>
          <a:bodyPr/>
          <a:lstStyle/>
          <a:p>
            <a:endParaRPr lang="es-MX" dirty="0"/>
          </a:p>
        </p:txBody>
      </p:sp>
      <p:sp>
        <p:nvSpPr>
          <p:cNvPr id="4" name="Marcador de número de diapositiva 3">
            <a:extLst>
              <a:ext uri="{FF2B5EF4-FFF2-40B4-BE49-F238E27FC236}">
                <a16:creationId xmlns:a16="http://schemas.microsoft.com/office/drawing/2014/main" id="{AEB248F0-7A0B-BDF8-2A2F-0B503EC0DB8E}"/>
              </a:ext>
            </a:extLst>
          </p:cNvPr>
          <p:cNvSpPr>
            <a:spLocks noGrp="1"/>
          </p:cNvSpPr>
          <p:nvPr>
            <p:ph type="sldNum" sz="quarter" idx="5"/>
          </p:nvPr>
        </p:nvSpPr>
        <p:spPr/>
        <p:txBody>
          <a:bodyPr/>
          <a:lstStyle/>
          <a:p>
            <a:fld id="{75525A87-35D7-4ED5-9DE7-A5972B4E392E}" type="slidenum">
              <a:rPr lang="es-MX" smtClean="0"/>
              <a:t>16</a:t>
            </a:fld>
            <a:endParaRPr lang="es-MX"/>
          </a:p>
        </p:txBody>
      </p:sp>
    </p:spTree>
    <p:extLst>
      <p:ext uri="{BB962C8B-B14F-4D97-AF65-F5344CB8AC3E}">
        <p14:creationId xmlns:p14="http://schemas.microsoft.com/office/powerpoint/2010/main" val="249963348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1538D55-D38F-A488-9DFB-EDEE2FB7EBE9}"/>
            </a:ext>
          </a:extLst>
        </p:cNvPr>
        <p:cNvGrpSpPr/>
        <p:nvPr/>
      </p:nvGrpSpPr>
      <p:grpSpPr>
        <a:xfrm>
          <a:off x="0" y="0"/>
          <a:ext cx="0" cy="0"/>
          <a:chOff x="0" y="0"/>
          <a:chExt cx="0" cy="0"/>
        </a:xfrm>
      </p:grpSpPr>
      <p:sp>
        <p:nvSpPr>
          <p:cNvPr id="2" name="Marcador de imagen de diapositiva 1">
            <a:extLst>
              <a:ext uri="{FF2B5EF4-FFF2-40B4-BE49-F238E27FC236}">
                <a16:creationId xmlns:a16="http://schemas.microsoft.com/office/drawing/2014/main" id="{94F4A733-BF4A-E71B-113E-07E5319D4C09}"/>
              </a:ext>
            </a:extLst>
          </p:cNvPr>
          <p:cNvSpPr>
            <a:spLocks noGrp="1" noRot="1" noChangeAspect="1"/>
          </p:cNvSpPr>
          <p:nvPr>
            <p:ph type="sldImg"/>
          </p:nvPr>
        </p:nvSpPr>
        <p:spPr/>
      </p:sp>
      <p:sp>
        <p:nvSpPr>
          <p:cNvPr id="3" name="Marcador de notas 2">
            <a:extLst>
              <a:ext uri="{FF2B5EF4-FFF2-40B4-BE49-F238E27FC236}">
                <a16:creationId xmlns:a16="http://schemas.microsoft.com/office/drawing/2014/main" id="{63595BC6-C3B7-23ED-185C-E5BE7966BD73}"/>
              </a:ext>
            </a:extLst>
          </p:cNvPr>
          <p:cNvSpPr>
            <a:spLocks noGrp="1"/>
          </p:cNvSpPr>
          <p:nvPr>
            <p:ph type="body" idx="1"/>
          </p:nvPr>
        </p:nvSpPr>
        <p:spPr/>
        <p:txBody>
          <a:bodyPr/>
          <a:lstStyle/>
          <a:p>
            <a:endParaRPr lang="es-MX" dirty="0"/>
          </a:p>
        </p:txBody>
      </p:sp>
      <p:sp>
        <p:nvSpPr>
          <p:cNvPr id="4" name="Marcador de número de diapositiva 3">
            <a:extLst>
              <a:ext uri="{FF2B5EF4-FFF2-40B4-BE49-F238E27FC236}">
                <a16:creationId xmlns:a16="http://schemas.microsoft.com/office/drawing/2014/main" id="{5BCB7D83-D76B-718E-DA6B-BA79D44E19E2}"/>
              </a:ext>
            </a:extLst>
          </p:cNvPr>
          <p:cNvSpPr>
            <a:spLocks noGrp="1"/>
          </p:cNvSpPr>
          <p:nvPr>
            <p:ph type="sldNum" sz="quarter" idx="5"/>
          </p:nvPr>
        </p:nvSpPr>
        <p:spPr/>
        <p:txBody>
          <a:bodyPr/>
          <a:lstStyle/>
          <a:p>
            <a:fld id="{75525A87-35D7-4ED5-9DE7-A5972B4E392E}" type="slidenum">
              <a:rPr lang="es-MX" smtClean="0"/>
              <a:t>17</a:t>
            </a:fld>
            <a:endParaRPr lang="es-MX"/>
          </a:p>
        </p:txBody>
      </p:sp>
    </p:spTree>
    <p:extLst>
      <p:ext uri="{BB962C8B-B14F-4D97-AF65-F5344CB8AC3E}">
        <p14:creationId xmlns:p14="http://schemas.microsoft.com/office/powerpoint/2010/main" val="213131263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1538D55-D38F-A488-9DFB-EDEE2FB7EBE9}"/>
            </a:ext>
          </a:extLst>
        </p:cNvPr>
        <p:cNvGrpSpPr/>
        <p:nvPr/>
      </p:nvGrpSpPr>
      <p:grpSpPr>
        <a:xfrm>
          <a:off x="0" y="0"/>
          <a:ext cx="0" cy="0"/>
          <a:chOff x="0" y="0"/>
          <a:chExt cx="0" cy="0"/>
        </a:xfrm>
      </p:grpSpPr>
      <p:sp>
        <p:nvSpPr>
          <p:cNvPr id="2" name="Marcador de imagen de diapositiva 1">
            <a:extLst>
              <a:ext uri="{FF2B5EF4-FFF2-40B4-BE49-F238E27FC236}">
                <a16:creationId xmlns:a16="http://schemas.microsoft.com/office/drawing/2014/main" id="{94F4A733-BF4A-E71B-113E-07E5319D4C09}"/>
              </a:ext>
            </a:extLst>
          </p:cNvPr>
          <p:cNvSpPr>
            <a:spLocks noGrp="1" noRot="1" noChangeAspect="1"/>
          </p:cNvSpPr>
          <p:nvPr>
            <p:ph type="sldImg"/>
          </p:nvPr>
        </p:nvSpPr>
        <p:spPr/>
      </p:sp>
      <p:sp>
        <p:nvSpPr>
          <p:cNvPr id="3" name="Marcador de notas 2">
            <a:extLst>
              <a:ext uri="{FF2B5EF4-FFF2-40B4-BE49-F238E27FC236}">
                <a16:creationId xmlns:a16="http://schemas.microsoft.com/office/drawing/2014/main" id="{63595BC6-C3B7-23ED-185C-E5BE7966BD73}"/>
              </a:ext>
            </a:extLst>
          </p:cNvPr>
          <p:cNvSpPr>
            <a:spLocks noGrp="1"/>
          </p:cNvSpPr>
          <p:nvPr>
            <p:ph type="body" idx="1"/>
          </p:nvPr>
        </p:nvSpPr>
        <p:spPr/>
        <p:txBody>
          <a:bodyPr/>
          <a:lstStyle/>
          <a:p>
            <a:endParaRPr lang="es-MX" dirty="0"/>
          </a:p>
        </p:txBody>
      </p:sp>
      <p:sp>
        <p:nvSpPr>
          <p:cNvPr id="4" name="Marcador de número de diapositiva 3">
            <a:extLst>
              <a:ext uri="{FF2B5EF4-FFF2-40B4-BE49-F238E27FC236}">
                <a16:creationId xmlns:a16="http://schemas.microsoft.com/office/drawing/2014/main" id="{5BCB7D83-D76B-718E-DA6B-BA79D44E19E2}"/>
              </a:ext>
            </a:extLst>
          </p:cNvPr>
          <p:cNvSpPr>
            <a:spLocks noGrp="1"/>
          </p:cNvSpPr>
          <p:nvPr>
            <p:ph type="sldNum" sz="quarter" idx="5"/>
          </p:nvPr>
        </p:nvSpPr>
        <p:spPr/>
        <p:txBody>
          <a:bodyPr/>
          <a:lstStyle/>
          <a:p>
            <a:fld id="{75525A87-35D7-4ED5-9DE7-A5972B4E392E}" type="slidenum">
              <a:rPr lang="es-MX" smtClean="0"/>
              <a:t>18</a:t>
            </a:fld>
            <a:endParaRPr lang="es-MX"/>
          </a:p>
        </p:txBody>
      </p:sp>
    </p:spTree>
    <p:extLst>
      <p:ext uri="{BB962C8B-B14F-4D97-AF65-F5344CB8AC3E}">
        <p14:creationId xmlns:p14="http://schemas.microsoft.com/office/powerpoint/2010/main" val="348851858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89BD691-23B5-4CB9-A633-21069D88B646}"/>
            </a:ext>
          </a:extLst>
        </p:cNvPr>
        <p:cNvGrpSpPr/>
        <p:nvPr/>
      </p:nvGrpSpPr>
      <p:grpSpPr>
        <a:xfrm>
          <a:off x="0" y="0"/>
          <a:ext cx="0" cy="0"/>
          <a:chOff x="0" y="0"/>
          <a:chExt cx="0" cy="0"/>
        </a:xfrm>
      </p:grpSpPr>
      <p:sp>
        <p:nvSpPr>
          <p:cNvPr id="2" name="Marcador de imagen de diapositiva 1">
            <a:extLst>
              <a:ext uri="{FF2B5EF4-FFF2-40B4-BE49-F238E27FC236}">
                <a16:creationId xmlns:a16="http://schemas.microsoft.com/office/drawing/2014/main" id="{110AB942-92D9-ADD4-821E-948EB8B4BAF4}"/>
              </a:ext>
            </a:extLst>
          </p:cNvPr>
          <p:cNvSpPr>
            <a:spLocks noGrp="1" noRot="1" noChangeAspect="1"/>
          </p:cNvSpPr>
          <p:nvPr>
            <p:ph type="sldImg"/>
          </p:nvPr>
        </p:nvSpPr>
        <p:spPr/>
      </p:sp>
      <p:sp>
        <p:nvSpPr>
          <p:cNvPr id="3" name="Marcador de notas 2">
            <a:extLst>
              <a:ext uri="{FF2B5EF4-FFF2-40B4-BE49-F238E27FC236}">
                <a16:creationId xmlns:a16="http://schemas.microsoft.com/office/drawing/2014/main" id="{1363B8E2-0AA9-C9DC-CC2D-24E6D739BF22}"/>
              </a:ext>
            </a:extLst>
          </p:cNvPr>
          <p:cNvSpPr>
            <a:spLocks noGrp="1"/>
          </p:cNvSpPr>
          <p:nvPr>
            <p:ph type="body" idx="1"/>
          </p:nvPr>
        </p:nvSpPr>
        <p:spPr/>
        <p:txBody>
          <a:bodyPr/>
          <a:lstStyle/>
          <a:p>
            <a:endParaRPr lang="es-MX" dirty="0"/>
          </a:p>
        </p:txBody>
      </p:sp>
      <p:sp>
        <p:nvSpPr>
          <p:cNvPr id="4" name="Marcador de número de diapositiva 3">
            <a:extLst>
              <a:ext uri="{FF2B5EF4-FFF2-40B4-BE49-F238E27FC236}">
                <a16:creationId xmlns:a16="http://schemas.microsoft.com/office/drawing/2014/main" id="{2A4877DB-5C9B-3F7F-641A-80DBBA1244FC}"/>
              </a:ext>
            </a:extLst>
          </p:cNvPr>
          <p:cNvSpPr>
            <a:spLocks noGrp="1"/>
          </p:cNvSpPr>
          <p:nvPr>
            <p:ph type="sldNum" sz="quarter" idx="5"/>
          </p:nvPr>
        </p:nvSpPr>
        <p:spPr/>
        <p:txBody>
          <a:bodyPr/>
          <a:lstStyle/>
          <a:p>
            <a:fld id="{75525A87-35D7-4ED5-9DE7-A5972B4E392E}" type="slidenum">
              <a:rPr lang="es-MX" smtClean="0"/>
              <a:t>19</a:t>
            </a:fld>
            <a:endParaRPr lang="es-MX"/>
          </a:p>
        </p:txBody>
      </p:sp>
    </p:spTree>
    <p:extLst>
      <p:ext uri="{BB962C8B-B14F-4D97-AF65-F5344CB8AC3E}">
        <p14:creationId xmlns:p14="http://schemas.microsoft.com/office/powerpoint/2010/main" val="277287717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66BA4A0-2B96-E314-3AB2-5BC81C713CA5}"/>
            </a:ext>
          </a:extLst>
        </p:cNvPr>
        <p:cNvGrpSpPr/>
        <p:nvPr/>
      </p:nvGrpSpPr>
      <p:grpSpPr>
        <a:xfrm>
          <a:off x="0" y="0"/>
          <a:ext cx="0" cy="0"/>
          <a:chOff x="0" y="0"/>
          <a:chExt cx="0" cy="0"/>
        </a:xfrm>
      </p:grpSpPr>
      <p:sp>
        <p:nvSpPr>
          <p:cNvPr id="2" name="Marcador de imagen de diapositiva 1">
            <a:extLst>
              <a:ext uri="{FF2B5EF4-FFF2-40B4-BE49-F238E27FC236}">
                <a16:creationId xmlns:a16="http://schemas.microsoft.com/office/drawing/2014/main" id="{C0628688-37E5-3379-B678-A0E7817C8CE7}"/>
              </a:ext>
            </a:extLst>
          </p:cNvPr>
          <p:cNvSpPr>
            <a:spLocks noGrp="1" noRot="1" noChangeAspect="1"/>
          </p:cNvSpPr>
          <p:nvPr>
            <p:ph type="sldImg"/>
          </p:nvPr>
        </p:nvSpPr>
        <p:spPr/>
      </p:sp>
      <p:sp>
        <p:nvSpPr>
          <p:cNvPr id="3" name="Marcador de notas 2">
            <a:extLst>
              <a:ext uri="{FF2B5EF4-FFF2-40B4-BE49-F238E27FC236}">
                <a16:creationId xmlns:a16="http://schemas.microsoft.com/office/drawing/2014/main" id="{1CAF29C4-20E1-6FD8-131B-536D3B1D1A7A}"/>
              </a:ext>
            </a:extLst>
          </p:cNvPr>
          <p:cNvSpPr>
            <a:spLocks noGrp="1"/>
          </p:cNvSpPr>
          <p:nvPr>
            <p:ph type="body" idx="1"/>
          </p:nvPr>
        </p:nvSpPr>
        <p:spPr/>
        <p:txBody>
          <a:bodyPr/>
          <a:lstStyle/>
          <a:p>
            <a:endParaRPr lang="es-MX" dirty="0"/>
          </a:p>
        </p:txBody>
      </p:sp>
      <p:sp>
        <p:nvSpPr>
          <p:cNvPr id="4" name="Marcador de número de diapositiva 3">
            <a:extLst>
              <a:ext uri="{FF2B5EF4-FFF2-40B4-BE49-F238E27FC236}">
                <a16:creationId xmlns:a16="http://schemas.microsoft.com/office/drawing/2014/main" id="{127CDC89-CC29-1846-6553-E6AB163BC7F9}"/>
              </a:ext>
            </a:extLst>
          </p:cNvPr>
          <p:cNvSpPr>
            <a:spLocks noGrp="1"/>
          </p:cNvSpPr>
          <p:nvPr>
            <p:ph type="sldNum" sz="quarter" idx="5"/>
          </p:nvPr>
        </p:nvSpPr>
        <p:spPr/>
        <p:txBody>
          <a:bodyPr/>
          <a:lstStyle/>
          <a:p>
            <a:fld id="{75525A87-35D7-4ED5-9DE7-A5972B4E392E}" type="slidenum">
              <a:rPr lang="es-MX" smtClean="0"/>
              <a:t>20</a:t>
            </a:fld>
            <a:endParaRPr lang="es-MX"/>
          </a:p>
        </p:txBody>
      </p:sp>
    </p:spTree>
    <p:extLst>
      <p:ext uri="{BB962C8B-B14F-4D97-AF65-F5344CB8AC3E}">
        <p14:creationId xmlns:p14="http://schemas.microsoft.com/office/powerpoint/2010/main" val="229749751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7D1E405-3D9A-20EC-9E01-75E1E72A09F6}"/>
            </a:ext>
          </a:extLst>
        </p:cNvPr>
        <p:cNvGrpSpPr/>
        <p:nvPr/>
      </p:nvGrpSpPr>
      <p:grpSpPr>
        <a:xfrm>
          <a:off x="0" y="0"/>
          <a:ext cx="0" cy="0"/>
          <a:chOff x="0" y="0"/>
          <a:chExt cx="0" cy="0"/>
        </a:xfrm>
      </p:grpSpPr>
      <p:sp>
        <p:nvSpPr>
          <p:cNvPr id="2" name="Marcador de imagen de diapositiva 1">
            <a:extLst>
              <a:ext uri="{FF2B5EF4-FFF2-40B4-BE49-F238E27FC236}">
                <a16:creationId xmlns:a16="http://schemas.microsoft.com/office/drawing/2014/main" id="{F3D1C554-3211-2582-A34F-0476BC2D8097}"/>
              </a:ext>
            </a:extLst>
          </p:cNvPr>
          <p:cNvSpPr>
            <a:spLocks noGrp="1" noRot="1" noChangeAspect="1"/>
          </p:cNvSpPr>
          <p:nvPr>
            <p:ph type="sldImg"/>
          </p:nvPr>
        </p:nvSpPr>
        <p:spPr/>
      </p:sp>
      <p:sp>
        <p:nvSpPr>
          <p:cNvPr id="3" name="Marcador de notas 2">
            <a:extLst>
              <a:ext uri="{FF2B5EF4-FFF2-40B4-BE49-F238E27FC236}">
                <a16:creationId xmlns:a16="http://schemas.microsoft.com/office/drawing/2014/main" id="{F04602CE-561D-143C-237D-BD01C279B13C}"/>
              </a:ext>
            </a:extLst>
          </p:cNvPr>
          <p:cNvSpPr>
            <a:spLocks noGrp="1"/>
          </p:cNvSpPr>
          <p:nvPr>
            <p:ph type="body" idx="1"/>
          </p:nvPr>
        </p:nvSpPr>
        <p:spPr/>
        <p:txBody>
          <a:bodyPr/>
          <a:lstStyle/>
          <a:p>
            <a:endParaRPr lang="es-MX" dirty="0"/>
          </a:p>
        </p:txBody>
      </p:sp>
      <p:sp>
        <p:nvSpPr>
          <p:cNvPr id="4" name="Marcador de número de diapositiva 3">
            <a:extLst>
              <a:ext uri="{FF2B5EF4-FFF2-40B4-BE49-F238E27FC236}">
                <a16:creationId xmlns:a16="http://schemas.microsoft.com/office/drawing/2014/main" id="{DD13C4F9-0C27-7A60-8AC1-9A54AF36BFC3}"/>
              </a:ext>
            </a:extLst>
          </p:cNvPr>
          <p:cNvSpPr>
            <a:spLocks noGrp="1"/>
          </p:cNvSpPr>
          <p:nvPr>
            <p:ph type="sldNum" sz="quarter" idx="5"/>
          </p:nvPr>
        </p:nvSpPr>
        <p:spPr/>
        <p:txBody>
          <a:bodyPr/>
          <a:lstStyle/>
          <a:p>
            <a:fld id="{75525A87-35D7-4ED5-9DE7-A5972B4E392E}" type="slidenum">
              <a:rPr lang="es-MX" smtClean="0"/>
              <a:t>21</a:t>
            </a:fld>
            <a:endParaRPr lang="es-MX"/>
          </a:p>
        </p:txBody>
      </p:sp>
    </p:spTree>
    <p:extLst>
      <p:ext uri="{BB962C8B-B14F-4D97-AF65-F5344CB8AC3E}">
        <p14:creationId xmlns:p14="http://schemas.microsoft.com/office/powerpoint/2010/main" val="228695007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0FEBEE3-51BB-E591-AD69-3E26A3A1A03B}"/>
            </a:ext>
          </a:extLst>
        </p:cNvPr>
        <p:cNvGrpSpPr/>
        <p:nvPr/>
      </p:nvGrpSpPr>
      <p:grpSpPr>
        <a:xfrm>
          <a:off x="0" y="0"/>
          <a:ext cx="0" cy="0"/>
          <a:chOff x="0" y="0"/>
          <a:chExt cx="0" cy="0"/>
        </a:xfrm>
      </p:grpSpPr>
      <p:sp>
        <p:nvSpPr>
          <p:cNvPr id="2" name="Marcador de imagen de diapositiva 1">
            <a:extLst>
              <a:ext uri="{FF2B5EF4-FFF2-40B4-BE49-F238E27FC236}">
                <a16:creationId xmlns:a16="http://schemas.microsoft.com/office/drawing/2014/main" id="{B8753514-01D0-80D7-BEB3-B17F3D718997}"/>
              </a:ext>
            </a:extLst>
          </p:cNvPr>
          <p:cNvSpPr>
            <a:spLocks noGrp="1" noRot="1" noChangeAspect="1"/>
          </p:cNvSpPr>
          <p:nvPr>
            <p:ph type="sldImg"/>
          </p:nvPr>
        </p:nvSpPr>
        <p:spPr/>
      </p:sp>
      <p:sp>
        <p:nvSpPr>
          <p:cNvPr id="3" name="Marcador de notas 2">
            <a:extLst>
              <a:ext uri="{FF2B5EF4-FFF2-40B4-BE49-F238E27FC236}">
                <a16:creationId xmlns:a16="http://schemas.microsoft.com/office/drawing/2014/main" id="{D027DF6F-5D79-4D67-6F93-AC833CDE089F}"/>
              </a:ext>
            </a:extLst>
          </p:cNvPr>
          <p:cNvSpPr>
            <a:spLocks noGrp="1"/>
          </p:cNvSpPr>
          <p:nvPr>
            <p:ph type="body" idx="1"/>
          </p:nvPr>
        </p:nvSpPr>
        <p:spPr/>
        <p:txBody>
          <a:bodyPr/>
          <a:lstStyle/>
          <a:p>
            <a:endParaRPr lang="es-MX" dirty="0"/>
          </a:p>
        </p:txBody>
      </p:sp>
      <p:sp>
        <p:nvSpPr>
          <p:cNvPr id="4" name="Marcador de número de diapositiva 3">
            <a:extLst>
              <a:ext uri="{FF2B5EF4-FFF2-40B4-BE49-F238E27FC236}">
                <a16:creationId xmlns:a16="http://schemas.microsoft.com/office/drawing/2014/main" id="{7025FA88-F78F-90D0-56CF-075CC6F030AF}"/>
              </a:ext>
            </a:extLst>
          </p:cNvPr>
          <p:cNvSpPr>
            <a:spLocks noGrp="1"/>
          </p:cNvSpPr>
          <p:nvPr>
            <p:ph type="sldNum" sz="quarter" idx="5"/>
          </p:nvPr>
        </p:nvSpPr>
        <p:spPr/>
        <p:txBody>
          <a:bodyPr/>
          <a:lstStyle/>
          <a:p>
            <a:fld id="{75525A87-35D7-4ED5-9DE7-A5972B4E392E}" type="slidenum">
              <a:rPr lang="es-MX" smtClean="0"/>
              <a:t>22</a:t>
            </a:fld>
            <a:endParaRPr lang="es-MX"/>
          </a:p>
        </p:txBody>
      </p:sp>
    </p:spTree>
    <p:extLst>
      <p:ext uri="{BB962C8B-B14F-4D97-AF65-F5344CB8AC3E}">
        <p14:creationId xmlns:p14="http://schemas.microsoft.com/office/powerpoint/2010/main" val="140370776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5340D00-6CDF-F667-3611-E3C7AD3883C6}"/>
            </a:ext>
          </a:extLst>
        </p:cNvPr>
        <p:cNvGrpSpPr/>
        <p:nvPr/>
      </p:nvGrpSpPr>
      <p:grpSpPr>
        <a:xfrm>
          <a:off x="0" y="0"/>
          <a:ext cx="0" cy="0"/>
          <a:chOff x="0" y="0"/>
          <a:chExt cx="0" cy="0"/>
        </a:xfrm>
      </p:grpSpPr>
      <p:sp>
        <p:nvSpPr>
          <p:cNvPr id="2" name="Marcador de imagen de diapositiva 1">
            <a:extLst>
              <a:ext uri="{FF2B5EF4-FFF2-40B4-BE49-F238E27FC236}">
                <a16:creationId xmlns:a16="http://schemas.microsoft.com/office/drawing/2014/main" id="{3F39EF4A-798B-C26E-1843-0DA414F238D9}"/>
              </a:ext>
            </a:extLst>
          </p:cNvPr>
          <p:cNvSpPr>
            <a:spLocks noGrp="1" noRot="1" noChangeAspect="1"/>
          </p:cNvSpPr>
          <p:nvPr>
            <p:ph type="sldImg"/>
          </p:nvPr>
        </p:nvSpPr>
        <p:spPr/>
      </p:sp>
      <p:sp>
        <p:nvSpPr>
          <p:cNvPr id="3" name="Marcador de notas 2">
            <a:extLst>
              <a:ext uri="{FF2B5EF4-FFF2-40B4-BE49-F238E27FC236}">
                <a16:creationId xmlns:a16="http://schemas.microsoft.com/office/drawing/2014/main" id="{CE82CEF5-889F-2028-CE35-0C0BB10CBB52}"/>
              </a:ext>
            </a:extLst>
          </p:cNvPr>
          <p:cNvSpPr>
            <a:spLocks noGrp="1"/>
          </p:cNvSpPr>
          <p:nvPr>
            <p:ph type="body" idx="1"/>
          </p:nvPr>
        </p:nvSpPr>
        <p:spPr/>
        <p:txBody>
          <a:bodyPr/>
          <a:lstStyle/>
          <a:p>
            <a:endParaRPr lang="es-MX" dirty="0"/>
          </a:p>
        </p:txBody>
      </p:sp>
      <p:sp>
        <p:nvSpPr>
          <p:cNvPr id="4" name="Marcador de número de diapositiva 3">
            <a:extLst>
              <a:ext uri="{FF2B5EF4-FFF2-40B4-BE49-F238E27FC236}">
                <a16:creationId xmlns:a16="http://schemas.microsoft.com/office/drawing/2014/main" id="{640D3580-E5E2-2040-C0CD-1BD12F796285}"/>
              </a:ext>
            </a:extLst>
          </p:cNvPr>
          <p:cNvSpPr>
            <a:spLocks noGrp="1"/>
          </p:cNvSpPr>
          <p:nvPr>
            <p:ph type="sldNum" sz="quarter" idx="5"/>
          </p:nvPr>
        </p:nvSpPr>
        <p:spPr/>
        <p:txBody>
          <a:bodyPr/>
          <a:lstStyle/>
          <a:p>
            <a:fld id="{75525A87-35D7-4ED5-9DE7-A5972B4E392E}" type="slidenum">
              <a:rPr lang="es-MX" smtClean="0"/>
              <a:t>23</a:t>
            </a:fld>
            <a:endParaRPr lang="es-MX"/>
          </a:p>
        </p:txBody>
      </p:sp>
    </p:spTree>
    <p:extLst>
      <p:ext uri="{BB962C8B-B14F-4D97-AF65-F5344CB8AC3E}">
        <p14:creationId xmlns:p14="http://schemas.microsoft.com/office/powerpoint/2010/main" val="384000721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CDA84AD-3281-DC09-7201-A682601C165F}"/>
            </a:ext>
          </a:extLst>
        </p:cNvPr>
        <p:cNvGrpSpPr/>
        <p:nvPr/>
      </p:nvGrpSpPr>
      <p:grpSpPr>
        <a:xfrm>
          <a:off x="0" y="0"/>
          <a:ext cx="0" cy="0"/>
          <a:chOff x="0" y="0"/>
          <a:chExt cx="0" cy="0"/>
        </a:xfrm>
      </p:grpSpPr>
      <p:sp>
        <p:nvSpPr>
          <p:cNvPr id="2" name="Marcador de imagen de diapositiva 1">
            <a:extLst>
              <a:ext uri="{FF2B5EF4-FFF2-40B4-BE49-F238E27FC236}">
                <a16:creationId xmlns:a16="http://schemas.microsoft.com/office/drawing/2014/main" id="{A678B9D9-9FAF-01EE-A8D2-6DC46B3C1D96}"/>
              </a:ext>
            </a:extLst>
          </p:cNvPr>
          <p:cNvSpPr>
            <a:spLocks noGrp="1" noRot="1" noChangeAspect="1"/>
          </p:cNvSpPr>
          <p:nvPr>
            <p:ph type="sldImg"/>
          </p:nvPr>
        </p:nvSpPr>
        <p:spPr/>
      </p:sp>
      <p:sp>
        <p:nvSpPr>
          <p:cNvPr id="3" name="Marcador de notas 2">
            <a:extLst>
              <a:ext uri="{FF2B5EF4-FFF2-40B4-BE49-F238E27FC236}">
                <a16:creationId xmlns:a16="http://schemas.microsoft.com/office/drawing/2014/main" id="{86325807-E0B3-030F-26B8-3BA5A4404C06}"/>
              </a:ext>
            </a:extLst>
          </p:cNvPr>
          <p:cNvSpPr>
            <a:spLocks noGrp="1"/>
          </p:cNvSpPr>
          <p:nvPr>
            <p:ph type="body" idx="1"/>
          </p:nvPr>
        </p:nvSpPr>
        <p:spPr/>
        <p:txBody>
          <a:bodyPr/>
          <a:lstStyle/>
          <a:p>
            <a:endParaRPr lang="es-MX" dirty="0"/>
          </a:p>
        </p:txBody>
      </p:sp>
      <p:sp>
        <p:nvSpPr>
          <p:cNvPr id="4" name="Marcador de número de diapositiva 3">
            <a:extLst>
              <a:ext uri="{FF2B5EF4-FFF2-40B4-BE49-F238E27FC236}">
                <a16:creationId xmlns:a16="http://schemas.microsoft.com/office/drawing/2014/main" id="{C551B881-9E99-B81B-5BE5-AD5E253C2958}"/>
              </a:ext>
            </a:extLst>
          </p:cNvPr>
          <p:cNvSpPr>
            <a:spLocks noGrp="1"/>
          </p:cNvSpPr>
          <p:nvPr>
            <p:ph type="sldNum" sz="quarter" idx="5"/>
          </p:nvPr>
        </p:nvSpPr>
        <p:spPr/>
        <p:txBody>
          <a:bodyPr/>
          <a:lstStyle/>
          <a:p>
            <a:fld id="{75525A87-35D7-4ED5-9DE7-A5972B4E392E}" type="slidenum">
              <a:rPr lang="es-MX" smtClean="0"/>
              <a:t>24</a:t>
            </a:fld>
            <a:endParaRPr lang="es-MX"/>
          </a:p>
        </p:txBody>
      </p:sp>
    </p:spTree>
    <p:extLst>
      <p:ext uri="{BB962C8B-B14F-4D97-AF65-F5344CB8AC3E}">
        <p14:creationId xmlns:p14="http://schemas.microsoft.com/office/powerpoint/2010/main" val="119443756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1540B8A-CAD8-84B6-F9FD-D3AA0306CD98}"/>
              </a:ext>
            </a:extLst>
          </p:cNvPr>
          <p:cNvSpPr>
            <a:spLocks noGrp="1"/>
          </p:cNvSpPr>
          <p:nvPr>
            <p:ph type="ctrTitle"/>
          </p:nvPr>
        </p:nvSpPr>
        <p:spPr>
          <a:xfrm>
            <a:off x="1524000" y="1122363"/>
            <a:ext cx="9144000" cy="2387600"/>
          </a:xfrm>
        </p:spPr>
        <p:txBody>
          <a:bodyPr anchor="b"/>
          <a:lstStyle>
            <a:lvl1pPr algn="ctr">
              <a:defRPr sz="6000"/>
            </a:lvl1pPr>
          </a:lstStyle>
          <a:p>
            <a:r>
              <a:rPr lang="es-ES"/>
              <a:t>Haga clic para modificar el estilo de título del patrón</a:t>
            </a:r>
            <a:endParaRPr lang="en-US"/>
          </a:p>
        </p:txBody>
      </p:sp>
      <p:sp>
        <p:nvSpPr>
          <p:cNvPr id="3" name="Subtítulo 2">
            <a:extLst>
              <a:ext uri="{FF2B5EF4-FFF2-40B4-BE49-F238E27FC236}">
                <a16:creationId xmlns:a16="http://schemas.microsoft.com/office/drawing/2014/main" id="{66293925-5778-807A-DAB8-724BF977943B}"/>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modificar el estilo de subtítulo del patrón</a:t>
            </a:r>
            <a:endParaRPr lang="en-US"/>
          </a:p>
        </p:txBody>
      </p:sp>
      <p:sp>
        <p:nvSpPr>
          <p:cNvPr id="4" name="Marcador de fecha 3">
            <a:extLst>
              <a:ext uri="{FF2B5EF4-FFF2-40B4-BE49-F238E27FC236}">
                <a16:creationId xmlns:a16="http://schemas.microsoft.com/office/drawing/2014/main" id="{B276DBFA-DB8C-D49A-B1C2-060F4B9F7F8A}"/>
              </a:ext>
            </a:extLst>
          </p:cNvPr>
          <p:cNvSpPr>
            <a:spLocks noGrp="1"/>
          </p:cNvSpPr>
          <p:nvPr>
            <p:ph type="dt" sz="half" idx="10"/>
          </p:nvPr>
        </p:nvSpPr>
        <p:spPr/>
        <p:txBody>
          <a:bodyPr/>
          <a:lstStyle/>
          <a:p>
            <a:fld id="{67BB0C7A-D2F5-44A4-B5A4-5E21B52F4809}" type="datetimeFigureOut">
              <a:rPr lang="en-US" smtClean="0"/>
              <a:t>8/15/2025</a:t>
            </a:fld>
            <a:endParaRPr lang="en-US"/>
          </a:p>
        </p:txBody>
      </p:sp>
      <p:sp>
        <p:nvSpPr>
          <p:cNvPr id="5" name="Marcador de pie de página 4">
            <a:extLst>
              <a:ext uri="{FF2B5EF4-FFF2-40B4-BE49-F238E27FC236}">
                <a16:creationId xmlns:a16="http://schemas.microsoft.com/office/drawing/2014/main" id="{62B1C792-5CEF-CF23-7ACA-4BAEC4B0CADD}"/>
              </a:ext>
            </a:extLst>
          </p:cNvPr>
          <p:cNvSpPr>
            <a:spLocks noGrp="1"/>
          </p:cNvSpPr>
          <p:nvPr>
            <p:ph type="ftr" sz="quarter" idx="11"/>
          </p:nvPr>
        </p:nvSpPr>
        <p:spPr/>
        <p:txBody>
          <a:bodyPr/>
          <a:lstStyle/>
          <a:p>
            <a:endParaRPr lang="en-US"/>
          </a:p>
        </p:txBody>
      </p:sp>
      <p:sp>
        <p:nvSpPr>
          <p:cNvPr id="6" name="Marcador de número de diapositiva 5">
            <a:extLst>
              <a:ext uri="{FF2B5EF4-FFF2-40B4-BE49-F238E27FC236}">
                <a16:creationId xmlns:a16="http://schemas.microsoft.com/office/drawing/2014/main" id="{D892752E-8DED-64DA-E207-56BC1893974A}"/>
              </a:ext>
            </a:extLst>
          </p:cNvPr>
          <p:cNvSpPr>
            <a:spLocks noGrp="1"/>
          </p:cNvSpPr>
          <p:nvPr>
            <p:ph type="sldNum" sz="quarter" idx="12"/>
          </p:nvPr>
        </p:nvSpPr>
        <p:spPr/>
        <p:txBody>
          <a:bodyPr/>
          <a:lstStyle/>
          <a:p>
            <a:fld id="{F7FE84EA-3EB4-42C5-9C8D-F8485601021D}" type="slidenum">
              <a:rPr lang="en-US" smtClean="0"/>
              <a:t>‹Nº›</a:t>
            </a:fld>
            <a:endParaRPr lang="en-US"/>
          </a:p>
        </p:txBody>
      </p:sp>
    </p:spTree>
    <p:extLst>
      <p:ext uri="{BB962C8B-B14F-4D97-AF65-F5344CB8AC3E}">
        <p14:creationId xmlns:p14="http://schemas.microsoft.com/office/powerpoint/2010/main" val="58006927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51CD032-E5A7-E68B-1DE3-ED32A157E142}"/>
              </a:ext>
            </a:extLst>
          </p:cNvPr>
          <p:cNvSpPr>
            <a:spLocks noGrp="1"/>
          </p:cNvSpPr>
          <p:nvPr>
            <p:ph type="title"/>
          </p:nvPr>
        </p:nvSpPr>
        <p:spPr/>
        <p:txBody>
          <a:bodyPr/>
          <a:lstStyle/>
          <a:p>
            <a:r>
              <a:rPr lang="es-ES"/>
              <a:t>Haga clic para modificar el estilo de título del patrón</a:t>
            </a:r>
            <a:endParaRPr lang="en-US"/>
          </a:p>
        </p:txBody>
      </p:sp>
      <p:sp>
        <p:nvSpPr>
          <p:cNvPr id="3" name="Marcador de contenido 2">
            <a:extLst>
              <a:ext uri="{FF2B5EF4-FFF2-40B4-BE49-F238E27FC236}">
                <a16:creationId xmlns:a16="http://schemas.microsoft.com/office/drawing/2014/main" id="{8B042B54-CE15-DAA3-6865-538B944F38EF}"/>
              </a:ext>
            </a:extLst>
          </p:cNvPr>
          <p:cNvSpPr>
            <a:spLocks noGrp="1"/>
          </p:cNvSpPr>
          <p:nvPr>
            <p:ph idx="1"/>
          </p:nvPr>
        </p:nvSpPr>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a:p>
        </p:txBody>
      </p:sp>
      <p:sp>
        <p:nvSpPr>
          <p:cNvPr id="4" name="Marcador de fecha 3">
            <a:extLst>
              <a:ext uri="{FF2B5EF4-FFF2-40B4-BE49-F238E27FC236}">
                <a16:creationId xmlns:a16="http://schemas.microsoft.com/office/drawing/2014/main" id="{B9D21B26-BA71-61D9-9192-50FD75EC2897}"/>
              </a:ext>
            </a:extLst>
          </p:cNvPr>
          <p:cNvSpPr>
            <a:spLocks noGrp="1"/>
          </p:cNvSpPr>
          <p:nvPr>
            <p:ph type="dt" sz="half" idx="10"/>
          </p:nvPr>
        </p:nvSpPr>
        <p:spPr/>
        <p:txBody>
          <a:bodyPr/>
          <a:lstStyle/>
          <a:p>
            <a:fld id="{67BB0C7A-D2F5-44A4-B5A4-5E21B52F4809}" type="datetimeFigureOut">
              <a:rPr lang="en-US" smtClean="0"/>
              <a:t>8/15/2025</a:t>
            </a:fld>
            <a:endParaRPr lang="en-US"/>
          </a:p>
        </p:txBody>
      </p:sp>
      <p:sp>
        <p:nvSpPr>
          <p:cNvPr id="5" name="Marcador de pie de página 4">
            <a:extLst>
              <a:ext uri="{FF2B5EF4-FFF2-40B4-BE49-F238E27FC236}">
                <a16:creationId xmlns:a16="http://schemas.microsoft.com/office/drawing/2014/main" id="{BDAE99BC-6CC6-8AB1-316E-3191384FC483}"/>
              </a:ext>
            </a:extLst>
          </p:cNvPr>
          <p:cNvSpPr>
            <a:spLocks noGrp="1"/>
          </p:cNvSpPr>
          <p:nvPr>
            <p:ph type="ftr" sz="quarter" idx="11"/>
          </p:nvPr>
        </p:nvSpPr>
        <p:spPr/>
        <p:txBody>
          <a:bodyPr/>
          <a:lstStyle/>
          <a:p>
            <a:endParaRPr lang="en-US"/>
          </a:p>
        </p:txBody>
      </p:sp>
      <p:sp>
        <p:nvSpPr>
          <p:cNvPr id="6" name="Marcador de número de diapositiva 5">
            <a:extLst>
              <a:ext uri="{FF2B5EF4-FFF2-40B4-BE49-F238E27FC236}">
                <a16:creationId xmlns:a16="http://schemas.microsoft.com/office/drawing/2014/main" id="{A4536328-936E-89AB-A6DD-E84AC5C8F215}"/>
              </a:ext>
            </a:extLst>
          </p:cNvPr>
          <p:cNvSpPr>
            <a:spLocks noGrp="1"/>
          </p:cNvSpPr>
          <p:nvPr>
            <p:ph type="sldNum" sz="quarter" idx="12"/>
          </p:nvPr>
        </p:nvSpPr>
        <p:spPr/>
        <p:txBody>
          <a:bodyPr/>
          <a:lstStyle/>
          <a:p>
            <a:fld id="{F7FE84EA-3EB4-42C5-9C8D-F8485601021D}" type="slidenum">
              <a:rPr lang="en-US" smtClean="0"/>
              <a:t>‹Nº›</a:t>
            </a:fld>
            <a:endParaRPr lang="en-US"/>
          </a:p>
        </p:txBody>
      </p:sp>
    </p:spTree>
    <p:extLst>
      <p:ext uri="{BB962C8B-B14F-4D97-AF65-F5344CB8AC3E}">
        <p14:creationId xmlns:p14="http://schemas.microsoft.com/office/powerpoint/2010/main" val="352755146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75239B1-BD9E-E38F-0332-5EE5E1B8DDC7}"/>
              </a:ext>
            </a:extLst>
          </p:cNvPr>
          <p:cNvSpPr>
            <a:spLocks noGrp="1"/>
          </p:cNvSpPr>
          <p:nvPr>
            <p:ph type="title"/>
          </p:nvPr>
        </p:nvSpPr>
        <p:spPr>
          <a:xfrm>
            <a:off x="831850" y="1709738"/>
            <a:ext cx="10515600" cy="2852737"/>
          </a:xfrm>
        </p:spPr>
        <p:txBody>
          <a:bodyPr anchor="b"/>
          <a:lstStyle>
            <a:lvl1pPr>
              <a:defRPr sz="6000"/>
            </a:lvl1pPr>
          </a:lstStyle>
          <a:p>
            <a:r>
              <a:rPr lang="es-ES"/>
              <a:t>Haga clic para modificar el estilo de título del patrón</a:t>
            </a:r>
            <a:endParaRPr lang="en-US"/>
          </a:p>
        </p:txBody>
      </p:sp>
      <p:sp>
        <p:nvSpPr>
          <p:cNvPr id="3" name="Marcador de texto 2">
            <a:extLst>
              <a:ext uri="{FF2B5EF4-FFF2-40B4-BE49-F238E27FC236}">
                <a16:creationId xmlns:a16="http://schemas.microsoft.com/office/drawing/2014/main" id="{E7B4FA55-C297-58F7-9EE1-E2B6F44E077D}"/>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s-ES"/>
              <a:t>Haga clic para modificar los estilos de texto del patrón</a:t>
            </a:r>
          </a:p>
        </p:txBody>
      </p:sp>
      <p:sp>
        <p:nvSpPr>
          <p:cNvPr id="4" name="Marcador de fecha 3">
            <a:extLst>
              <a:ext uri="{FF2B5EF4-FFF2-40B4-BE49-F238E27FC236}">
                <a16:creationId xmlns:a16="http://schemas.microsoft.com/office/drawing/2014/main" id="{72B49FB8-63A7-D33D-0BF1-ED2039FC3603}"/>
              </a:ext>
            </a:extLst>
          </p:cNvPr>
          <p:cNvSpPr>
            <a:spLocks noGrp="1"/>
          </p:cNvSpPr>
          <p:nvPr>
            <p:ph type="dt" sz="half" idx="10"/>
          </p:nvPr>
        </p:nvSpPr>
        <p:spPr/>
        <p:txBody>
          <a:bodyPr/>
          <a:lstStyle/>
          <a:p>
            <a:fld id="{67BB0C7A-D2F5-44A4-B5A4-5E21B52F4809}" type="datetimeFigureOut">
              <a:rPr lang="en-US" smtClean="0"/>
              <a:t>8/15/2025</a:t>
            </a:fld>
            <a:endParaRPr lang="en-US"/>
          </a:p>
        </p:txBody>
      </p:sp>
      <p:sp>
        <p:nvSpPr>
          <p:cNvPr id="5" name="Marcador de pie de página 4">
            <a:extLst>
              <a:ext uri="{FF2B5EF4-FFF2-40B4-BE49-F238E27FC236}">
                <a16:creationId xmlns:a16="http://schemas.microsoft.com/office/drawing/2014/main" id="{A74A352D-9F3A-A309-CD1C-FD25172308B5}"/>
              </a:ext>
            </a:extLst>
          </p:cNvPr>
          <p:cNvSpPr>
            <a:spLocks noGrp="1"/>
          </p:cNvSpPr>
          <p:nvPr>
            <p:ph type="ftr" sz="quarter" idx="11"/>
          </p:nvPr>
        </p:nvSpPr>
        <p:spPr/>
        <p:txBody>
          <a:bodyPr/>
          <a:lstStyle/>
          <a:p>
            <a:endParaRPr lang="en-US"/>
          </a:p>
        </p:txBody>
      </p:sp>
      <p:sp>
        <p:nvSpPr>
          <p:cNvPr id="6" name="Marcador de número de diapositiva 5">
            <a:extLst>
              <a:ext uri="{FF2B5EF4-FFF2-40B4-BE49-F238E27FC236}">
                <a16:creationId xmlns:a16="http://schemas.microsoft.com/office/drawing/2014/main" id="{BADA7B9E-DED6-3A5A-EF4C-6FACD48778F0}"/>
              </a:ext>
            </a:extLst>
          </p:cNvPr>
          <p:cNvSpPr>
            <a:spLocks noGrp="1"/>
          </p:cNvSpPr>
          <p:nvPr>
            <p:ph type="sldNum" sz="quarter" idx="12"/>
          </p:nvPr>
        </p:nvSpPr>
        <p:spPr/>
        <p:txBody>
          <a:bodyPr/>
          <a:lstStyle/>
          <a:p>
            <a:fld id="{F7FE84EA-3EB4-42C5-9C8D-F8485601021D}" type="slidenum">
              <a:rPr lang="en-US" smtClean="0"/>
              <a:t>‹Nº›</a:t>
            </a:fld>
            <a:endParaRPr lang="en-US"/>
          </a:p>
        </p:txBody>
      </p:sp>
    </p:spTree>
    <p:extLst>
      <p:ext uri="{BB962C8B-B14F-4D97-AF65-F5344CB8AC3E}">
        <p14:creationId xmlns:p14="http://schemas.microsoft.com/office/powerpoint/2010/main" val="63538061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56DFA1A-CDF8-4755-C176-2FDCD23CC10B}"/>
              </a:ext>
            </a:extLst>
          </p:cNvPr>
          <p:cNvSpPr>
            <a:spLocks noGrp="1"/>
          </p:cNvSpPr>
          <p:nvPr>
            <p:ph type="title"/>
          </p:nvPr>
        </p:nvSpPr>
        <p:spPr/>
        <p:txBody>
          <a:bodyPr/>
          <a:lstStyle/>
          <a:p>
            <a:r>
              <a:rPr lang="es-ES"/>
              <a:t>Haga clic para modificar el estilo de título del patrón</a:t>
            </a:r>
            <a:endParaRPr lang="en-US"/>
          </a:p>
        </p:txBody>
      </p:sp>
      <p:sp>
        <p:nvSpPr>
          <p:cNvPr id="3" name="Marcador de contenido 2">
            <a:extLst>
              <a:ext uri="{FF2B5EF4-FFF2-40B4-BE49-F238E27FC236}">
                <a16:creationId xmlns:a16="http://schemas.microsoft.com/office/drawing/2014/main" id="{DBF74655-48F9-C8B3-ED4B-733805DAAE14}"/>
              </a:ext>
            </a:extLst>
          </p:cNvPr>
          <p:cNvSpPr>
            <a:spLocks noGrp="1"/>
          </p:cNvSpPr>
          <p:nvPr>
            <p:ph sz="half" idx="1"/>
          </p:nvPr>
        </p:nvSpPr>
        <p:spPr>
          <a:xfrm>
            <a:off x="838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a:p>
        </p:txBody>
      </p:sp>
      <p:sp>
        <p:nvSpPr>
          <p:cNvPr id="4" name="Marcador de contenido 3">
            <a:extLst>
              <a:ext uri="{FF2B5EF4-FFF2-40B4-BE49-F238E27FC236}">
                <a16:creationId xmlns:a16="http://schemas.microsoft.com/office/drawing/2014/main" id="{8F420BD6-F268-7FAB-208D-98E32BA284B6}"/>
              </a:ext>
            </a:extLst>
          </p:cNvPr>
          <p:cNvSpPr>
            <a:spLocks noGrp="1"/>
          </p:cNvSpPr>
          <p:nvPr>
            <p:ph sz="half" idx="2"/>
          </p:nvPr>
        </p:nvSpPr>
        <p:spPr>
          <a:xfrm>
            <a:off x="6172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a:p>
        </p:txBody>
      </p:sp>
      <p:sp>
        <p:nvSpPr>
          <p:cNvPr id="5" name="Marcador de fecha 4">
            <a:extLst>
              <a:ext uri="{FF2B5EF4-FFF2-40B4-BE49-F238E27FC236}">
                <a16:creationId xmlns:a16="http://schemas.microsoft.com/office/drawing/2014/main" id="{74743AFD-5A69-5934-C221-D71EB76D6696}"/>
              </a:ext>
            </a:extLst>
          </p:cNvPr>
          <p:cNvSpPr>
            <a:spLocks noGrp="1"/>
          </p:cNvSpPr>
          <p:nvPr>
            <p:ph type="dt" sz="half" idx="10"/>
          </p:nvPr>
        </p:nvSpPr>
        <p:spPr/>
        <p:txBody>
          <a:bodyPr/>
          <a:lstStyle/>
          <a:p>
            <a:fld id="{67BB0C7A-D2F5-44A4-B5A4-5E21B52F4809}" type="datetimeFigureOut">
              <a:rPr lang="en-US" smtClean="0"/>
              <a:t>8/15/2025</a:t>
            </a:fld>
            <a:endParaRPr lang="en-US"/>
          </a:p>
        </p:txBody>
      </p:sp>
      <p:sp>
        <p:nvSpPr>
          <p:cNvPr id="6" name="Marcador de pie de página 5">
            <a:extLst>
              <a:ext uri="{FF2B5EF4-FFF2-40B4-BE49-F238E27FC236}">
                <a16:creationId xmlns:a16="http://schemas.microsoft.com/office/drawing/2014/main" id="{439A005B-9A92-BF94-4C3B-F245A020A9EC}"/>
              </a:ext>
            </a:extLst>
          </p:cNvPr>
          <p:cNvSpPr>
            <a:spLocks noGrp="1"/>
          </p:cNvSpPr>
          <p:nvPr>
            <p:ph type="ftr" sz="quarter" idx="11"/>
          </p:nvPr>
        </p:nvSpPr>
        <p:spPr/>
        <p:txBody>
          <a:bodyPr/>
          <a:lstStyle/>
          <a:p>
            <a:endParaRPr lang="en-US"/>
          </a:p>
        </p:txBody>
      </p:sp>
      <p:sp>
        <p:nvSpPr>
          <p:cNvPr id="7" name="Marcador de número de diapositiva 6">
            <a:extLst>
              <a:ext uri="{FF2B5EF4-FFF2-40B4-BE49-F238E27FC236}">
                <a16:creationId xmlns:a16="http://schemas.microsoft.com/office/drawing/2014/main" id="{F1A314B3-F8C9-484C-6603-F34D607E5F09}"/>
              </a:ext>
            </a:extLst>
          </p:cNvPr>
          <p:cNvSpPr>
            <a:spLocks noGrp="1"/>
          </p:cNvSpPr>
          <p:nvPr>
            <p:ph type="sldNum" sz="quarter" idx="12"/>
          </p:nvPr>
        </p:nvSpPr>
        <p:spPr/>
        <p:txBody>
          <a:bodyPr/>
          <a:lstStyle/>
          <a:p>
            <a:fld id="{F7FE84EA-3EB4-42C5-9C8D-F8485601021D}" type="slidenum">
              <a:rPr lang="en-US" smtClean="0"/>
              <a:t>‹Nº›</a:t>
            </a:fld>
            <a:endParaRPr lang="en-US"/>
          </a:p>
        </p:txBody>
      </p:sp>
    </p:spTree>
    <p:extLst>
      <p:ext uri="{BB962C8B-B14F-4D97-AF65-F5344CB8AC3E}">
        <p14:creationId xmlns:p14="http://schemas.microsoft.com/office/powerpoint/2010/main" val="399819081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89BDEE0-4CD5-B3C0-F68F-F3A240EC94A7}"/>
              </a:ext>
            </a:extLst>
          </p:cNvPr>
          <p:cNvSpPr>
            <a:spLocks noGrp="1"/>
          </p:cNvSpPr>
          <p:nvPr>
            <p:ph type="title"/>
          </p:nvPr>
        </p:nvSpPr>
        <p:spPr>
          <a:xfrm>
            <a:off x="839788" y="365125"/>
            <a:ext cx="10515600" cy="1325563"/>
          </a:xfrm>
        </p:spPr>
        <p:txBody>
          <a:bodyPr/>
          <a:lstStyle/>
          <a:p>
            <a:r>
              <a:rPr lang="es-ES"/>
              <a:t>Haga clic para modificar el estilo de título del patrón</a:t>
            </a:r>
            <a:endParaRPr lang="en-US"/>
          </a:p>
        </p:txBody>
      </p:sp>
      <p:sp>
        <p:nvSpPr>
          <p:cNvPr id="3" name="Marcador de texto 2">
            <a:extLst>
              <a:ext uri="{FF2B5EF4-FFF2-40B4-BE49-F238E27FC236}">
                <a16:creationId xmlns:a16="http://schemas.microsoft.com/office/drawing/2014/main" id="{A0169DA0-577B-7210-3F84-2001875CAC0C}"/>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4" name="Marcador de contenido 3">
            <a:extLst>
              <a:ext uri="{FF2B5EF4-FFF2-40B4-BE49-F238E27FC236}">
                <a16:creationId xmlns:a16="http://schemas.microsoft.com/office/drawing/2014/main" id="{14A0CCAF-4F1A-7D06-AD23-1333448DDA67}"/>
              </a:ext>
            </a:extLst>
          </p:cNvPr>
          <p:cNvSpPr>
            <a:spLocks noGrp="1"/>
          </p:cNvSpPr>
          <p:nvPr>
            <p:ph sz="half" idx="2"/>
          </p:nvPr>
        </p:nvSpPr>
        <p:spPr>
          <a:xfrm>
            <a:off x="839788" y="2505075"/>
            <a:ext cx="5157787"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a:p>
        </p:txBody>
      </p:sp>
      <p:sp>
        <p:nvSpPr>
          <p:cNvPr id="5" name="Marcador de texto 4">
            <a:extLst>
              <a:ext uri="{FF2B5EF4-FFF2-40B4-BE49-F238E27FC236}">
                <a16:creationId xmlns:a16="http://schemas.microsoft.com/office/drawing/2014/main" id="{F24AACAC-76D5-EEF4-7FCD-61CB09640BF3}"/>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6" name="Marcador de contenido 5">
            <a:extLst>
              <a:ext uri="{FF2B5EF4-FFF2-40B4-BE49-F238E27FC236}">
                <a16:creationId xmlns:a16="http://schemas.microsoft.com/office/drawing/2014/main" id="{5EC0DCAA-1EC3-D91F-1A35-32987D0A6021}"/>
              </a:ext>
            </a:extLst>
          </p:cNvPr>
          <p:cNvSpPr>
            <a:spLocks noGrp="1"/>
          </p:cNvSpPr>
          <p:nvPr>
            <p:ph sz="quarter" idx="4"/>
          </p:nvPr>
        </p:nvSpPr>
        <p:spPr>
          <a:xfrm>
            <a:off x="6172200" y="2505075"/>
            <a:ext cx="5183188"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a:p>
        </p:txBody>
      </p:sp>
      <p:sp>
        <p:nvSpPr>
          <p:cNvPr id="7" name="Marcador de fecha 6">
            <a:extLst>
              <a:ext uri="{FF2B5EF4-FFF2-40B4-BE49-F238E27FC236}">
                <a16:creationId xmlns:a16="http://schemas.microsoft.com/office/drawing/2014/main" id="{447BF8FB-4077-EEC4-BA7B-AA2B0FD586E9}"/>
              </a:ext>
            </a:extLst>
          </p:cNvPr>
          <p:cNvSpPr>
            <a:spLocks noGrp="1"/>
          </p:cNvSpPr>
          <p:nvPr>
            <p:ph type="dt" sz="half" idx="10"/>
          </p:nvPr>
        </p:nvSpPr>
        <p:spPr/>
        <p:txBody>
          <a:bodyPr/>
          <a:lstStyle/>
          <a:p>
            <a:fld id="{67BB0C7A-D2F5-44A4-B5A4-5E21B52F4809}" type="datetimeFigureOut">
              <a:rPr lang="en-US" smtClean="0"/>
              <a:t>8/15/2025</a:t>
            </a:fld>
            <a:endParaRPr lang="en-US"/>
          </a:p>
        </p:txBody>
      </p:sp>
      <p:sp>
        <p:nvSpPr>
          <p:cNvPr id="8" name="Marcador de pie de página 7">
            <a:extLst>
              <a:ext uri="{FF2B5EF4-FFF2-40B4-BE49-F238E27FC236}">
                <a16:creationId xmlns:a16="http://schemas.microsoft.com/office/drawing/2014/main" id="{57FE2185-9549-17B1-5DCF-8143F290F290}"/>
              </a:ext>
            </a:extLst>
          </p:cNvPr>
          <p:cNvSpPr>
            <a:spLocks noGrp="1"/>
          </p:cNvSpPr>
          <p:nvPr>
            <p:ph type="ftr" sz="quarter" idx="11"/>
          </p:nvPr>
        </p:nvSpPr>
        <p:spPr/>
        <p:txBody>
          <a:bodyPr/>
          <a:lstStyle/>
          <a:p>
            <a:endParaRPr lang="en-US"/>
          </a:p>
        </p:txBody>
      </p:sp>
      <p:sp>
        <p:nvSpPr>
          <p:cNvPr id="9" name="Marcador de número de diapositiva 8">
            <a:extLst>
              <a:ext uri="{FF2B5EF4-FFF2-40B4-BE49-F238E27FC236}">
                <a16:creationId xmlns:a16="http://schemas.microsoft.com/office/drawing/2014/main" id="{FECBD5EC-EC6D-4032-FE78-D40B43EFB6BB}"/>
              </a:ext>
            </a:extLst>
          </p:cNvPr>
          <p:cNvSpPr>
            <a:spLocks noGrp="1"/>
          </p:cNvSpPr>
          <p:nvPr>
            <p:ph type="sldNum" sz="quarter" idx="12"/>
          </p:nvPr>
        </p:nvSpPr>
        <p:spPr/>
        <p:txBody>
          <a:bodyPr/>
          <a:lstStyle/>
          <a:p>
            <a:fld id="{F7FE84EA-3EB4-42C5-9C8D-F8485601021D}" type="slidenum">
              <a:rPr lang="en-US" smtClean="0"/>
              <a:t>‹Nº›</a:t>
            </a:fld>
            <a:endParaRPr lang="en-US"/>
          </a:p>
        </p:txBody>
      </p:sp>
    </p:spTree>
    <p:extLst>
      <p:ext uri="{BB962C8B-B14F-4D97-AF65-F5344CB8AC3E}">
        <p14:creationId xmlns:p14="http://schemas.microsoft.com/office/powerpoint/2010/main" val="124964308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2D1CBA3-218E-0384-F5C3-AEC0C917216A}"/>
              </a:ext>
            </a:extLst>
          </p:cNvPr>
          <p:cNvSpPr>
            <a:spLocks noGrp="1"/>
          </p:cNvSpPr>
          <p:nvPr>
            <p:ph type="title"/>
          </p:nvPr>
        </p:nvSpPr>
        <p:spPr/>
        <p:txBody>
          <a:bodyPr/>
          <a:lstStyle/>
          <a:p>
            <a:r>
              <a:rPr lang="es-ES"/>
              <a:t>Haga clic para modificar el estilo de título del patrón</a:t>
            </a:r>
            <a:endParaRPr lang="en-US"/>
          </a:p>
        </p:txBody>
      </p:sp>
      <p:sp>
        <p:nvSpPr>
          <p:cNvPr id="3" name="Marcador de fecha 2">
            <a:extLst>
              <a:ext uri="{FF2B5EF4-FFF2-40B4-BE49-F238E27FC236}">
                <a16:creationId xmlns:a16="http://schemas.microsoft.com/office/drawing/2014/main" id="{0701B073-475E-C1C8-B9F3-F2A677D232B8}"/>
              </a:ext>
            </a:extLst>
          </p:cNvPr>
          <p:cNvSpPr>
            <a:spLocks noGrp="1"/>
          </p:cNvSpPr>
          <p:nvPr>
            <p:ph type="dt" sz="half" idx="10"/>
          </p:nvPr>
        </p:nvSpPr>
        <p:spPr/>
        <p:txBody>
          <a:bodyPr/>
          <a:lstStyle/>
          <a:p>
            <a:fld id="{67BB0C7A-D2F5-44A4-B5A4-5E21B52F4809}" type="datetimeFigureOut">
              <a:rPr lang="en-US" smtClean="0"/>
              <a:t>8/15/2025</a:t>
            </a:fld>
            <a:endParaRPr lang="en-US"/>
          </a:p>
        </p:txBody>
      </p:sp>
      <p:sp>
        <p:nvSpPr>
          <p:cNvPr id="4" name="Marcador de pie de página 3">
            <a:extLst>
              <a:ext uri="{FF2B5EF4-FFF2-40B4-BE49-F238E27FC236}">
                <a16:creationId xmlns:a16="http://schemas.microsoft.com/office/drawing/2014/main" id="{ED4648B1-7F38-5FD0-6441-0D2D032E0796}"/>
              </a:ext>
            </a:extLst>
          </p:cNvPr>
          <p:cNvSpPr>
            <a:spLocks noGrp="1"/>
          </p:cNvSpPr>
          <p:nvPr>
            <p:ph type="ftr" sz="quarter" idx="11"/>
          </p:nvPr>
        </p:nvSpPr>
        <p:spPr/>
        <p:txBody>
          <a:bodyPr/>
          <a:lstStyle/>
          <a:p>
            <a:endParaRPr lang="en-US"/>
          </a:p>
        </p:txBody>
      </p:sp>
      <p:sp>
        <p:nvSpPr>
          <p:cNvPr id="5" name="Marcador de número de diapositiva 4">
            <a:extLst>
              <a:ext uri="{FF2B5EF4-FFF2-40B4-BE49-F238E27FC236}">
                <a16:creationId xmlns:a16="http://schemas.microsoft.com/office/drawing/2014/main" id="{3E9E5794-A80F-D4D3-6C89-B788747A1B88}"/>
              </a:ext>
            </a:extLst>
          </p:cNvPr>
          <p:cNvSpPr>
            <a:spLocks noGrp="1"/>
          </p:cNvSpPr>
          <p:nvPr>
            <p:ph type="sldNum" sz="quarter" idx="12"/>
          </p:nvPr>
        </p:nvSpPr>
        <p:spPr/>
        <p:txBody>
          <a:bodyPr/>
          <a:lstStyle/>
          <a:p>
            <a:fld id="{F7FE84EA-3EB4-42C5-9C8D-F8485601021D}" type="slidenum">
              <a:rPr lang="en-US" smtClean="0"/>
              <a:t>‹Nº›</a:t>
            </a:fld>
            <a:endParaRPr lang="en-US"/>
          </a:p>
        </p:txBody>
      </p:sp>
    </p:spTree>
    <p:extLst>
      <p:ext uri="{BB962C8B-B14F-4D97-AF65-F5344CB8AC3E}">
        <p14:creationId xmlns:p14="http://schemas.microsoft.com/office/powerpoint/2010/main" val="148356216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a:extLst>
              <a:ext uri="{FF2B5EF4-FFF2-40B4-BE49-F238E27FC236}">
                <a16:creationId xmlns:a16="http://schemas.microsoft.com/office/drawing/2014/main" id="{79339556-2D51-78FF-3132-C14C8BCD5D78}"/>
              </a:ext>
            </a:extLst>
          </p:cNvPr>
          <p:cNvSpPr>
            <a:spLocks noGrp="1"/>
          </p:cNvSpPr>
          <p:nvPr>
            <p:ph type="dt" sz="half" idx="10"/>
          </p:nvPr>
        </p:nvSpPr>
        <p:spPr/>
        <p:txBody>
          <a:bodyPr/>
          <a:lstStyle/>
          <a:p>
            <a:fld id="{67BB0C7A-D2F5-44A4-B5A4-5E21B52F4809}" type="datetimeFigureOut">
              <a:rPr lang="en-US" smtClean="0"/>
              <a:t>8/15/2025</a:t>
            </a:fld>
            <a:endParaRPr lang="en-US"/>
          </a:p>
        </p:txBody>
      </p:sp>
      <p:sp>
        <p:nvSpPr>
          <p:cNvPr id="3" name="Marcador de pie de página 2">
            <a:extLst>
              <a:ext uri="{FF2B5EF4-FFF2-40B4-BE49-F238E27FC236}">
                <a16:creationId xmlns:a16="http://schemas.microsoft.com/office/drawing/2014/main" id="{0EFFAEF6-57F0-E57D-5F2B-CCA287718776}"/>
              </a:ext>
            </a:extLst>
          </p:cNvPr>
          <p:cNvSpPr>
            <a:spLocks noGrp="1"/>
          </p:cNvSpPr>
          <p:nvPr>
            <p:ph type="ftr" sz="quarter" idx="11"/>
          </p:nvPr>
        </p:nvSpPr>
        <p:spPr/>
        <p:txBody>
          <a:bodyPr/>
          <a:lstStyle/>
          <a:p>
            <a:endParaRPr lang="en-US"/>
          </a:p>
        </p:txBody>
      </p:sp>
      <p:sp>
        <p:nvSpPr>
          <p:cNvPr id="4" name="Marcador de número de diapositiva 3">
            <a:extLst>
              <a:ext uri="{FF2B5EF4-FFF2-40B4-BE49-F238E27FC236}">
                <a16:creationId xmlns:a16="http://schemas.microsoft.com/office/drawing/2014/main" id="{CB0C137C-1D98-5BCB-FF6F-17F715121EF3}"/>
              </a:ext>
            </a:extLst>
          </p:cNvPr>
          <p:cNvSpPr>
            <a:spLocks noGrp="1"/>
          </p:cNvSpPr>
          <p:nvPr>
            <p:ph type="sldNum" sz="quarter" idx="12"/>
          </p:nvPr>
        </p:nvSpPr>
        <p:spPr/>
        <p:txBody>
          <a:bodyPr/>
          <a:lstStyle/>
          <a:p>
            <a:fld id="{F7FE84EA-3EB4-42C5-9C8D-F8485601021D}" type="slidenum">
              <a:rPr lang="en-US" smtClean="0"/>
              <a:t>‹Nº›</a:t>
            </a:fld>
            <a:endParaRPr lang="en-US"/>
          </a:p>
        </p:txBody>
      </p:sp>
    </p:spTree>
    <p:extLst>
      <p:ext uri="{BB962C8B-B14F-4D97-AF65-F5344CB8AC3E}">
        <p14:creationId xmlns:p14="http://schemas.microsoft.com/office/powerpoint/2010/main" val="291038373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1CBD2EA-4EDF-8AC7-1316-6E165C90EB68}"/>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endParaRPr lang="en-US"/>
          </a:p>
        </p:txBody>
      </p:sp>
      <p:sp>
        <p:nvSpPr>
          <p:cNvPr id="3" name="Marcador de contenido 2">
            <a:extLst>
              <a:ext uri="{FF2B5EF4-FFF2-40B4-BE49-F238E27FC236}">
                <a16:creationId xmlns:a16="http://schemas.microsoft.com/office/drawing/2014/main" id="{6389AB28-A6B2-8884-06D7-B43F9870B49F}"/>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a:p>
        </p:txBody>
      </p:sp>
      <p:sp>
        <p:nvSpPr>
          <p:cNvPr id="4" name="Marcador de texto 3">
            <a:extLst>
              <a:ext uri="{FF2B5EF4-FFF2-40B4-BE49-F238E27FC236}">
                <a16:creationId xmlns:a16="http://schemas.microsoft.com/office/drawing/2014/main" id="{40702446-EEF9-0120-5929-3BD6CB78B26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B94F525E-D0DF-F43D-6804-AC375EEE314C}"/>
              </a:ext>
            </a:extLst>
          </p:cNvPr>
          <p:cNvSpPr>
            <a:spLocks noGrp="1"/>
          </p:cNvSpPr>
          <p:nvPr>
            <p:ph type="dt" sz="half" idx="10"/>
          </p:nvPr>
        </p:nvSpPr>
        <p:spPr/>
        <p:txBody>
          <a:bodyPr/>
          <a:lstStyle/>
          <a:p>
            <a:fld id="{67BB0C7A-D2F5-44A4-B5A4-5E21B52F4809}" type="datetimeFigureOut">
              <a:rPr lang="en-US" smtClean="0"/>
              <a:t>8/15/2025</a:t>
            </a:fld>
            <a:endParaRPr lang="en-US"/>
          </a:p>
        </p:txBody>
      </p:sp>
      <p:sp>
        <p:nvSpPr>
          <p:cNvPr id="6" name="Marcador de pie de página 5">
            <a:extLst>
              <a:ext uri="{FF2B5EF4-FFF2-40B4-BE49-F238E27FC236}">
                <a16:creationId xmlns:a16="http://schemas.microsoft.com/office/drawing/2014/main" id="{D26E3D8C-8495-7763-90EA-967CB5921B9D}"/>
              </a:ext>
            </a:extLst>
          </p:cNvPr>
          <p:cNvSpPr>
            <a:spLocks noGrp="1"/>
          </p:cNvSpPr>
          <p:nvPr>
            <p:ph type="ftr" sz="quarter" idx="11"/>
          </p:nvPr>
        </p:nvSpPr>
        <p:spPr/>
        <p:txBody>
          <a:bodyPr/>
          <a:lstStyle/>
          <a:p>
            <a:endParaRPr lang="en-US"/>
          </a:p>
        </p:txBody>
      </p:sp>
      <p:sp>
        <p:nvSpPr>
          <p:cNvPr id="7" name="Marcador de número de diapositiva 6">
            <a:extLst>
              <a:ext uri="{FF2B5EF4-FFF2-40B4-BE49-F238E27FC236}">
                <a16:creationId xmlns:a16="http://schemas.microsoft.com/office/drawing/2014/main" id="{005BC3AD-64B0-1371-45DB-119B13F7C228}"/>
              </a:ext>
            </a:extLst>
          </p:cNvPr>
          <p:cNvSpPr>
            <a:spLocks noGrp="1"/>
          </p:cNvSpPr>
          <p:nvPr>
            <p:ph type="sldNum" sz="quarter" idx="12"/>
          </p:nvPr>
        </p:nvSpPr>
        <p:spPr/>
        <p:txBody>
          <a:bodyPr/>
          <a:lstStyle/>
          <a:p>
            <a:fld id="{F7FE84EA-3EB4-42C5-9C8D-F8485601021D}" type="slidenum">
              <a:rPr lang="en-US" smtClean="0"/>
              <a:t>‹Nº›</a:t>
            </a:fld>
            <a:endParaRPr lang="en-US"/>
          </a:p>
        </p:txBody>
      </p:sp>
    </p:spTree>
    <p:extLst>
      <p:ext uri="{BB962C8B-B14F-4D97-AF65-F5344CB8AC3E}">
        <p14:creationId xmlns:p14="http://schemas.microsoft.com/office/powerpoint/2010/main" val="317228380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57720B82-E915-B109-2E57-E9EFC9B985F8}"/>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endParaRPr lang="en-US"/>
          </a:p>
        </p:txBody>
      </p:sp>
      <p:sp>
        <p:nvSpPr>
          <p:cNvPr id="3" name="Marcador de posición de imagen 2">
            <a:extLst>
              <a:ext uri="{FF2B5EF4-FFF2-40B4-BE49-F238E27FC236}">
                <a16:creationId xmlns:a16="http://schemas.microsoft.com/office/drawing/2014/main" id="{9A4EC025-408B-A08B-DC83-80A078BBD73A}"/>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s-ES"/>
              <a:t>Haga clic en el icono para agregar una imagen</a:t>
            </a:r>
            <a:endParaRPr lang="en-US"/>
          </a:p>
        </p:txBody>
      </p:sp>
      <p:sp>
        <p:nvSpPr>
          <p:cNvPr id="4" name="Marcador de texto 3">
            <a:extLst>
              <a:ext uri="{FF2B5EF4-FFF2-40B4-BE49-F238E27FC236}">
                <a16:creationId xmlns:a16="http://schemas.microsoft.com/office/drawing/2014/main" id="{DEE90125-C29F-8831-C8DD-78E952AA82E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780A21A9-1D4B-F04B-2834-D2905BF3CA9F}"/>
              </a:ext>
            </a:extLst>
          </p:cNvPr>
          <p:cNvSpPr>
            <a:spLocks noGrp="1"/>
          </p:cNvSpPr>
          <p:nvPr>
            <p:ph type="dt" sz="half" idx="10"/>
          </p:nvPr>
        </p:nvSpPr>
        <p:spPr/>
        <p:txBody>
          <a:bodyPr/>
          <a:lstStyle/>
          <a:p>
            <a:fld id="{67BB0C7A-D2F5-44A4-B5A4-5E21B52F4809}" type="datetimeFigureOut">
              <a:rPr lang="en-US" smtClean="0"/>
              <a:t>8/15/2025</a:t>
            </a:fld>
            <a:endParaRPr lang="en-US"/>
          </a:p>
        </p:txBody>
      </p:sp>
      <p:sp>
        <p:nvSpPr>
          <p:cNvPr id="6" name="Marcador de pie de página 5">
            <a:extLst>
              <a:ext uri="{FF2B5EF4-FFF2-40B4-BE49-F238E27FC236}">
                <a16:creationId xmlns:a16="http://schemas.microsoft.com/office/drawing/2014/main" id="{5668A660-58A4-6E04-7D0B-1328F10BDA0B}"/>
              </a:ext>
            </a:extLst>
          </p:cNvPr>
          <p:cNvSpPr>
            <a:spLocks noGrp="1"/>
          </p:cNvSpPr>
          <p:nvPr>
            <p:ph type="ftr" sz="quarter" idx="11"/>
          </p:nvPr>
        </p:nvSpPr>
        <p:spPr/>
        <p:txBody>
          <a:bodyPr/>
          <a:lstStyle/>
          <a:p>
            <a:endParaRPr lang="en-US"/>
          </a:p>
        </p:txBody>
      </p:sp>
      <p:sp>
        <p:nvSpPr>
          <p:cNvPr id="7" name="Marcador de número de diapositiva 6">
            <a:extLst>
              <a:ext uri="{FF2B5EF4-FFF2-40B4-BE49-F238E27FC236}">
                <a16:creationId xmlns:a16="http://schemas.microsoft.com/office/drawing/2014/main" id="{1294D11F-8B29-1425-E88A-FAF9E3397DF2}"/>
              </a:ext>
            </a:extLst>
          </p:cNvPr>
          <p:cNvSpPr>
            <a:spLocks noGrp="1"/>
          </p:cNvSpPr>
          <p:nvPr>
            <p:ph type="sldNum" sz="quarter" idx="12"/>
          </p:nvPr>
        </p:nvSpPr>
        <p:spPr/>
        <p:txBody>
          <a:bodyPr/>
          <a:lstStyle/>
          <a:p>
            <a:fld id="{F7FE84EA-3EB4-42C5-9C8D-F8485601021D}" type="slidenum">
              <a:rPr lang="en-US" smtClean="0"/>
              <a:t>‹Nº›</a:t>
            </a:fld>
            <a:endParaRPr lang="en-US"/>
          </a:p>
        </p:txBody>
      </p:sp>
    </p:spTree>
    <p:extLst>
      <p:ext uri="{BB962C8B-B14F-4D97-AF65-F5344CB8AC3E}">
        <p14:creationId xmlns:p14="http://schemas.microsoft.com/office/powerpoint/2010/main" val="27326346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C415EA1-5BE1-1317-C86A-158DF6D219B7}"/>
              </a:ext>
            </a:extLst>
          </p:cNvPr>
          <p:cNvSpPr>
            <a:spLocks noGrp="1"/>
          </p:cNvSpPr>
          <p:nvPr>
            <p:ph type="title"/>
          </p:nvPr>
        </p:nvSpPr>
        <p:spPr/>
        <p:txBody>
          <a:bodyPr/>
          <a:lstStyle/>
          <a:p>
            <a:r>
              <a:rPr lang="es-ES"/>
              <a:t>Haga clic para modificar el estilo de título del patrón</a:t>
            </a:r>
            <a:endParaRPr lang="en-US"/>
          </a:p>
        </p:txBody>
      </p:sp>
      <p:sp>
        <p:nvSpPr>
          <p:cNvPr id="3" name="Marcador de texto vertical 2">
            <a:extLst>
              <a:ext uri="{FF2B5EF4-FFF2-40B4-BE49-F238E27FC236}">
                <a16:creationId xmlns:a16="http://schemas.microsoft.com/office/drawing/2014/main" id="{A4BD0E8E-6BDF-9C2D-BADB-E16F1B16D1AE}"/>
              </a:ext>
            </a:extLst>
          </p:cNvPr>
          <p:cNvSpPr>
            <a:spLocks noGrp="1"/>
          </p:cNvSpPr>
          <p:nvPr>
            <p:ph type="body" orient="vert" idx="1"/>
          </p:nvPr>
        </p:nvSpPr>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a:p>
        </p:txBody>
      </p:sp>
      <p:sp>
        <p:nvSpPr>
          <p:cNvPr id="4" name="Marcador de fecha 3">
            <a:extLst>
              <a:ext uri="{FF2B5EF4-FFF2-40B4-BE49-F238E27FC236}">
                <a16:creationId xmlns:a16="http://schemas.microsoft.com/office/drawing/2014/main" id="{9407A871-A701-841F-133E-8C1D422CDEE5}"/>
              </a:ext>
            </a:extLst>
          </p:cNvPr>
          <p:cNvSpPr>
            <a:spLocks noGrp="1"/>
          </p:cNvSpPr>
          <p:nvPr>
            <p:ph type="dt" sz="half" idx="10"/>
          </p:nvPr>
        </p:nvSpPr>
        <p:spPr/>
        <p:txBody>
          <a:bodyPr/>
          <a:lstStyle/>
          <a:p>
            <a:fld id="{67BB0C7A-D2F5-44A4-B5A4-5E21B52F4809}" type="datetimeFigureOut">
              <a:rPr lang="en-US" smtClean="0"/>
              <a:t>8/15/2025</a:t>
            </a:fld>
            <a:endParaRPr lang="en-US"/>
          </a:p>
        </p:txBody>
      </p:sp>
      <p:sp>
        <p:nvSpPr>
          <p:cNvPr id="5" name="Marcador de pie de página 4">
            <a:extLst>
              <a:ext uri="{FF2B5EF4-FFF2-40B4-BE49-F238E27FC236}">
                <a16:creationId xmlns:a16="http://schemas.microsoft.com/office/drawing/2014/main" id="{71473B4F-4D05-27C0-E5E8-183B1BD72B4E}"/>
              </a:ext>
            </a:extLst>
          </p:cNvPr>
          <p:cNvSpPr>
            <a:spLocks noGrp="1"/>
          </p:cNvSpPr>
          <p:nvPr>
            <p:ph type="ftr" sz="quarter" idx="11"/>
          </p:nvPr>
        </p:nvSpPr>
        <p:spPr/>
        <p:txBody>
          <a:bodyPr/>
          <a:lstStyle/>
          <a:p>
            <a:endParaRPr lang="en-US"/>
          </a:p>
        </p:txBody>
      </p:sp>
      <p:sp>
        <p:nvSpPr>
          <p:cNvPr id="6" name="Marcador de número de diapositiva 5">
            <a:extLst>
              <a:ext uri="{FF2B5EF4-FFF2-40B4-BE49-F238E27FC236}">
                <a16:creationId xmlns:a16="http://schemas.microsoft.com/office/drawing/2014/main" id="{C57CCEFD-D49A-579A-7F09-B2A620973297}"/>
              </a:ext>
            </a:extLst>
          </p:cNvPr>
          <p:cNvSpPr>
            <a:spLocks noGrp="1"/>
          </p:cNvSpPr>
          <p:nvPr>
            <p:ph type="sldNum" sz="quarter" idx="12"/>
          </p:nvPr>
        </p:nvSpPr>
        <p:spPr/>
        <p:txBody>
          <a:bodyPr/>
          <a:lstStyle/>
          <a:p>
            <a:fld id="{F7FE84EA-3EB4-42C5-9C8D-F8485601021D}" type="slidenum">
              <a:rPr lang="en-US" smtClean="0"/>
              <a:t>‹Nº›</a:t>
            </a:fld>
            <a:endParaRPr lang="en-US"/>
          </a:p>
        </p:txBody>
      </p:sp>
    </p:spTree>
    <p:extLst>
      <p:ext uri="{BB962C8B-B14F-4D97-AF65-F5344CB8AC3E}">
        <p14:creationId xmlns:p14="http://schemas.microsoft.com/office/powerpoint/2010/main" val="131674237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a:extLst>
              <a:ext uri="{FF2B5EF4-FFF2-40B4-BE49-F238E27FC236}">
                <a16:creationId xmlns:a16="http://schemas.microsoft.com/office/drawing/2014/main" id="{BC9C0BF1-7E55-B817-20AF-4A62095997D0}"/>
              </a:ext>
            </a:extLst>
          </p:cNvPr>
          <p:cNvSpPr>
            <a:spLocks noGrp="1"/>
          </p:cNvSpPr>
          <p:nvPr>
            <p:ph type="title" orient="vert"/>
          </p:nvPr>
        </p:nvSpPr>
        <p:spPr>
          <a:xfrm>
            <a:off x="8724900" y="365125"/>
            <a:ext cx="2628900" cy="5811838"/>
          </a:xfrm>
        </p:spPr>
        <p:txBody>
          <a:bodyPr vert="eaVert"/>
          <a:lstStyle/>
          <a:p>
            <a:r>
              <a:rPr lang="es-ES"/>
              <a:t>Haga clic para modificar el estilo de título del patrón</a:t>
            </a:r>
            <a:endParaRPr lang="en-US"/>
          </a:p>
        </p:txBody>
      </p:sp>
      <p:sp>
        <p:nvSpPr>
          <p:cNvPr id="3" name="Marcador de texto vertical 2">
            <a:extLst>
              <a:ext uri="{FF2B5EF4-FFF2-40B4-BE49-F238E27FC236}">
                <a16:creationId xmlns:a16="http://schemas.microsoft.com/office/drawing/2014/main" id="{5CC0B7ED-B97C-62FC-BEAD-3FF26FC5DADF}"/>
              </a:ext>
            </a:extLst>
          </p:cNvPr>
          <p:cNvSpPr>
            <a:spLocks noGrp="1"/>
          </p:cNvSpPr>
          <p:nvPr>
            <p:ph type="body" orient="vert" idx="1"/>
          </p:nvPr>
        </p:nvSpPr>
        <p:spPr>
          <a:xfrm>
            <a:off x="838200" y="365125"/>
            <a:ext cx="7734300" cy="5811838"/>
          </a:xfrm>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a:p>
        </p:txBody>
      </p:sp>
      <p:sp>
        <p:nvSpPr>
          <p:cNvPr id="4" name="Marcador de fecha 3">
            <a:extLst>
              <a:ext uri="{FF2B5EF4-FFF2-40B4-BE49-F238E27FC236}">
                <a16:creationId xmlns:a16="http://schemas.microsoft.com/office/drawing/2014/main" id="{4B322DD8-E0E6-CDFA-E3BF-1D08B1FA4EFC}"/>
              </a:ext>
            </a:extLst>
          </p:cNvPr>
          <p:cNvSpPr>
            <a:spLocks noGrp="1"/>
          </p:cNvSpPr>
          <p:nvPr>
            <p:ph type="dt" sz="half" idx="10"/>
          </p:nvPr>
        </p:nvSpPr>
        <p:spPr/>
        <p:txBody>
          <a:bodyPr/>
          <a:lstStyle/>
          <a:p>
            <a:fld id="{67BB0C7A-D2F5-44A4-B5A4-5E21B52F4809}" type="datetimeFigureOut">
              <a:rPr lang="en-US" smtClean="0"/>
              <a:t>8/15/2025</a:t>
            </a:fld>
            <a:endParaRPr lang="en-US"/>
          </a:p>
        </p:txBody>
      </p:sp>
      <p:sp>
        <p:nvSpPr>
          <p:cNvPr id="5" name="Marcador de pie de página 4">
            <a:extLst>
              <a:ext uri="{FF2B5EF4-FFF2-40B4-BE49-F238E27FC236}">
                <a16:creationId xmlns:a16="http://schemas.microsoft.com/office/drawing/2014/main" id="{C8A8878F-C922-A616-7C11-D80D119019B6}"/>
              </a:ext>
            </a:extLst>
          </p:cNvPr>
          <p:cNvSpPr>
            <a:spLocks noGrp="1"/>
          </p:cNvSpPr>
          <p:nvPr>
            <p:ph type="ftr" sz="quarter" idx="11"/>
          </p:nvPr>
        </p:nvSpPr>
        <p:spPr/>
        <p:txBody>
          <a:bodyPr/>
          <a:lstStyle/>
          <a:p>
            <a:endParaRPr lang="en-US"/>
          </a:p>
        </p:txBody>
      </p:sp>
      <p:sp>
        <p:nvSpPr>
          <p:cNvPr id="6" name="Marcador de número de diapositiva 5">
            <a:extLst>
              <a:ext uri="{FF2B5EF4-FFF2-40B4-BE49-F238E27FC236}">
                <a16:creationId xmlns:a16="http://schemas.microsoft.com/office/drawing/2014/main" id="{3B3A4868-4F16-C3F6-076F-2B0DC7284EA4}"/>
              </a:ext>
            </a:extLst>
          </p:cNvPr>
          <p:cNvSpPr>
            <a:spLocks noGrp="1"/>
          </p:cNvSpPr>
          <p:nvPr>
            <p:ph type="sldNum" sz="quarter" idx="12"/>
          </p:nvPr>
        </p:nvSpPr>
        <p:spPr/>
        <p:txBody>
          <a:bodyPr/>
          <a:lstStyle/>
          <a:p>
            <a:fld id="{F7FE84EA-3EB4-42C5-9C8D-F8485601021D}" type="slidenum">
              <a:rPr lang="en-US" smtClean="0"/>
              <a:t>‹Nº›</a:t>
            </a:fld>
            <a:endParaRPr lang="en-US"/>
          </a:p>
        </p:txBody>
      </p:sp>
    </p:spTree>
    <p:extLst>
      <p:ext uri="{BB962C8B-B14F-4D97-AF65-F5344CB8AC3E}">
        <p14:creationId xmlns:p14="http://schemas.microsoft.com/office/powerpoint/2010/main" val="119814403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Marcador de título 1">
            <a:extLst>
              <a:ext uri="{FF2B5EF4-FFF2-40B4-BE49-F238E27FC236}">
                <a16:creationId xmlns:a16="http://schemas.microsoft.com/office/drawing/2014/main" id="{2C7DEA3C-F714-D745-F21F-6E236E47C372}"/>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MX"/>
              <a:t>Haz clic para modificar el estilo de título del patrón</a:t>
            </a:r>
            <a:endParaRPr lang="en-US"/>
          </a:p>
        </p:txBody>
      </p:sp>
      <p:sp>
        <p:nvSpPr>
          <p:cNvPr id="3" name="Marcador de texto 2">
            <a:extLst>
              <a:ext uri="{FF2B5EF4-FFF2-40B4-BE49-F238E27FC236}">
                <a16:creationId xmlns:a16="http://schemas.microsoft.com/office/drawing/2014/main" id="{3C9B0AD1-4731-F923-EA61-42F86355AEB7}"/>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MX"/>
              <a:t>Haga clic para modificar los estilos de texto del patrón</a:t>
            </a:r>
          </a:p>
          <a:p>
            <a:pPr lvl="1"/>
            <a:r>
              <a:rPr lang="es-MX"/>
              <a:t>Segundo nivel</a:t>
            </a:r>
          </a:p>
          <a:p>
            <a:pPr lvl="2"/>
            <a:r>
              <a:rPr lang="es-MX"/>
              <a:t>Tercer nivel</a:t>
            </a:r>
          </a:p>
          <a:p>
            <a:pPr lvl="3"/>
            <a:r>
              <a:rPr lang="es-MX"/>
              <a:t>Cuarto nivel</a:t>
            </a:r>
          </a:p>
          <a:p>
            <a:pPr lvl="4"/>
            <a:r>
              <a:rPr lang="es-MX"/>
              <a:t>Quinto nivel</a:t>
            </a:r>
            <a:endParaRPr lang="en-US"/>
          </a:p>
        </p:txBody>
      </p:sp>
      <p:sp>
        <p:nvSpPr>
          <p:cNvPr id="4" name="Marcador de fecha 3">
            <a:extLst>
              <a:ext uri="{FF2B5EF4-FFF2-40B4-BE49-F238E27FC236}">
                <a16:creationId xmlns:a16="http://schemas.microsoft.com/office/drawing/2014/main" id="{FAA1D921-767E-7E90-AC91-09DB6A89910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67BB0C7A-D2F5-44A4-B5A4-5E21B52F4809}" type="datetimeFigureOut">
              <a:rPr lang="en-US" smtClean="0"/>
              <a:t>8/15/2025</a:t>
            </a:fld>
            <a:endParaRPr lang="en-US"/>
          </a:p>
        </p:txBody>
      </p:sp>
      <p:sp>
        <p:nvSpPr>
          <p:cNvPr id="5" name="Marcador de pie de página 4">
            <a:extLst>
              <a:ext uri="{FF2B5EF4-FFF2-40B4-BE49-F238E27FC236}">
                <a16:creationId xmlns:a16="http://schemas.microsoft.com/office/drawing/2014/main" id="{05C17F84-9CAB-3120-57EF-06D907A56CA9}"/>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Marcador de número de diapositiva 5">
            <a:extLst>
              <a:ext uri="{FF2B5EF4-FFF2-40B4-BE49-F238E27FC236}">
                <a16:creationId xmlns:a16="http://schemas.microsoft.com/office/drawing/2014/main" id="{72E65A28-100F-153B-A316-6D3D45247661}"/>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F7FE84EA-3EB4-42C5-9C8D-F8485601021D}" type="slidenum">
              <a:rPr lang="en-US" smtClean="0"/>
              <a:t>‹Nº›</a:t>
            </a:fld>
            <a:endParaRPr lang="en-US"/>
          </a:p>
        </p:txBody>
      </p:sp>
    </p:spTree>
    <p:extLst>
      <p:ext uri="{BB962C8B-B14F-4D97-AF65-F5344CB8AC3E}">
        <p14:creationId xmlns:p14="http://schemas.microsoft.com/office/powerpoint/2010/main" val="287105083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5.jpg"/><Relationship Id="rId3" Type="http://schemas.openxmlformats.org/officeDocument/2006/relationships/image" Target="../media/image2.png"/><Relationship Id="rId7" Type="http://schemas.openxmlformats.org/officeDocument/2006/relationships/hyperlink" Target="https://www.bmj.com/content/354/bmj.i3794" TargetMode="External"/><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4.jpg"/><Relationship Id="rId5" Type="http://schemas.openxmlformats.org/officeDocument/2006/relationships/hyperlink" Target="https://www.nurse24.it/infermiere/tecnologie/da-vinci-robot-sala-operatoria-genova.html" TargetMode="External"/><Relationship Id="rId4" Type="http://schemas.openxmlformats.org/officeDocument/2006/relationships/image" Target="../media/image3.jpg"/><Relationship Id="rId9" Type="http://schemas.openxmlformats.org/officeDocument/2006/relationships/hyperlink" Target="https://imagenes-medicas.blogspot.com/2012/05/septostomia-atrial-imagenes-y.html" TargetMode="External"/></Relationships>
</file>

<file path=ppt/slides/_rels/slide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8.jpeg"/></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14.jpeg"/></Relationships>
</file>

<file path=ppt/slides/_rels/slide11.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17.jpeg"/></Relationships>
</file>

<file path=ppt/slides/_rels/slide14.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image" Target="../media/image19.png"/></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5.xml"/><Relationship Id="rId1" Type="http://schemas.openxmlformats.org/officeDocument/2006/relationships/slideLayout" Target="../slideLayouts/slideLayout2.xml"/><Relationship Id="rId6" Type="http://schemas.openxmlformats.org/officeDocument/2006/relationships/image" Target="../media/image23.png"/><Relationship Id="rId5" Type="http://schemas.openxmlformats.org/officeDocument/2006/relationships/image" Target="../media/image22.png"/><Relationship Id="rId4" Type="http://schemas.openxmlformats.org/officeDocument/2006/relationships/image" Target="../media/image21.png"/></Relationships>
</file>

<file path=ppt/slides/_rels/slide17.xml.rels><?xml version="1.0" encoding="UTF-8" standalone="yes"?>
<Relationships xmlns="http://schemas.openxmlformats.org/package/2006/relationships"><Relationship Id="rId3" Type="http://schemas.openxmlformats.org/officeDocument/2006/relationships/notesSlide" Target="../notesSlides/notesSlide16.xml"/><Relationship Id="rId2" Type="http://schemas.openxmlformats.org/officeDocument/2006/relationships/slideLayout" Target="../slideLayouts/slideLayout2.xml"/><Relationship Id="rId1" Type="http://schemas.openxmlformats.org/officeDocument/2006/relationships/video" Target="https://www.youtube.com/embed/EcZa6aqckMc?start=61&amp;feature=oembed" TargetMode="External"/><Relationship Id="rId4" Type="http://schemas.openxmlformats.org/officeDocument/2006/relationships/image" Target="../media/image24.jpeg"/></Relationships>
</file>

<file path=ppt/slides/_rels/slide18.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7.xml"/><Relationship Id="rId1" Type="http://schemas.openxmlformats.org/officeDocument/2006/relationships/slideLayout" Target="../slideLayouts/slideLayout2.xml"/><Relationship Id="rId4" Type="http://schemas.openxmlformats.org/officeDocument/2006/relationships/image" Target="../media/image26.png"/></Relationships>
</file>

<file path=ppt/slides/_rels/slide19.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18.xml"/><Relationship Id="rId1" Type="http://schemas.openxmlformats.org/officeDocument/2006/relationships/slideLayout" Target="../slideLayouts/slideLayout2.xml"/><Relationship Id="rId4" Type="http://schemas.openxmlformats.org/officeDocument/2006/relationships/image" Target="../media/image28.png"/></Relationships>
</file>

<file path=ppt/slides/_rels/slide20.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19.xml"/><Relationship Id="rId1" Type="http://schemas.openxmlformats.org/officeDocument/2006/relationships/slideLayout" Target="../slideLayouts/slideLayout2.xml"/><Relationship Id="rId4" Type="http://schemas.openxmlformats.org/officeDocument/2006/relationships/image" Target="../media/image30.png"/></Relationships>
</file>

<file path=ppt/slides/_rels/slide21.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20.xml"/><Relationship Id="rId1" Type="http://schemas.openxmlformats.org/officeDocument/2006/relationships/slideLayout" Target="../slideLayouts/slideLayout2.xml"/><Relationship Id="rId4" Type="http://schemas.openxmlformats.org/officeDocument/2006/relationships/image" Target="../media/image30.png"/></Relationships>
</file>

<file path=ppt/slides/_rels/slide22.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44.jpe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https://www.youtube.com/embed/WhjbBbnfzNs?feature=oembed" TargetMode="External"/><Relationship Id="rId1" Type="http://schemas.openxmlformats.org/officeDocument/2006/relationships/video" Target="https://www.youtube.com/embed/NxiJzUkJoQg?list=PLKz9xVMv1rQcCA5luj830rYl0rBTqWBrT" TargetMode="External"/><Relationship Id="rId6" Type="http://schemas.openxmlformats.org/officeDocument/2006/relationships/image" Target="../media/image47.jpeg"/><Relationship Id="rId5" Type="http://schemas.openxmlformats.org/officeDocument/2006/relationships/image" Target="../media/image46.jpeg"/><Relationship Id="rId4" Type="http://schemas.openxmlformats.org/officeDocument/2006/relationships/image" Target="../media/image45.jpeg"/></Relationships>
</file>

<file path=ppt/slides/_rels/slide39.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slideLayout" Target="../slideLayouts/slideLayout2.xml"/><Relationship Id="rId1" Type="http://schemas.openxmlformats.org/officeDocument/2006/relationships/video" Target="https://www.youtube.com/embed/QNPebZUf8nM?feature=oembed" TargetMode="External"/><Relationship Id="rId4" Type="http://schemas.openxmlformats.org/officeDocument/2006/relationships/image" Target="../media/image49.jpeg"/></Relationships>
</file>

<file path=ppt/slides/_rels/slide40.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https://www.youtube.com/embed/iTZxx3wuE5w?feature=oembed" TargetMode="External"/><Relationship Id="rId1" Type="http://schemas.openxmlformats.org/officeDocument/2006/relationships/video" Target="https://www.youtube.com/embed/-ThVy8iu_EQ?feature=oembed" TargetMode="External"/><Relationship Id="rId5" Type="http://schemas.openxmlformats.org/officeDocument/2006/relationships/image" Target="../media/image51.jpeg"/><Relationship Id="rId4" Type="http://schemas.openxmlformats.org/officeDocument/2006/relationships/image" Target="../media/image50.jpeg"/></Relationships>
</file>

<file path=ppt/slides/_rels/slide41.xml.rels><?xml version="1.0" encoding="UTF-8" standalone="yes"?>
<Relationships xmlns="http://schemas.openxmlformats.org/package/2006/relationships"><Relationship Id="rId3" Type="http://schemas.openxmlformats.org/officeDocument/2006/relationships/image" Target="../media/image52.jpeg"/><Relationship Id="rId2" Type="http://schemas.openxmlformats.org/officeDocument/2006/relationships/slideLayout" Target="../slideLayouts/slideLayout2.xml"/><Relationship Id="rId1" Type="http://schemas.openxmlformats.org/officeDocument/2006/relationships/video" Target="https://www.youtube.com/embed/1uoq-fk6dXg?feature=oembed" TargetMode="External"/><Relationship Id="rId4" Type="http://schemas.openxmlformats.org/officeDocument/2006/relationships/image" Target="../media/image53.jpeg"/></Relationships>
</file>

<file path=ppt/slides/_rels/slide42.xml.rels><?xml version="1.0" encoding="UTF-8" standalone="yes"?>
<Relationships xmlns="http://schemas.openxmlformats.org/package/2006/relationships"><Relationship Id="rId3" Type="http://schemas.openxmlformats.org/officeDocument/2006/relationships/image" Target="../media/image54.jpeg"/><Relationship Id="rId2" Type="http://schemas.openxmlformats.org/officeDocument/2006/relationships/slideLayout" Target="../slideLayouts/slideLayout2.xml"/><Relationship Id="rId1" Type="http://schemas.openxmlformats.org/officeDocument/2006/relationships/video" Target="https://www.youtube.com/embed/T4T9r7sD5xA?feature=oembed" TargetMode="External"/><Relationship Id="rId5" Type="http://schemas.openxmlformats.org/officeDocument/2006/relationships/image" Target="../media/image56.png"/><Relationship Id="rId4" Type="http://schemas.openxmlformats.org/officeDocument/2006/relationships/image" Target="../media/image55.png"/></Relationships>
</file>

<file path=ppt/slides/_rels/slide43.xml.rels><?xml version="1.0" encoding="UTF-8" standalone="yes"?>
<Relationships xmlns="http://schemas.openxmlformats.org/package/2006/relationships"><Relationship Id="rId3" Type="http://schemas.openxmlformats.org/officeDocument/2006/relationships/image" Target="../media/image57.jpeg"/><Relationship Id="rId2" Type="http://schemas.openxmlformats.org/officeDocument/2006/relationships/slideLayout" Target="../slideLayouts/slideLayout2.xml"/><Relationship Id="rId1" Type="http://schemas.openxmlformats.org/officeDocument/2006/relationships/video" Target="https://www.youtube.com/embed/tDCn-irvB0Y?feature=oembed" TargetMode="External"/><Relationship Id="rId5" Type="http://schemas.openxmlformats.org/officeDocument/2006/relationships/image" Target="../media/image59.jpeg"/><Relationship Id="rId4" Type="http://schemas.openxmlformats.org/officeDocument/2006/relationships/image" Target="../media/image58.jpeg"/></Relationships>
</file>

<file path=ppt/slides/_rels/slide44.xml.rels><?xml version="1.0" encoding="UTF-8" standalone="yes"?>
<Relationships xmlns="http://schemas.openxmlformats.org/package/2006/relationships"><Relationship Id="rId3" Type="http://schemas.openxmlformats.org/officeDocument/2006/relationships/image" Target="../media/image60.jpeg"/><Relationship Id="rId2" Type="http://schemas.openxmlformats.org/officeDocument/2006/relationships/slideLayout" Target="../slideLayouts/slideLayout2.xml"/><Relationship Id="rId1" Type="http://schemas.openxmlformats.org/officeDocument/2006/relationships/video" Target="https://www.youtube.com/embed/8w-Jai1Y_j8?feature=oembed" TargetMode="External"/><Relationship Id="rId4" Type="http://schemas.openxmlformats.org/officeDocument/2006/relationships/image" Target="../media/image61.jpeg"/></Relationships>
</file>

<file path=ppt/slides/_rels/slide45.xml.rels><?xml version="1.0" encoding="UTF-8" standalone="yes"?>
<Relationships xmlns="http://schemas.openxmlformats.org/package/2006/relationships"><Relationship Id="rId3" Type="http://schemas.openxmlformats.org/officeDocument/2006/relationships/image" Target="../media/image62.jpeg"/><Relationship Id="rId2" Type="http://schemas.openxmlformats.org/officeDocument/2006/relationships/slideLayout" Target="../slideLayouts/slideLayout2.xml"/><Relationship Id="rId1" Type="http://schemas.openxmlformats.org/officeDocument/2006/relationships/video" Target="https://www.youtube.com/embed/NtcKjAiZps4?feature=oembed" TargetMode="External"/><Relationship Id="rId5" Type="http://schemas.openxmlformats.org/officeDocument/2006/relationships/image" Target="../media/image64.png"/><Relationship Id="rId4" Type="http://schemas.openxmlformats.org/officeDocument/2006/relationships/image" Target="../media/image63.jpeg"/></Relationships>
</file>

<file path=ppt/slides/_rels/slide46.xml.rels><?xml version="1.0" encoding="UTF-8" standalone="yes"?>
<Relationships xmlns="http://schemas.openxmlformats.org/package/2006/relationships"><Relationship Id="rId3" Type="http://schemas.openxmlformats.org/officeDocument/2006/relationships/image" Target="../media/image65.jpeg"/><Relationship Id="rId2" Type="http://schemas.openxmlformats.org/officeDocument/2006/relationships/slideLayout" Target="../slideLayouts/slideLayout2.xml"/><Relationship Id="rId1" Type="http://schemas.openxmlformats.org/officeDocument/2006/relationships/video" Target="https://www.youtube.com/embed/MvFDdalHfDY?feature=oembed" TargetMode="External"/><Relationship Id="rId4" Type="http://schemas.openxmlformats.org/officeDocument/2006/relationships/image" Target="../media/image66.png"/></Relationships>
</file>

<file path=ppt/slides/_rels/slide47.xml.rels><?xml version="1.0" encoding="UTF-8" standalone="yes"?>
<Relationships xmlns="http://schemas.openxmlformats.org/package/2006/relationships"><Relationship Id="rId2" Type="http://schemas.openxmlformats.org/officeDocument/2006/relationships/image" Target="../media/image67.pn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image" Target="../media/image69.png"/><Relationship Id="rId2" Type="http://schemas.openxmlformats.org/officeDocument/2006/relationships/image" Target="../media/image68.pn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3" Type="http://schemas.openxmlformats.org/officeDocument/2006/relationships/image" Target="../media/image69.png"/><Relationship Id="rId2" Type="http://schemas.openxmlformats.org/officeDocument/2006/relationships/image" Target="../media/image70.pn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image" Target="../media/image71.png"/><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3" Type="http://schemas.openxmlformats.org/officeDocument/2006/relationships/image" Target="../media/image73.png"/><Relationship Id="rId2" Type="http://schemas.openxmlformats.org/officeDocument/2006/relationships/image" Target="../media/image72.png"/><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3" Type="http://schemas.openxmlformats.org/officeDocument/2006/relationships/image" Target="../media/image73.png"/><Relationship Id="rId2" Type="http://schemas.openxmlformats.org/officeDocument/2006/relationships/image" Target="../media/image74.png"/><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3" Type="http://schemas.openxmlformats.org/officeDocument/2006/relationships/image" Target="../media/image73.png"/><Relationship Id="rId2" Type="http://schemas.openxmlformats.org/officeDocument/2006/relationships/image" Target="../media/image75.png"/><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3" Type="http://schemas.openxmlformats.org/officeDocument/2006/relationships/image" Target="../media/image76.jpeg"/><Relationship Id="rId2" Type="http://schemas.openxmlformats.org/officeDocument/2006/relationships/slideLayout" Target="../slideLayouts/slideLayout2.xml"/><Relationship Id="rId1" Type="http://schemas.openxmlformats.org/officeDocument/2006/relationships/video" Target="https://www.youtube.com/embed/gDsUH-FSC7o?feature=oembed" TargetMode="External"/><Relationship Id="rId4" Type="http://schemas.openxmlformats.org/officeDocument/2006/relationships/hyperlink" Target="https://youtu.be/a1s73AKW7lk?si=ALz_tMaCozPPOmcN" TargetMode="Externa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B672760-D906-B108-B7F9-7E37FFAA17CA}"/>
              </a:ext>
            </a:extLst>
          </p:cNvPr>
          <p:cNvSpPr>
            <a:spLocks noGrp="1"/>
          </p:cNvSpPr>
          <p:nvPr>
            <p:ph type="ctrTitle"/>
          </p:nvPr>
        </p:nvSpPr>
        <p:spPr>
          <a:xfrm>
            <a:off x="351652" y="-421784"/>
            <a:ext cx="11726334" cy="2387600"/>
          </a:xfrm>
        </p:spPr>
        <p:txBody>
          <a:bodyPr>
            <a:normAutofit fontScale="90000"/>
          </a:bodyPr>
          <a:lstStyle/>
          <a:p>
            <a:r>
              <a:rPr lang="es-MX" noProof="0" dirty="0">
                <a:latin typeface="Aptos Black" panose="020F0502020204030204" pitchFamily="34" charset="0"/>
              </a:rPr>
              <a:t>Sesión 5</a:t>
            </a:r>
            <a:br>
              <a:rPr lang="es-MX" noProof="0" dirty="0">
                <a:latin typeface="Aptos Black" panose="020F0502020204030204" pitchFamily="34" charset="0"/>
              </a:rPr>
            </a:br>
            <a:r>
              <a:rPr lang="es-MX" noProof="0" dirty="0">
                <a:latin typeface="Aptos Black" panose="020F0502020204030204" pitchFamily="34" charset="0"/>
              </a:rPr>
              <a:t>Tecnología en técnicas quirúrgicas</a:t>
            </a:r>
          </a:p>
        </p:txBody>
      </p:sp>
      <p:sp>
        <p:nvSpPr>
          <p:cNvPr id="3" name="Subtítulo 2">
            <a:extLst>
              <a:ext uri="{FF2B5EF4-FFF2-40B4-BE49-F238E27FC236}">
                <a16:creationId xmlns:a16="http://schemas.microsoft.com/office/drawing/2014/main" id="{F15BC2DD-E074-1B56-B3EA-88F6B1F19179}"/>
              </a:ext>
            </a:extLst>
          </p:cNvPr>
          <p:cNvSpPr>
            <a:spLocks noGrp="1"/>
          </p:cNvSpPr>
          <p:nvPr>
            <p:ph type="subTitle" idx="1"/>
          </p:nvPr>
        </p:nvSpPr>
        <p:spPr>
          <a:xfrm>
            <a:off x="1642819" y="1773238"/>
            <a:ext cx="9144000" cy="1655762"/>
          </a:xfrm>
        </p:spPr>
        <p:txBody>
          <a:bodyPr/>
          <a:lstStyle/>
          <a:p>
            <a:r>
              <a:rPr lang="es-MX" noProof="0" dirty="0"/>
              <a:t>Mtra. Sandra Ivonne Guandulain Ponce</a:t>
            </a:r>
          </a:p>
          <a:p>
            <a:r>
              <a:rPr lang="es-MX" noProof="0" dirty="0"/>
              <a:t>05 / </a:t>
            </a:r>
            <a:r>
              <a:rPr lang="es-MX" dirty="0"/>
              <a:t>Octubre</a:t>
            </a:r>
            <a:r>
              <a:rPr lang="es-MX" noProof="0" dirty="0"/>
              <a:t> /2025</a:t>
            </a:r>
          </a:p>
          <a:p>
            <a:endParaRPr lang="es-MX" noProof="0" dirty="0"/>
          </a:p>
        </p:txBody>
      </p:sp>
      <p:pic>
        <p:nvPicPr>
          <p:cNvPr id="6" name="Imagen 5">
            <a:extLst>
              <a:ext uri="{FF2B5EF4-FFF2-40B4-BE49-F238E27FC236}">
                <a16:creationId xmlns:a16="http://schemas.microsoft.com/office/drawing/2014/main" id="{4908511F-FC6B-3FF6-DA50-013081A15D25}"/>
              </a:ext>
            </a:extLst>
          </p:cNvPr>
          <p:cNvPicPr>
            <a:picLocks noChangeAspect="1"/>
          </p:cNvPicPr>
          <p:nvPr/>
        </p:nvPicPr>
        <p:blipFill>
          <a:blip r:embed="rId4">
            <a:extLst>
              <a:ext uri="{28A0092B-C50C-407E-A947-70E740481C1C}">
                <a14:useLocalDpi xmlns:a14="http://schemas.microsoft.com/office/drawing/2010/main" val="0"/>
              </a:ext>
              <a:ext uri="{837473B0-CC2E-450A-ABE3-18F120FF3D39}">
                <a1611:picAttrSrcUrl xmlns:a1611="http://schemas.microsoft.com/office/drawing/2016/11/main" r:id="rId5"/>
              </a:ext>
            </a:extLst>
          </a:blip>
          <a:stretch>
            <a:fillRect/>
          </a:stretch>
        </p:blipFill>
        <p:spPr>
          <a:xfrm>
            <a:off x="129116" y="2201333"/>
            <a:ext cx="3887383" cy="2582333"/>
          </a:xfrm>
          <a:prstGeom prst="rect">
            <a:avLst/>
          </a:prstGeom>
        </p:spPr>
      </p:pic>
      <p:pic>
        <p:nvPicPr>
          <p:cNvPr id="10" name="Imagen 9">
            <a:extLst>
              <a:ext uri="{FF2B5EF4-FFF2-40B4-BE49-F238E27FC236}">
                <a16:creationId xmlns:a16="http://schemas.microsoft.com/office/drawing/2014/main" id="{E9022997-5797-72AE-F387-F9E46F61FD87}"/>
              </a:ext>
            </a:extLst>
          </p:cNvPr>
          <p:cNvPicPr>
            <a:picLocks noChangeAspect="1"/>
          </p:cNvPicPr>
          <p:nvPr/>
        </p:nvPicPr>
        <p:blipFill>
          <a:blip r:embed="rId6">
            <a:extLst>
              <a:ext uri="{28A0092B-C50C-407E-A947-70E740481C1C}">
                <a14:useLocalDpi xmlns:a14="http://schemas.microsoft.com/office/drawing/2010/main" val="0"/>
              </a:ext>
              <a:ext uri="{837473B0-CC2E-450A-ABE3-18F120FF3D39}">
                <a1611:picAttrSrcUrl xmlns:a1611="http://schemas.microsoft.com/office/drawing/2016/11/main" r:id="rId7"/>
              </a:ext>
            </a:extLst>
          </a:blip>
          <a:stretch>
            <a:fillRect/>
          </a:stretch>
        </p:blipFill>
        <p:spPr>
          <a:xfrm>
            <a:off x="4159913" y="3492499"/>
            <a:ext cx="4109811" cy="2663766"/>
          </a:xfrm>
          <a:prstGeom prst="rect">
            <a:avLst/>
          </a:prstGeom>
        </p:spPr>
      </p:pic>
      <p:pic>
        <p:nvPicPr>
          <p:cNvPr id="13" name="Imagen 12">
            <a:extLst>
              <a:ext uri="{FF2B5EF4-FFF2-40B4-BE49-F238E27FC236}">
                <a16:creationId xmlns:a16="http://schemas.microsoft.com/office/drawing/2014/main" id="{66B890C9-C861-14DD-ECC2-016317C017B2}"/>
              </a:ext>
            </a:extLst>
          </p:cNvPr>
          <p:cNvPicPr>
            <a:picLocks noChangeAspect="1"/>
          </p:cNvPicPr>
          <p:nvPr/>
        </p:nvPicPr>
        <p:blipFill>
          <a:blip r:embed="rId8">
            <a:extLst>
              <a:ext uri="{28A0092B-C50C-407E-A947-70E740481C1C}">
                <a14:useLocalDpi xmlns:a14="http://schemas.microsoft.com/office/drawing/2010/main" val="0"/>
              </a:ext>
              <a:ext uri="{837473B0-CC2E-450A-ABE3-18F120FF3D39}">
                <a1611:picAttrSrcUrl xmlns:a1611="http://schemas.microsoft.com/office/drawing/2016/11/main" r:id="rId9"/>
              </a:ext>
            </a:extLst>
          </a:blip>
          <a:stretch>
            <a:fillRect/>
          </a:stretch>
        </p:blipFill>
        <p:spPr>
          <a:xfrm>
            <a:off x="8413138" y="2128867"/>
            <a:ext cx="3700561" cy="2663766"/>
          </a:xfrm>
          <a:prstGeom prst="rect">
            <a:avLst/>
          </a:prstGeom>
        </p:spPr>
      </p:pic>
    </p:spTree>
    <p:extLst>
      <p:ext uri="{BB962C8B-B14F-4D97-AF65-F5344CB8AC3E}">
        <p14:creationId xmlns:p14="http://schemas.microsoft.com/office/powerpoint/2010/main" val="110743868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7373C31-48F8-FD34-0691-945CADFF0757}"/>
              </a:ext>
            </a:extLst>
          </p:cNvPr>
          <p:cNvSpPr>
            <a:spLocks noGrp="1"/>
          </p:cNvSpPr>
          <p:nvPr>
            <p:ph type="title"/>
          </p:nvPr>
        </p:nvSpPr>
        <p:spPr>
          <a:xfrm>
            <a:off x="497244" y="92988"/>
            <a:ext cx="10515600" cy="1325563"/>
          </a:xfrm>
        </p:spPr>
        <p:txBody>
          <a:bodyPr/>
          <a:lstStyle/>
          <a:p>
            <a:r>
              <a:rPr lang="es-MX" noProof="0" dirty="0"/>
              <a:t>Presentación</a:t>
            </a:r>
          </a:p>
        </p:txBody>
      </p:sp>
      <p:sp>
        <p:nvSpPr>
          <p:cNvPr id="3" name="Marcador de contenido 2">
            <a:extLst>
              <a:ext uri="{FF2B5EF4-FFF2-40B4-BE49-F238E27FC236}">
                <a16:creationId xmlns:a16="http://schemas.microsoft.com/office/drawing/2014/main" id="{61B8E962-52C5-530A-5158-5631A5FFC1CA}"/>
              </a:ext>
            </a:extLst>
          </p:cNvPr>
          <p:cNvSpPr>
            <a:spLocks noGrp="1"/>
          </p:cNvSpPr>
          <p:nvPr>
            <p:ph idx="1"/>
          </p:nvPr>
        </p:nvSpPr>
        <p:spPr>
          <a:xfrm>
            <a:off x="292937" y="1531158"/>
            <a:ext cx="7704188" cy="4351338"/>
          </a:xfrm>
        </p:spPr>
        <p:txBody>
          <a:bodyPr>
            <a:normAutofit fontScale="92500" lnSpcReduction="20000"/>
          </a:bodyPr>
          <a:lstStyle/>
          <a:p>
            <a:r>
              <a:rPr lang="es-MX" noProof="0" dirty="0"/>
              <a:t>Sandra Ivonne Guandulain Ponce</a:t>
            </a:r>
          </a:p>
          <a:p>
            <a:r>
              <a:rPr lang="es-MX" noProof="0" dirty="0"/>
              <a:t>Lic. En Enfermería y Obstetricia – IPN</a:t>
            </a:r>
          </a:p>
          <a:p>
            <a:r>
              <a:rPr lang="es-MX" noProof="0" dirty="0"/>
              <a:t>Mtra. En Administración de Organizaciones de la salud – Universidad La Salle</a:t>
            </a:r>
          </a:p>
          <a:p>
            <a:r>
              <a:rPr lang="es-MX" noProof="0" dirty="0"/>
              <a:t>Experiencia: </a:t>
            </a:r>
          </a:p>
          <a:p>
            <a:r>
              <a:rPr lang="es-MX" noProof="0" dirty="0"/>
              <a:t>Centro Médico ABC – Quirófano y Excelencia Operacional </a:t>
            </a:r>
          </a:p>
          <a:p>
            <a:r>
              <a:rPr lang="es-MX" noProof="0" dirty="0"/>
              <a:t>Hospital </a:t>
            </a:r>
            <a:r>
              <a:rPr lang="es-MX" noProof="0" dirty="0" err="1"/>
              <a:t>Angeles</a:t>
            </a:r>
            <a:r>
              <a:rPr lang="es-MX" noProof="0" dirty="0"/>
              <a:t> Acoxpa – Jefe de Quirófano</a:t>
            </a:r>
          </a:p>
          <a:p>
            <a:r>
              <a:rPr lang="es-MX" noProof="0" dirty="0"/>
              <a:t>Enfermera privada de cirugía plástica</a:t>
            </a:r>
          </a:p>
          <a:p>
            <a:r>
              <a:rPr lang="es-MX" noProof="0" dirty="0"/>
              <a:t>Docente en UNITEC Atizapán</a:t>
            </a:r>
          </a:p>
          <a:p>
            <a:r>
              <a:rPr lang="es-MX" noProof="0" dirty="0"/>
              <a:t>Enfermera independiente </a:t>
            </a:r>
          </a:p>
        </p:txBody>
      </p:sp>
      <p:pic>
        <p:nvPicPr>
          <p:cNvPr id="6" name="Imagen 5">
            <a:extLst>
              <a:ext uri="{FF2B5EF4-FFF2-40B4-BE49-F238E27FC236}">
                <a16:creationId xmlns:a16="http://schemas.microsoft.com/office/drawing/2014/main" id="{EFA55CFD-F050-7AFB-7E1D-5E50B554B90F}"/>
              </a:ext>
            </a:extLst>
          </p:cNvPr>
          <p:cNvPicPr>
            <a:picLocks noChangeAspect="1"/>
          </p:cNvPicPr>
          <p:nvPr/>
        </p:nvPicPr>
        <p:blipFill>
          <a:blip r:embed="rId2"/>
          <a:stretch>
            <a:fillRect/>
          </a:stretch>
        </p:blipFill>
        <p:spPr>
          <a:xfrm>
            <a:off x="8528666" y="1350457"/>
            <a:ext cx="3370397" cy="4929713"/>
          </a:xfrm>
          <a:prstGeom prst="rect">
            <a:avLst/>
          </a:prstGeom>
          <a:ln>
            <a:noFill/>
          </a:ln>
          <a:effectLst>
            <a:outerShdw blurRad="292100" dist="139700" dir="2700000" algn="tl" rotWithShape="0">
              <a:srgbClr val="333333">
                <a:alpha val="65000"/>
              </a:srgbClr>
            </a:outerShdw>
          </a:effectLst>
        </p:spPr>
      </p:pic>
      <p:sp>
        <p:nvSpPr>
          <p:cNvPr id="7" name="Rectángulo 6">
            <a:extLst>
              <a:ext uri="{FF2B5EF4-FFF2-40B4-BE49-F238E27FC236}">
                <a16:creationId xmlns:a16="http://schemas.microsoft.com/office/drawing/2014/main" id="{7D829F2F-274A-D883-B90F-B0A0691B74E8}"/>
              </a:ext>
            </a:extLst>
          </p:cNvPr>
          <p:cNvSpPr/>
          <p:nvPr/>
        </p:nvSpPr>
        <p:spPr>
          <a:xfrm>
            <a:off x="211821" y="1350457"/>
            <a:ext cx="7831799" cy="4554398"/>
          </a:xfrm>
          <a:prstGeom prst="rect">
            <a:avLst/>
          </a:prstGeom>
          <a:noFill/>
          <a:ln w="38100">
            <a:solidFill>
              <a:schemeClr val="tx2">
                <a:lumMod val="75000"/>
                <a:lumOff val="2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MX" noProof="0" dirty="0"/>
          </a:p>
        </p:txBody>
      </p:sp>
    </p:spTree>
    <p:extLst>
      <p:ext uri="{BB962C8B-B14F-4D97-AF65-F5344CB8AC3E}">
        <p14:creationId xmlns:p14="http://schemas.microsoft.com/office/powerpoint/2010/main" val="90552356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18655FF-554F-6759-5C19-44A26B633C8A}"/>
            </a:ext>
          </a:extLst>
        </p:cNvPr>
        <p:cNvGrpSpPr/>
        <p:nvPr/>
      </p:nvGrpSpPr>
      <p:grpSpPr>
        <a:xfrm>
          <a:off x="0" y="0"/>
          <a:ext cx="0" cy="0"/>
          <a:chOff x="0" y="0"/>
          <a:chExt cx="0" cy="0"/>
        </a:xfrm>
      </p:grpSpPr>
      <p:sp>
        <p:nvSpPr>
          <p:cNvPr id="2" name="Título 1">
            <a:extLst>
              <a:ext uri="{FF2B5EF4-FFF2-40B4-BE49-F238E27FC236}">
                <a16:creationId xmlns:a16="http://schemas.microsoft.com/office/drawing/2014/main" id="{8DD9C799-0244-4320-9A77-32C75879E334}"/>
              </a:ext>
            </a:extLst>
          </p:cNvPr>
          <p:cNvSpPr>
            <a:spLocks noGrp="1"/>
          </p:cNvSpPr>
          <p:nvPr>
            <p:ph type="title"/>
          </p:nvPr>
        </p:nvSpPr>
        <p:spPr>
          <a:xfrm>
            <a:off x="448734" y="305858"/>
            <a:ext cx="10515600" cy="1325563"/>
          </a:xfrm>
        </p:spPr>
        <p:txBody>
          <a:bodyPr>
            <a:normAutofit/>
          </a:bodyPr>
          <a:lstStyle/>
          <a:p>
            <a:r>
              <a:rPr lang="es-MX" b="1" noProof="0" dirty="0"/>
              <a:t>Cirugía mínimamente invasiva</a:t>
            </a:r>
            <a:br>
              <a:rPr lang="es-MX" noProof="0" dirty="0"/>
            </a:br>
            <a:r>
              <a:rPr lang="es-MX" sz="4000" u="sng" noProof="0" dirty="0"/>
              <a:t>Principios de la laparoscopía</a:t>
            </a:r>
            <a:endParaRPr lang="es-MX" u="sng" noProof="0" dirty="0"/>
          </a:p>
        </p:txBody>
      </p:sp>
      <p:sp>
        <p:nvSpPr>
          <p:cNvPr id="3" name="CuadroTexto 2">
            <a:extLst>
              <a:ext uri="{FF2B5EF4-FFF2-40B4-BE49-F238E27FC236}">
                <a16:creationId xmlns:a16="http://schemas.microsoft.com/office/drawing/2014/main" id="{168A3584-DB94-8AC3-2FAE-CF63432934BD}"/>
              </a:ext>
            </a:extLst>
          </p:cNvPr>
          <p:cNvSpPr txBox="1"/>
          <p:nvPr/>
        </p:nvSpPr>
        <p:spPr>
          <a:xfrm>
            <a:off x="448733" y="1631421"/>
            <a:ext cx="11099799" cy="4524315"/>
          </a:xfrm>
          <a:prstGeom prst="rect">
            <a:avLst/>
          </a:prstGeom>
          <a:noFill/>
        </p:spPr>
        <p:txBody>
          <a:bodyPr wrap="square" rtlCol="0">
            <a:spAutoFit/>
          </a:bodyPr>
          <a:lstStyle/>
          <a:p>
            <a:r>
              <a:rPr lang="es-MX" dirty="0"/>
              <a:t>Definiciones y diferencias:</a:t>
            </a:r>
          </a:p>
          <a:p>
            <a:pPr marL="342900" indent="-342900">
              <a:buFont typeface="+mj-lt"/>
              <a:buAutoNum type="arabicPeriod"/>
            </a:pPr>
            <a:r>
              <a:rPr lang="es-MX" dirty="0"/>
              <a:t>Cirugía mínimamente invasiva: Cirugía realizada a través de pequeñas incisiones usando instrumentos endoscópicos.</a:t>
            </a:r>
          </a:p>
          <a:p>
            <a:pPr marL="342900" indent="-342900">
              <a:buFont typeface="+mj-lt"/>
              <a:buAutoNum type="arabicPeriod"/>
            </a:pPr>
            <a:endParaRPr lang="es-MX" dirty="0"/>
          </a:p>
          <a:p>
            <a:pPr marL="342900" indent="-342900">
              <a:buFont typeface="+mj-lt"/>
              <a:buAutoNum type="arabicPeriod"/>
            </a:pPr>
            <a:endParaRPr lang="es-MX" dirty="0"/>
          </a:p>
          <a:p>
            <a:pPr marL="342900" indent="-342900">
              <a:buFont typeface="+mj-lt"/>
              <a:buAutoNum type="arabicPeriod"/>
            </a:pPr>
            <a:endParaRPr lang="es-MX" dirty="0"/>
          </a:p>
          <a:p>
            <a:pPr marL="342900" indent="-342900">
              <a:buFont typeface="+mj-lt"/>
              <a:buAutoNum type="arabicPeriod"/>
            </a:pPr>
            <a:endParaRPr lang="es-MX" dirty="0"/>
          </a:p>
          <a:p>
            <a:pPr marL="342900" indent="-342900">
              <a:buFont typeface="+mj-lt"/>
              <a:buAutoNum type="arabicPeriod"/>
            </a:pPr>
            <a:endParaRPr lang="es-MX" dirty="0"/>
          </a:p>
          <a:p>
            <a:pPr marL="342900" indent="-342900">
              <a:buFont typeface="+mj-lt"/>
              <a:buAutoNum type="arabicPeriod"/>
            </a:pPr>
            <a:endParaRPr lang="es-MX" dirty="0"/>
          </a:p>
          <a:p>
            <a:pPr marL="342900" indent="-342900">
              <a:buFont typeface="+mj-lt"/>
              <a:buAutoNum type="arabicPeriod"/>
            </a:pPr>
            <a:endParaRPr lang="es-MX" dirty="0"/>
          </a:p>
          <a:p>
            <a:pPr marL="342900" indent="-342900">
              <a:buFont typeface="+mj-lt"/>
              <a:buAutoNum type="arabicPeriod"/>
            </a:pPr>
            <a:endParaRPr lang="es-MX" dirty="0"/>
          </a:p>
          <a:p>
            <a:pPr marL="342900" indent="-342900">
              <a:buFont typeface="+mj-lt"/>
              <a:buAutoNum type="arabicPeriod"/>
            </a:pPr>
            <a:endParaRPr lang="es-MX" dirty="0"/>
          </a:p>
          <a:p>
            <a:pPr marL="342900" indent="-342900">
              <a:buFont typeface="+mj-lt"/>
              <a:buAutoNum type="arabicPeriod"/>
            </a:pPr>
            <a:endParaRPr lang="es-MX" dirty="0"/>
          </a:p>
          <a:p>
            <a:pPr marL="342900" indent="-342900">
              <a:buFont typeface="+mj-lt"/>
              <a:buAutoNum type="arabicPeriod"/>
            </a:pPr>
            <a:endParaRPr lang="es-MX" dirty="0"/>
          </a:p>
          <a:p>
            <a:pPr marL="342900" indent="-342900">
              <a:buFont typeface="+mj-lt"/>
              <a:buAutoNum type="arabicPeriod"/>
            </a:pPr>
            <a:r>
              <a:rPr lang="es-MX" dirty="0"/>
              <a:t>Endoscopía diagnóstica: Procedimiento por el cual se introduce dentro de una cavidad corporal a través de un orificio natural, un tubo largo y flexible compuesto por fibras ópticas para observación y diagnóstico.</a:t>
            </a:r>
          </a:p>
        </p:txBody>
      </p:sp>
      <p:pic>
        <p:nvPicPr>
          <p:cNvPr id="1026" name="Picture 2" descr="Cirugía de Laparoscopia | Dr. Marco Loera">
            <a:extLst>
              <a:ext uri="{FF2B5EF4-FFF2-40B4-BE49-F238E27FC236}">
                <a16:creationId xmlns:a16="http://schemas.microsoft.com/office/drawing/2014/main" id="{9FE8D0A7-6C35-DEE0-D175-7564A977037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30299" y="2630630"/>
            <a:ext cx="3788839" cy="2525893"/>
          </a:xfrm>
          <a:prstGeom prst="rect">
            <a:avLst/>
          </a:prstGeom>
          <a:noFill/>
          <a:ln w="38100">
            <a:solidFill>
              <a:srgbClr val="0070C0"/>
            </a:solidFill>
          </a:ln>
          <a:extLst>
            <a:ext uri="{909E8E84-426E-40DD-AFC4-6F175D3DCCD1}">
              <a14:hiddenFill xmlns:a14="http://schemas.microsoft.com/office/drawing/2010/main">
                <a:solidFill>
                  <a:srgbClr val="FFFFFF"/>
                </a:solidFill>
              </a14:hiddenFill>
            </a:ext>
          </a:extLst>
        </p:spPr>
      </p:pic>
      <p:pic>
        <p:nvPicPr>
          <p:cNvPr id="1028" name="Picture 4" descr="Endoscopia Superior Care Guide Information En Espanol">
            <a:extLst>
              <a:ext uri="{FF2B5EF4-FFF2-40B4-BE49-F238E27FC236}">
                <a16:creationId xmlns:a16="http://schemas.microsoft.com/office/drawing/2014/main" id="{5D67D901-511F-5C31-E0A5-B77955711DED}"/>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843069" y="2464828"/>
            <a:ext cx="2857500" cy="2857500"/>
          </a:xfrm>
          <a:prstGeom prst="rect">
            <a:avLst/>
          </a:prstGeom>
          <a:noFill/>
          <a:ln w="38100">
            <a:solidFill>
              <a:srgbClr val="0070C0"/>
            </a:solidFill>
          </a:ln>
          <a:extLst>
            <a:ext uri="{909E8E84-426E-40DD-AFC4-6F175D3DCCD1}">
              <a14:hiddenFill xmlns:a14="http://schemas.microsoft.com/office/drawing/2010/main">
                <a:solidFill>
                  <a:srgbClr val="FFFFFF"/>
                </a:solidFill>
              </a14:hiddenFill>
            </a:ext>
          </a:extLst>
        </p:spPr>
      </p:pic>
      <p:sp>
        <p:nvSpPr>
          <p:cNvPr id="4" name="CuadroTexto 3">
            <a:extLst>
              <a:ext uri="{FF2B5EF4-FFF2-40B4-BE49-F238E27FC236}">
                <a16:creationId xmlns:a16="http://schemas.microsoft.com/office/drawing/2014/main" id="{708308FD-6A4E-2193-761B-BAD9F3CC77AB}"/>
              </a:ext>
            </a:extLst>
          </p:cNvPr>
          <p:cNvSpPr txBox="1"/>
          <p:nvPr/>
        </p:nvSpPr>
        <p:spPr>
          <a:xfrm>
            <a:off x="-2" y="6463379"/>
            <a:ext cx="12192001" cy="369332"/>
          </a:xfrm>
          <a:prstGeom prst="rect">
            <a:avLst/>
          </a:prstGeom>
          <a:noFill/>
        </p:spPr>
        <p:txBody>
          <a:bodyPr wrap="square" rtlCol="0">
            <a:spAutoFit/>
          </a:bodyPr>
          <a:lstStyle/>
          <a:p>
            <a:r>
              <a:rPr lang="es-MX" dirty="0">
                <a:solidFill>
                  <a:schemeClr val="bg1"/>
                </a:solidFill>
              </a:rPr>
              <a:t>Fuente: Fuller, Joana, Instrumentación quirúrgica: principios y prácticas, Buenos Aires, Panamericana, 2012</a:t>
            </a:r>
          </a:p>
        </p:txBody>
      </p:sp>
    </p:spTree>
    <p:extLst>
      <p:ext uri="{BB962C8B-B14F-4D97-AF65-F5344CB8AC3E}">
        <p14:creationId xmlns:p14="http://schemas.microsoft.com/office/powerpoint/2010/main" val="347808838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8F0ADAD-9CD6-58F0-471E-F0AB2822D5B6}"/>
            </a:ext>
          </a:extLst>
        </p:cNvPr>
        <p:cNvGrpSpPr/>
        <p:nvPr/>
      </p:nvGrpSpPr>
      <p:grpSpPr>
        <a:xfrm>
          <a:off x="0" y="0"/>
          <a:ext cx="0" cy="0"/>
          <a:chOff x="0" y="0"/>
          <a:chExt cx="0" cy="0"/>
        </a:xfrm>
      </p:grpSpPr>
      <p:sp>
        <p:nvSpPr>
          <p:cNvPr id="2" name="Título 1">
            <a:extLst>
              <a:ext uri="{FF2B5EF4-FFF2-40B4-BE49-F238E27FC236}">
                <a16:creationId xmlns:a16="http://schemas.microsoft.com/office/drawing/2014/main" id="{69360E57-336D-B718-C151-29B0F0078551}"/>
              </a:ext>
            </a:extLst>
          </p:cNvPr>
          <p:cNvSpPr>
            <a:spLocks noGrp="1"/>
          </p:cNvSpPr>
          <p:nvPr>
            <p:ph type="title"/>
          </p:nvPr>
        </p:nvSpPr>
        <p:spPr>
          <a:xfrm>
            <a:off x="448734" y="305858"/>
            <a:ext cx="10515600" cy="1325563"/>
          </a:xfrm>
        </p:spPr>
        <p:txBody>
          <a:bodyPr>
            <a:normAutofit/>
          </a:bodyPr>
          <a:lstStyle/>
          <a:p>
            <a:r>
              <a:rPr lang="es-MX" b="1" noProof="0" dirty="0"/>
              <a:t>Cirugía mínimamente invasiva</a:t>
            </a:r>
            <a:br>
              <a:rPr lang="es-MX" noProof="0" dirty="0"/>
            </a:br>
            <a:r>
              <a:rPr lang="es-MX" sz="4000" u="sng" noProof="0" dirty="0"/>
              <a:t>Principios de la laparoscopía</a:t>
            </a:r>
            <a:endParaRPr lang="es-MX" u="sng" noProof="0" dirty="0"/>
          </a:p>
        </p:txBody>
      </p:sp>
      <p:sp>
        <p:nvSpPr>
          <p:cNvPr id="3" name="CuadroTexto 2">
            <a:extLst>
              <a:ext uri="{FF2B5EF4-FFF2-40B4-BE49-F238E27FC236}">
                <a16:creationId xmlns:a16="http://schemas.microsoft.com/office/drawing/2014/main" id="{577AB381-52C5-BF16-8927-A59655A4B9A8}"/>
              </a:ext>
            </a:extLst>
          </p:cNvPr>
          <p:cNvSpPr txBox="1"/>
          <p:nvPr/>
        </p:nvSpPr>
        <p:spPr>
          <a:xfrm>
            <a:off x="546098" y="1885421"/>
            <a:ext cx="11099799" cy="3693319"/>
          </a:xfrm>
          <a:prstGeom prst="rect">
            <a:avLst/>
          </a:prstGeom>
          <a:noFill/>
        </p:spPr>
        <p:txBody>
          <a:bodyPr wrap="square" rtlCol="0">
            <a:spAutoFit/>
          </a:bodyPr>
          <a:lstStyle/>
          <a:p>
            <a:pPr marL="285750" indent="-285750">
              <a:buFont typeface="Arial" panose="020B0604020202020204" pitchFamily="34" charset="0"/>
              <a:buChar char="•"/>
            </a:pPr>
            <a:r>
              <a:rPr lang="es-MX" dirty="0"/>
              <a:t>La cirugía mínimamente invasiva es una técnica en la que instrumentos endoscópicos y telescópicos largos y estrechos se introducen en el cuerpo a través de 2 o más incisiones pequeñas. </a:t>
            </a:r>
          </a:p>
          <a:p>
            <a:pPr marL="285750" indent="-285750">
              <a:buFont typeface="Arial" panose="020B0604020202020204" pitchFamily="34" charset="0"/>
              <a:buChar char="•"/>
            </a:pPr>
            <a:r>
              <a:rPr lang="es-MX" dirty="0"/>
              <a:t>Tubos estrechos llamados trócares y cánulas se introducen en cada incisión, quedan en su sitio y por ellos se introducen instrumentos quirúrgicos. </a:t>
            </a:r>
          </a:p>
          <a:p>
            <a:pPr marL="285750" indent="-285750">
              <a:buFont typeface="Arial" panose="020B0604020202020204" pitchFamily="34" charset="0"/>
              <a:buChar char="•"/>
            </a:pPr>
            <a:r>
              <a:rPr lang="es-MX" dirty="0"/>
              <a:t>Los trócares y las cánulas protegen a la pared corporal y además mantienen el sello entre el interior del cuerpo y el ambiente externo.</a:t>
            </a:r>
          </a:p>
          <a:p>
            <a:pPr marL="285750" indent="-285750">
              <a:buFont typeface="Arial" panose="020B0604020202020204" pitchFamily="34" charset="0"/>
              <a:buChar char="•"/>
            </a:pPr>
            <a:r>
              <a:rPr lang="es-MX" dirty="0"/>
              <a:t>Para realizar una cirugía en el interior del cuerpo, el cirujano introduce un endoscopio óptico delgado a través de una de las cánulas. </a:t>
            </a:r>
          </a:p>
          <a:p>
            <a:pPr marL="285750" indent="-285750">
              <a:buFont typeface="Arial" panose="020B0604020202020204" pitchFamily="34" charset="0"/>
              <a:buChar char="•"/>
            </a:pPr>
            <a:r>
              <a:rPr lang="es-MX" dirty="0"/>
              <a:t>La imagen vista a través del endoscopio (laparoscopio o toracoscopio) se proyecta y se agranda en 1 o más monitores. </a:t>
            </a:r>
          </a:p>
          <a:p>
            <a:pPr marL="285750" indent="-285750">
              <a:buFont typeface="Arial" panose="020B0604020202020204" pitchFamily="34" charset="0"/>
              <a:buChar char="•"/>
            </a:pPr>
            <a:r>
              <a:rPr lang="es-MX" dirty="0"/>
              <a:t>La cirugía se realiza ajustando el endoscopio para obtener diferentes vistas y manipulando los instrumentos endoscópicos a medida que aparecen en el monitor.</a:t>
            </a:r>
          </a:p>
          <a:p>
            <a:pPr marL="342900" indent="-342900">
              <a:buFont typeface="+mj-lt"/>
              <a:buAutoNum type="arabicPeriod"/>
            </a:pPr>
            <a:endParaRPr lang="es-MX" dirty="0"/>
          </a:p>
        </p:txBody>
      </p:sp>
      <p:sp>
        <p:nvSpPr>
          <p:cNvPr id="4" name="CuadroTexto 3">
            <a:extLst>
              <a:ext uri="{FF2B5EF4-FFF2-40B4-BE49-F238E27FC236}">
                <a16:creationId xmlns:a16="http://schemas.microsoft.com/office/drawing/2014/main" id="{202AB4E4-57CD-D4D3-594A-9B50AFA0E4DF}"/>
              </a:ext>
            </a:extLst>
          </p:cNvPr>
          <p:cNvSpPr txBox="1"/>
          <p:nvPr/>
        </p:nvSpPr>
        <p:spPr>
          <a:xfrm>
            <a:off x="-2" y="6463379"/>
            <a:ext cx="12192001" cy="369332"/>
          </a:xfrm>
          <a:prstGeom prst="rect">
            <a:avLst/>
          </a:prstGeom>
          <a:noFill/>
        </p:spPr>
        <p:txBody>
          <a:bodyPr wrap="square" rtlCol="0">
            <a:spAutoFit/>
          </a:bodyPr>
          <a:lstStyle/>
          <a:p>
            <a:r>
              <a:rPr lang="es-MX" dirty="0">
                <a:solidFill>
                  <a:schemeClr val="bg1"/>
                </a:solidFill>
              </a:rPr>
              <a:t>Fuente: Fuller, Joana, Instrumentación quirúrgica: principios y prácticas, Buenos Aires, Panamericana, 2012</a:t>
            </a:r>
          </a:p>
        </p:txBody>
      </p:sp>
      <p:sp>
        <p:nvSpPr>
          <p:cNvPr id="5" name="Rectángulo 4">
            <a:extLst>
              <a:ext uri="{FF2B5EF4-FFF2-40B4-BE49-F238E27FC236}">
                <a16:creationId xmlns:a16="http://schemas.microsoft.com/office/drawing/2014/main" id="{3A580704-A0A3-D00A-DA0D-84F856281F25}"/>
              </a:ext>
            </a:extLst>
          </p:cNvPr>
          <p:cNvSpPr/>
          <p:nvPr/>
        </p:nvSpPr>
        <p:spPr>
          <a:xfrm>
            <a:off x="533400" y="1871133"/>
            <a:ext cx="11116733" cy="3733800"/>
          </a:xfrm>
          <a:prstGeom prst="rect">
            <a:avLst/>
          </a:prstGeom>
          <a:noFill/>
          <a:ln w="38100">
            <a:solidFill>
              <a:srgbClr val="0070C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MX"/>
          </a:p>
        </p:txBody>
      </p:sp>
    </p:spTree>
    <p:extLst>
      <p:ext uri="{BB962C8B-B14F-4D97-AF65-F5344CB8AC3E}">
        <p14:creationId xmlns:p14="http://schemas.microsoft.com/office/powerpoint/2010/main" val="375124520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7F51C3D-C3E5-9E78-6EA8-768FB1140906}"/>
            </a:ext>
          </a:extLst>
        </p:cNvPr>
        <p:cNvGrpSpPr/>
        <p:nvPr/>
      </p:nvGrpSpPr>
      <p:grpSpPr>
        <a:xfrm>
          <a:off x="0" y="0"/>
          <a:ext cx="0" cy="0"/>
          <a:chOff x="0" y="0"/>
          <a:chExt cx="0" cy="0"/>
        </a:xfrm>
      </p:grpSpPr>
      <p:sp>
        <p:nvSpPr>
          <p:cNvPr id="2" name="Título 1">
            <a:extLst>
              <a:ext uri="{FF2B5EF4-FFF2-40B4-BE49-F238E27FC236}">
                <a16:creationId xmlns:a16="http://schemas.microsoft.com/office/drawing/2014/main" id="{6226F494-687B-28A2-E9DC-07669D6CEB97}"/>
              </a:ext>
            </a:extLst>
          </p:cNvPr>
          <p:cNvSpPr>
            <a:spLocks noGrp="1"/>
          </p:cNvSpPr>
          <p:nvPr>
            <p:ph type="title"/>
          </p:nvPr>
        </p:nvSpPr>
        <p:spPr>
          <a:xfrm>
            <a:off x="448734" y="305858"/>
            <a:ext cx="10515600" cy="1325563"/>
          </a:xfrm>
        </p:spPr>
        <p:txBody>
          <a:bodyPr>
            <a:normAutofit/>
          </a:bodyPr>
          <a:lstStyle/>
          <a:p>
            <a:r>
              <a:rPr lang="es-MX" b="1" noProof="0" dirty="0"/>
              <a:t>Cirugía mínimamente invasiva</a:t>
            </a:r>
            <a:br>
              <a:rPr lang="es-MX" noProof="0" dirty="0"/>
            </a:br>
            <a:r>
              <a:rPr lang="es-MX" sz="4000" u="sng" noProof="0" dirty="0"/>
              <a:t>Ventajas de la cirugía mínimamente invasiva</a:t>
            </a:r>
            <a:endParaRPr lang="es-MX" u="sng" noProof="0" dirty="0"/>
          </a:p>
        </p:txBody>
      </p:sp>
      <p:sp>
        <p:nvSpPr>
          <p:cNvPr id="3" name="CuadroTexto 2">
            <a:extLst>
              <a:ext uri="{FF2B5EF4-FFF2-40B4-BE49-F238E27FC236}">
                <a16:creationId xmlns:a16="http://schemas.microsoft.com/office/drawing/2014/main" id="{34A07F41-3ABC-F4CA-D239-9F2BC2C74411}"/>
              </a:ext>
            </a:extLst>
          </p:cNvPr>
          <p:cNvSpPr txBox="1"/>
          <p:nvPr/>
        </p:nvSpPr>
        <p:spPr>
          <a:xfrm>
            <a:off x="1181098" y="2098806"/>
            <a:ext cx="3941236" cy="3693319"/>
          </a:xfrm>
          <a:prstGeom prst="rect">
            <a:avLst/>
          </a:prstGeom>
          <a:noFill/>
        </p:spPr>
        <p:txBody>
          <a:bodyPr wrap="square" rtlCol="0">
            <a:spAutoFit/>
          </a:bodyPr>
          <a:lstStyle/>
          <a:p>
            <a:pPr marL="285750" indent="-285750">
              <a:buFont typeface="Arial" panose="020B0604020202020204" pitchFamily="34" charset="0"/>
              <a:buChar char="•"/>
            </a:pPr>
            <a:r>
              <a:rPr lang="es-MX" dirty="0"/>
              <a:t>Menor traumatismo tisular.</a:t>
            </a:r>
          </a:p>
          <a:p>
            <a:pPr marL="285750" indent="-285750">
              <a:buFont typeface="Arial" panose="020B0604020202020204" pitchFamily="34" charset="0"/>
              <a:buChar char="•"/>
            </a:pPr>
            <a:r>
              <a:rPr lang="es-MX" dirty="0"/>
              <a:t>Menos pérdida de sangre</a:t>
            </a:r>
          </a:p>
          <a:p>
            <a:pPr marL="285750" indent="-285750">
              <a:buFont typeface="Arial" panose="020B0604020202020204" pitchFamily="34" charset="0"/>
              <a:buChar char="•"/>
            </a:pPr>
            <a:r>
              <a:rPr lang="es-MX" dirty="0"/>
              <a:t>Menos dolor</a:t>
            </a:r>
          </a:p>
          <a:p>
            <a:pPr marL="285750" indent="-285750">
              <a:buFont typeface="Arial" panose="020B0604020202020204" pitchFamily="34" charset="0"/>
              <a:buChar char="•"/>
            </a:pPr>
            <a:r>
              <a:rPr lang="es-MX" dirty="0"/>
              <a:t>Recuperación y regreso de las actividades más rápido</a:t>
            </a:r>
          </a:p>
          <a:p>
            <a:pPr marL="285750" indent="-285750">
              <a:buFont typeface="Arial" panose="020B0604020202020204" pitchFamily="34" charset="0"/>
              <a:buChar char="•"/>
            </a:pPr>
            <a:r>
              <a:rPr lang="es-MX" dirty="0"/>
              <a:t>En muchos casos, puede realizarse con el paciente ambulatorio</a:t>
            </a:r>
          </a:p>
          <a:p>
            <a:pPr marL="285750" indent="-285750">
              <a:buFont typeface="Arial" panose="020B0604020202020204" pitchFamily="34" charset="0"/>
              <a:buChar char="•"/>
            </a:pPr>
            <a:r>
              <a:rPr lang="es-MX" dirty="0"/>
              <a:t>Mayor satisfacción para el paciente</a:t>
            </a:r>
          </a:p>
          <a:p>
            <a:pPr marL="285750" indent="-285750">
              <a:buFont typeface="Arial" panose="020B0604020202020204" pitchFamily="34" charset="0"/>
              <a:buChar char="•"/>
            </a:pPr>
            <a:r>
              <a:rPr lang="es-MX" dirty="0"/>
              <a:t>Menos costosa (en gasto hospitalario)</a:t>
            </a:r>
          </a:p>
          <a:p>
            <a:pPr marL="342900" indent="-342900">
              <a:buFont typeface="+mj-lt"/>
              <a:buAutoNum type="arabicPeriod"/>
            </a:pPr>
            <a:endParaRPr lang="es-MX" dirty="0"/>
          </a:p>
        </p:txBody>
      </p:sp>
      <p:sp>
        <p:nvSpPr>
          <p:cNvPr id="4" name="CuadroTexto 3">
            <a:extLst>
              <a:ext uri="{FF2B5EF4-FFF2-40B4-BE49-F238E27FC236}">
                <a16:creationId xmlns:a16="http://schemas.microsoft.com/office/drawing/2014/main" id="{0F6E69D5-B855-35AE-A838-6348D654B12E}"/>
              </a:ext>
            </a:extLst>
          </p:cNvPr>
          <p:cNvSpPr txBox="1"/>
          <p:nvPr/>
        </p:nvSpPr>
        <p:spPr>
          <a:xfrm>
            <a:off x="-2" y="6463379"/>
            <a:ext cx="12192001" cy="369332"/>
          </a:xfrm>
          <a:prstGeom prst="rect">
            <a:avLst/>
          </a:prstGeom>
          <a:noFill/>
        </p:spPr>
        <p:txBody>
          <a:bodyPr wrap="square" rtlCol="0">
            <a:spAutoFit/>
          </a:bodyPr>
          <a:lstStyle/>
          <a:p>
            <a:r>
              <a:rPr lang="es-MX" dirty="0">
                <a:solidFill>
                  <a:schemeClr val="bg1"/>
                </a:solidFill>
              </a:rPr>
              <a:t>Fuente: Fuller, Joana, Instrumentación quirúrgica: principios y prácticas, Buenos Aires, Panamericana, 2012</a:t>
            </a:r>
          </a:p>
        </p:txBody>
      </p:sp>
      <p:sp>
        <p:nvSpPr>
          <p:cNvPr id="5" name="Rectángulo 4">
            <a:extLst>
              <a:ext uri="{FF2B5EF4-FFF2-40B4-BE49-F238E27FC236}">
                <a16:creationId xmlns:a16="http://schemas.microsoft.com/office/drawing/2014/main" id="{EC2CD9CD-2773-7D64-DD19-2C6CAA22A7D8}"/>
              </a:ext>
            </a:extLst>
          </p:cNvPr>
          <p:cNvSpPr/>
          <p:nvPr/>
        </p:nvSpPr>
        <p:spPr>
          <a:xfrm>
            <a:off x="1058333" y="1764241"/>
            <a:ext cx="3826934" cy="4475692"/>
          </a:xfrm>
          <a:prstGeom prst="rect">
            <a:avLst/>
          </a:prstGeom>
          <a:noFill/>
          <a:ln w="38100">
            <a:solidFill>
              <a:srgbClr val="0070C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MX"/>
          </a:p>
        </p:txBody>
      </p:sp>
      <p:pic>
        <p:nvPicPr>
          <p:cNvPr id="2050" name="Picture 2" descr="Laparoscopia, cirugía mínimamente invasiva">
            <a:extLst>
              <a:ext uri="{FF2B5EF4-FFF2-40B4-BE49-F238E27FC236}">
                <a16:creationId xmlns:a16="http://schemas.microsoft.com/office/drawing/2014/main" id="{8682C966-FA11-6EB9-E93B-223A6710024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892798" y="1764240"/>
            <a:ext cx="4762500" cy="43624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3786939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523EA83-8443-9819-8788-34F02418DB3B}"/>
            </a:ext>
          </a:extLst>
        </p:cNvPr>
        <p:cNvGrpSpPr/>
        <p:nvPr/>
      </p:nvGrpSpPr>
      <p:grpSpPr>
        <a:xfrm>
          <a:off x="0" y="0"/>
          <a:ext cx="0" cy="0"/>
          <a:chOff x="0" y="0"/>
          <a:chExt cx="0" cy="0"/>
        </a:xfrm>
      </p:grpSpPr>
      <p:sp>
        <p:nvSpPr>
          <p:cNvPr id="2" name="Título 1">
            <a:extLst>
              <a:ext uri="{FF2B5EF4-FFF2-40B4-BE49-F238E27FC236}">
                <a16:creationId xmlns:a16="http://schemas.microsoft.com/office/drawing/2014/main" id="{B94E31E3-3DE4-C837-6704-3E485129A6A4}"/>
              </a:ext>
            </a:extLst>
          </p:cNvPr>
          <p:cNvSpPr>
            <a:spLocks noGrp="1"/>
          </p:cNvSpPr>
          <p:nvPr>
            <p:ph type="title"/>
          </p:nvPr>
        </p:nvSpPr>
        <p:spPr>
          <a:xfrm>
            <a:off x="355600" y="215231"/>
            <a:ext cx="10515600" cy="1325563"/>
          </a:xfrm>
        </p:spPr>
        <p:txBody>
          <a:bodyPr>
            <a:normAutofit/>
          </a:bodyPr>
          <a:lstStyle/>
          <a:p>
            <a:r>
              <a:rPr lang="es-MX" b="1" noProof="0" dirty="0"/>
              <a:t>Cirugía mínimamente invasiva</a:t>
            </a:r>
            <a:br>
              <a:rPr lang="es-MX" noProof="0" dirty="0"/>
            </a:br>
            <a:r>
              <a:rPr lang="es-MX" sz="4000" u="sng" noProof="0" dirty="0"/>
              <a:t>Desventajas de la cirugía mínimamente invasiva</a:t>
            </a:r>
            <a:endParaRPr lang="es-MX" u="sng" noProof="0" dirty="0"/>
          </a:p>
        </p:txBody>
      </p:sp>
      <p:sp>
        <p:nvSpPr>
          <p:cNvPr id="3" name="CuadroTexto 2">
            <a:extLst>
              <a:ext uri="{FF2B5EF4-FFF2-40B4-BE49-F238E27FC236}">
                <a16:creationId xmlns:a16="http://schemas.microsoft.com/office/drawing/2014/main" id="{5A1B4CF9-1BC7-5365-C900-14E555814D33}"/>
              </a:ext>
            </a:extLst>
          </p:cNvPr>
          <p:cNvSpPr txBox="1"/>
          <p:nvPr/>
        </p:nvSpPr>
        <p:spPr>
          <a:xfrm>
            <a:off x="245533" y="1532327"/>
            <a:ext cx="5113867" cy="4778231"/>
          </a:xfrm>
          <a:prstGeom prst="rect">
            <a:avLst/>
          </a:prstGeom>
          <a:noFill/>
        </p:spPr>
        <p:txBody>
          <a:bodyPr wrap="square" rtlCol="0">
            <a:spAutoFit/>
          </a:bodyPr>
          <a:lstStyle/>
          <a:p>
            <a:pPr marL="285750" indent="-285750">
              <a:buFont typeface="Arial" panose="020B0604020202020204" pitchFamily="34" charset="0"/>
              <a:buChar char="•"/>
            </a:pPr>
            <a:r>
              <a:rPr lang="es-MX" sz="1450" dirty="0"/>
              <a:t>Las adherencias abdominales surgidas por cirugías previas, pueden ocasionar un riesgo de perforación de órgano, al introducir cánula con trócar agudo (“con cuchilla”).</a:t>
            </a:r>
          </a:p>
          <a:p>
            <a:pPr marL="285750" indent="-285750">
              <a:buFont typeface="Arial" panose="020B0604020202020204" pitchFamily="34" charset="0"/>
              <a:buChar char="•"/>
            </a:pPr>
            <a:r>
              <a:rPr lang="es-MX" sz="1450" dirty="0"/>
              <a:t>Las características técnicas extremadamente avanzadas requieren curvas de aprendizaje muy altas para los nuevos miembros del equipo quirúrgico.</a:t>
            </a:r>
          </a:p>
          <a:p>
            <a:pPr marL="285750" indent="-285750">
              <a:buFont typeface="Arial" panose="020B0604020202020204" pitchFamily="34" charset="0"/>
              <a:buChar char="•"/>
            </a:pPr>
            <a:r>
              <a:rPr lang="es-MX" sz="1450" dirty="0"/>
              <a:t>Se requiere equipamiento especial</a:t>
            </a:r>
          </a:p>
          <a:p>
            <a:pPr marL="285750" indent="-285750">
              <a:buFont typeface="Arial" panose="020B0604020202020204" pitchFamily="34" charset="0"/>
              <a:buChar char="•"/>
            </a:pPr>
            <a:r>
              <a:rPr lang="es-MX" sz="1450" dirty="0"/>
              <a:t>Los errores en el sistema de visión puede producir complicaciones quirúrgicas repentinas.</a:t>
            </a:r>
          </a:p>
          <a:p>
            <a:pPr marL="285750" indent="-285750">
              <a:buFont typeface="Arial" panose="020B0604020202020204" pitchFamily="34" charset="0"/>
              <a:buChar char="•"/>
            </a:pPr>
            <a:r>
              <a:rPr lang="es-MX" sz="1450" dirty="0"/>
              <a:t>Los instrumentos y el equipamiento de la cirugía mínimamente invasiva son caros para alquilar, comprar y mantener.</a:t>
            </a:r>
          </a:p>
          <a:p>
            <a:pPr marL="285750" indent="-285750">
              <a:buFont typeface="Arial" panose="020B0604020202020204" pitchFamily="34" charset="0"/>
              <a:buChar char="•"/>
            </a:pPr>
            <a:r>
              <a:rPr lang="es-MX" sz="1450" dirty="0"/>
              <a:t>Los instrumentos tienen un rango de movimiento limitado.</a:t>
            </a:r>
          </a:p>
          <a:p>
            <a:pPr marL="285750" indent="-285750">
              <a:buFont typeface="Arial" panose="020B0604020202020204" pitchFamily="34" charset="0"/>
              <a:buChar char="•"/>
            </a:pPr>
            <a:r>
              <a:rPr lang="es-MX" sz="1450" dirty="0"/>
              <a:t>Algunos procedimientos requieren más tiempo que con la cirugía abierta convencional.</a:t>
            </a:r>
          </a:p>
          <a:p>
            <a:pPr marL="285750" indent="-285750">
              <a:buFont typeface="Arial" panose="020B0604020202020204" pitchFamily="34" charset="0"/>
              <a:buChar char="•"/>
            </a:pPr>
            <a:r>
              <a:rPr lang="es-MX" sz="1450" dirty="0"/>
              <a:t>El sitio quirúrgico se proyecta en una imagen bidimensional y no en la visión tridimensional natural del ojo.</a:t>
            </a:r>
          </a:p>
          <a:p>
            <a:pPr marL="285750" indent="-285750">
              <a:buFont typeface="Arial" panose="020B0604020202020204" pitchFamily="34" charset="0"/>
              <a:buChar char="•"/>
            </a:pPr>
            <a:r>
              <a:rPr lang="es-MX" sz="1450" dirty="0"/>
              <a:t>Ciertas complicaciones pueden quedar ocultas durante la cirugía mínimamente invasiva.</a:t>
            </a:r>
          </a:p>
        </p:txBody>
      </p:sp>
      <p:sp>
        <p:nvSpPr>
          <p:cNvPr id="4" name="CuadroTexto 3">
            <a:extLst>
              <a:ext uri="{FF2B5EF4-FFF2-40B4-BE49-F238E27FC236}">
                <a16:creationId xmlns:a16="http://schemas.microsoft.com/office/drawing/2014/main" id="{06EA1654-D730-0DC6-ECC0-44C5B4D004FA}"/>
              </a:ext>
            </a:extLst>
          </p:cNvPr>
          <p:cNvSpPr txBox="1"/>
          <p:nvPr/>
        </p:nvSpPr>
        <p:spPr>
          <a:xfrm>
            <a:off x="-2" y="6463379"/>
            <a:ext cx="12192001" cy="369332"/>
          </a:xfrm>
          <a:prstGeom prst="rect">
            <a:avLst/>
          </a:prstGeom>
          <a:noFill/>
        </p:spPr>
        <p:txBody>
          <a:bodyPr wrap="square" rtlCol="0">
            <a:spAutoFit/>
          </a:bodyPr>
          <a:lstStyle/>
          <a:p>
            <a:r>
              <a:rPr lang="es-MX" dirty="0">
                <a:solidFill>
                  <a:schemeClr val="bg1"/>
                </a:solidFill>
              </a:rPr>
              <a:t>Fuente: Fuller, Joana, Instrumentación quirúrgica: principios y prácticas, Buenos Aires, Panamericana, 2012</a:t>
            </a:r>
          </a:p>
        </p:txBody>
      </p:sp>
      <p:sp>
        <p:nvSpPr>
          <p:cNvPr id="5" name="Rectángulo 4">
            <a:extLst>
              <a:ext uri="{FF2B5EF4-FFF2-40B4-BE49-F238E27FC236}">
                <a16:creationId xmlns:a16="http://schemas.microsoft.com/office/drawing/2014/main" id="{CD854305-B9F8-FF82-D33B-1FB01FA821FE}"/>
              </a:ext>
            </a:extLst>
          </p:cNvPr>
          <p:cNvSpPr/>
          <p:nvPr/>
        </p:nvSpPr>
        <p:spPr>
          <a:xfrm>
            <a:off x="245533" y="1413794"/>
            <a:ext cx="5334000" cy="4798858"/>
          </a:xfrm>
          <a:prstGeom prst="rect">
            <a:avLst/>
          </a:prstGeom>
          <a:noFill/>
          <a:ln w="38100">
            <a:solidFill>
              <a:srgbClr val="0070C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MX"/>
          </a:p>
        </p:txBody>
      </p:sp>
      <p:pic>
        <p:nvPicPr>
          <p:cNvPr id="3074" name="Picture 2" descr="Obstrucción intestinal por adherencias. ¿Hasta dónde debemos forzar los  cirujanos hoy día el abordaje laparoscópico? - Dr. César Ramírez - BLOG:  Una vida entregada a la cirugía">
            <a:extLst>
              <a:ext uri="{FF2B5EF4-FFF2-40B4-BE49-F238E27FC236}">
                <a16:creationId xmlns:a16="http://schemas.microsoft.com/office/drawing/2014/main" id="{024E5C17-80A7-ECB3-7643-E7D45F0FA54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943598" y="1891241"/>
            <a:ext cx="5985933" cy="3527425"/>
          </a:xfrm>
          <a:prstGeom prst="rect">
            <a:avLst/>
          </a:prstGeom>
          <a:noFill/>
          <a:ln w="38100">
            <a:solidFill>
              <a:srgbClr val="0070C0"/>
            </a:solidFill>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4781867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A86D488-7A39-4315-D0EC-3A837E51B55C}"/>
            </a:ext>
          </a:extLst>
        </p:cNvPr>
        <p:cNvGrpSpPr/>
        <p:nvPr/>
      </p:nvGrpSpPr>
      <p:grpSpPr>
        <a:xfrm>
          <a:off x="0" y="0"/>
          <a:ext cx="0" cy="0"/>
          <a:chOff x="0" y="0"/>
          <a:chExt cx="0" cy="0"/>
        </a:xfrm>
      </p:grpSpPr>
      <p:sp>
        <p:nvSpPr>
          <p:cNvPr id="2" name="Título 1">
            <a:extLst>
              <a:ext uri="{FF2B5EF4-FFF2-40B4-BE49-F238E27FC236}">
                <a16:creationId xmlns:a16="http://schemas.microsoft.com/office/drawing/2014/main" id="{B37A03CC-88AF-5985-E846-F832FE545C8F}"/>
              </a:ext>
            </a:extLst>
          </p:cNvPr>
          <p:cNvSpPr>
            <a:spLocks noGrp="1"/>
          </p:cNvSpPr>
          <p:nvPr>
            <p:ph type="title"/>
          </p:nvPr>
        </p:nvSpPr>
        <p:spPr>
          <a:xfrm>
            <a:off x="355600" y="215231"/>
            <a:ext cx="10515600" cy="1325563"/>
          </a:xfrm>
        </p:spPr>
        <p:txBody>
          <a:bodyPr>
            <a:normAutofit/>
          </a:bodyPr>
          <a:lstStyle/>
          <a:p>
            <a:r>
              <a:rPr lang="es-MX" b="1" noProof="0" dirty="0"/>
              <a:t>Cirugía mínimamente invasiva</a:t>
            </a:r>
            <a:br>
              <a:rPr lang="es-MX" noProof="0" dirty="0"/>
            </a:br>
            <a:r>
              <a:rPr lang="es-MX" sz="4000" u="sng" noProof="0" dirty="0"/>
              <a:t>Riesgos de la cirugía mínimamente invasiva</a:t>
            </a:r>
            <a:endParaRPr lang="es-MX" u="sng" noProof="0" dirty="0"/>
          </a:p>
        </p:txBody>
      </p:sp>
      <p:sp>
        <p:nvSpPr>
          <p:cNvPr id="3" name="CuadroTexto 2">
            <a:extLst>
              <a:ext uri="{FF2B5EF4-FFF2-40B4-BE49-F238E27FC236}">
                <a16:creationId xmlns:a16="http://schemas.microsoft.com/office/drawing/2014/main" id="{90F207F5-B81D-08C0-8F7B-42965EBA3A4C}"/>
              </a:ext>
            </a:extLst>
          </p:cNvPr>
          <p:cNvSpPr txBox="1"/>
          <p:nvPr/>
        </p:nvSpPr>
        <p:spPr>
          <a:xfrm>
            <a:off x="7357532" y="1670530"/>
            <a:ext cx="4301067" cy="4093428"/>
          </a:xfrm>
          <a:prstGeom prst="rect">
            <a:avLst/>
          </a:prstGeom>
          <a:noFill/>
        </p:spPr>
        <p:txBody>
          <a:bodyPr wrap="square" rtlCol="0">
            <a:spAutoFit/>
          </a:bodyPr>
          <a:lstStyle/>
          <a:p>
            <a:pPr marL="285750" indent="-285750">
              <a:buFont typeface="Arial" panose="020B0604020202020204" pitchFamily="34" charset="0"/>
              <a:buChar char="•"/>
            </a:pPr>
            <a:r>
              <a:rPr lang="es-MX" sz="2000" dirty="0"/>
              <a:t>El tipo de riesgo depende de la condición del paciente en el momento en el momento de la cirugía. </a:t>
            </a:r>
          </a:p>
          <a:p>
            <a:pPr marL="285750" indent="-285750">
              <a:buFont typeface="Arial" panose="020B0604020202020204" pitchFamily="34" charset="0"/>
              <a:buChar char="•"/>
            </a:pPr>
            <a:r>
              <a:rPr lang="es-MX" sz="2000" dirty="0"/>
              <a:t>Los pacientes muy enfermos presentan riesgos mayores de problemas fisiológicos, incluidos los asociados con la colocación en posición, la insuflación abdominal y el uso de líquidos para expandir las cavidades.</a:t>
            </a:r>
          </a:p>
          <a:p>
            <a:pPr marL="285750" indent="-285750">
              <a:buFont typeface="Arial" panose="020B0604020202020204" pitchFamily="34" charset="0"/>
              <a:buChar char="•"/>
            </a:pPr>
            <a:r>
              <a:rPr lang="es-MX" sz="2000" dirty="0"/>
              <a:t>Apagones y distorsión de las imágenes.</a:t>
            </a:r>
          </a:p>
        </p:txBody>
      </p:sp>
      <p:sp>
        <p:nvSpPr>
          <p:cNvPr id="4" name="CuadroTexto 3">
            <a:extLst>
              <a:ext uri="{FF2B5EF4-FFF2-40B4-BE49-F238E27FC236}">
                <a16:creationId xmlns:a16="http://schemas.microsoft.com/office/drawing/2014/main" id="{DF6BAB77-EF49-CBEA-EDA0-E338C8E302C5}"/>
              </a:ext>
            </a:extLst>
          </p:cNvPr>
          <p:cNvSpPr txBox="1"/>
          <p:nvPr/>
        </p:nvSpPr>
        <p:spPr>
          <a:xfrm>
            <a:off x="-2" y="6463379"/>
            <a:ext cx="12192001" cy="369332"/>
          </a:xfrm>
          <a:prstGeom prst="rect">
            <a:avLst/>
          </a:prstGeom>
          <a:noFill/>
        </p:spPr>
        <p:txBody>
          <a:bodyPr wrap="square" rtlCol="0">
            <a:spAutoFit/>
          </a:bodyPr>
          <a:lstStyle/>
          <a:p>
            <a:r>
              <a:rPr lang="es-MX" dirty="0">
                <a:solidFill>
                  <a:schemeClr val="bg1"/>
                </a:solidFill>
              </a:rPr>
              <a:t>Fuente: Fuller, Joana, Instrumentación quirúrgica: principios y prácticas, Buenos Aires, Panamericana, 2012</a:t>
            </a:r>
          </a:p>
        </p:txBody>
      </p:sp>
      <p:sp>
        <p:nvSpPr>
          <p:cNvPr id="5" name="Rectángulo 4">
            <a:extLst>
              <a:ext uri="{FF2B5EF4-FFF2-40B4-BE49-F238E27FC236}">
                <a16:creationId xmlns:a16="http://schemas.microsoft.com/office/drawing/2014/main" id="{CE47728D-533E-77DE-E0C9-E8E816EABB3B}"/>
              </a:ext>
            </a:extLst>
          </p:cNvPr>
          <p:cNvSpPr/>
          <p:nvPr/>
        </p:nvSpPr>
        <p:spPr>
          <a:xfrm>
            <a:off x="7264400" y="1625277"/>
            <a:ext cx="4394199" cy="4259055"/>
          </a:xfrm>
          <a:prstGeom prst="rect">
            <a:avLst/>
          </a:prstGeom>
          <a:noFill/>
          <a:ln w="38100">
            <a:solidFill>
              <a:srgbClr val="0070C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MX"/>
          </a:p>
        </p:txBody>
      </p:sp>
      <p:pic>
        <p:nvPicPr>
          <p:cNvPr id="4098" name="Picture 2" descr="Diferencias entre la cirugía abierta y laparoscópica">
            <a:extLst>
              <a:ext uri="{FF2B5EF4-FFF2-40B4-BE49-F238E27FC236}">
                <a16:creationId xmlns:a16="http://schemas.microsoft.com/office/drawing/2014/main" id="{3FB882AE-6BC5-08FF-CB20-C6545F50948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14424" y="2200369"/>
            <a:ext cx="4103688" cy="2730818"/>
          </a:xfrm>
          <a:prstGeom prst="rect">
            <a:avLst/>
          </a:prstGeom>
          <a:noFill/>
          <a:ln w="38100">
            <a:solidFill>
              <a:srgbClr val="0070C0"/>
            </a:solidFill>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717823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BC40701-21DD-B736-F213-86A6A38FA79A}"/>
            </a:ext>
          </a:extLst>
        </p:cNvPr>
        <p:cNvGrpSpPr/>
        <p:nvPr/>
      </p:nvGrpSpPr>
      <p:grpSpPr>
        <a:xfrm>
          <a:off x="0" y="0"/>
          <a:ext cx="0" cy="0"/>
          <a:chOff x="0" y="0"/>
          <a:chExt cx="0" cy="0"/>
        </a:xfrm>
      </p:grpSpPr>
      <p:sp>
        <p:nvSpPr>
          <p:cNvPr id="4" name="CuadroTexto 3">
            <a:extLst>
              <a:ext uri="{FF2B5EF4-FFF2-40B4-BE49-F238E27FC236}">
                <a16:creationId xmlns:a16="http://schemas.microsoft.com/office/drawing/2014/main" id="{D1AE544C-84F8-D151-2FA0-85E607EF0249}"/>
              </a:ext>
            </a:extLst>
          </p:cNvPr>
          <p:cNvSpPr txBox="1"/>
          <p:nvPr/>
        </p:nvSpPr>
        <p:spPr>
          <a:xfrm>
            <a:off x="-2" y="6463379"/>
            <a:ext cx="12192001" cy="369332"/>
          </a:xfrm>
          <a:prstGeom prst="rect">
            <a:avLst/>
          </a:prstGeom>
          <a:noFill/>
        </p:spPr>
        <p:txBody>
          <a:bodyPr wrap="square" rtlCol="0">
            <a:spAutoFit/>
          </a:bodyPr>
          <a:lstStyle/>
          <a:p>
            <a:r>
              <a:rPr lang="es-MX" dirty="0">
                <a:solidFill>
                  <a:schemeClr val="bg1"/>
                </a:solidFill>
              </a:rPr>
              <a:t>Fuente: Fuller, Joana, Instrumentación quirúrgica: principios y prácticas, Buenos Aires, Panamericana, 2012</a:t>
            </a:r>
          </a:p>
        </p:txBody>
      </p:sp>
      <p:pic>
        <p:nvPicPr>
          <p:cNvPr id="7" name="Imagen 6">
            <a:extLst>
              <a:ext uri="{FF2B5EF4-FFF2-40B4-BE49-F238E27FC236}">
                <a16:creationId xmlns:a16="http://schemas.microsoft.com/office/drawing/2014/main" id="{80657CDD-D8B1-A8B6-B025-F9EB65770A11}"/>
              </a:ext>
            </a:extLst>
          </p:cNvPr>
          <p:cNvPicPr>
            <a:picLocks noChangeAspect="1"/>
          </p:cNvPicPr>
          <p:nvPr/>
        </p:nvPicPr>
        <p:blipFill>
          <a:blip r:embed="rId3"/>
          <a:stretch>
            <a:fillRect/>
          </a:stretch>
        </p:blipFill>
        <p:spPr>
          <a:xfrm>
            <a:off x="2185531" y="100239"/>
            <a:ext cx="6492803" cy="6149873"/>
          </a:xfrm>
          <a:prstGeom prst="rect">
            <a:avLst/>
          </a:prstGeom>
        </p:spPr>
      </p:pic>
    </p:spTree>
    <p:extLst>
      <p:ext uri="{BB962C8B-B14F-4D97-AF65-F5344CB8AC3E}">
        <p14:creationId xmlns:p14="http://schemas.microsoft.com/office/powerpoint/2010/main" val="12076449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C399ED2-45DD-E438-59B7-0CD6B6070141}"/>
            </a:ext>
          </a:extLst>
        </p:cNvPr>
        <p:cNvGrpSpPr/>
        <p:nvPr/>
      </p:nvGrpSpPr>
      <p:grpSpPr>
        <a:xfrm>
          <a:off x="0" y="0"/>
          <a:ext cx="0" cy="0"/>
          <a:chOff x="0" y="0"/>
          <a:chExt cx="0" cy="0"/>
        </a:xfrm>
      </p:grpSpPr>
      <p:sp>
        <p:nvSpPr>
          <p:cNvPr id="2" name="Título 1">
            <a:extLst>
              <a:ext uri="{FF2B5EF4-FFF2-40B4-BE49-F238E27FC236}">
                <a16:creationId xmlns:a16="http://schemas.microsoft.com/office/drawing/2014/main" id="{D5A053EA-1617-B1D0-8420-85B93BCF305C}"/>
              </a:ext>
            </a:extLst>
          </p:cNvPr>
          <p:cNvSpPr>
            <a:spLocks noGrp="1"/>
          </p:cNvSpPr>
          <p:nvPr>
            <p:ph type="title"/>
          </p:nvPr>
        </p:nvSpPr>
        <p:spPr>
          <a:xfrm>
            <a:off x="355600" y="215231"/>
            <a:ext cx="10515600" cy="1325563"/>
          </a:xfrm>
        </p:spPr>
        <p:txBody>
          <a:bodyPr>
            <a:normAutofit/>
          </a:bodyPr>
          <a:lstStyle/>
          <a:p>
            <a:r>
              <a:rPr lang="es-MX" b="1" noProof="0" dirty="0"/>
              <a:t>Cirugía mínimamente invasiva</a:t>
            </a:r>
            <a:br>
              <a:rPr lang="es-MX" noProof="0" dirty="0"/>
            </a:br>
            <a:r>
              <a:rPr lang="es-MX" sz="4000" u="sng" noProof="0" dirty="0"/>
              <a:t>Preparación preoperatoria del paciente</a:t>
            </a:r>
            <a:endParaRPr lang="es-MX" u="sng" noProof="0" dirty="0"/>
          </a:p>
        </p:txBody>
      </p:sp>
      <p:sp>
        <p:nvSpPr>
          <p:cNvPr id="3" name="CuadroTexto 2">
            <a:extLst>
              <a:ext uri="{FF2B5EF4-FFF2-40B4-BE49-F238E27FC236}">
                <a16:creationId xmlns:a16="http://schemas.microsoft.com/office/drawing/2014/main" id="{8AF5FACC-8B0D-3AAF-7F05-174FF092E6ED}"/>
              </a:ext>
            </a:extLst>
          </p:cNvPr>
          <p:cNvSpPr txBox="1"/>
          <p:nvPr/>
        </p:nvSpPr>
        <p:spPr>
          <a:xfrm>
            <a:off x="338668" y="1670530"/>
            <a:ext cx="11319931" cy="3785652"/>
          </a:xfrm>
          <a:prstGeom prst="rect">
            <a:avLst/>
          </a:prstGeom>
          <a:noFill/>
        </p:spPr>
        <p:txBody>
          <a:bodyPr wrap="square" rtlCol="0">
            <a:spAutoFit/>
          </a:bodyPr>
          <a:lstStyle/>
          <a:p>
            <a:pPr marL="285750" indent="-285750">
              <a:buFont typeface="Arial" panose="020B0604020202020204" pitchFamily="34" charset="0"/>
              <a:buChar char="•"/>
            </a:pPr>
            <a:r>
              <a:rPr lang="es-MX" sz="2000" dirty="0"/>
              <a:t>En la cirugía mínimamente invasiva los pacientes son preparados de acuerdo con la localización anatómica de la operación.</a:t>
            </a:r>
          </a:p>
          <a:p>
            <a:pPr marL="285750" indent="-285750">
              <a:buFont typeface="Arial" panose="020B0604020202020204" pitchFamily="34" charset="0"/>
              <a:buChar char="•"/>
            </a:pPr>
            <a:r>
              <a:rPr lang="es-MX" sz="2000" dirty="0"/>
              <a:t>La preparación preoperatoria para un procedimiento mínimamente invasivo sigue el mismo protocolo o protocolos similares a la cirugía abierta.</a:t>
            </a:r>
          </a:p>
          <a:p>
            <a:endParaRPr lang="es-MX" sz="2000" noProof="0" dirty="0"/>
          </a:p>
          <a:p>
            <a:r>
              <a:rPr lang="es-MX" sz="2000" u="sng" noProof="0" dirty="0"/>
              <a:t>Colocación en posición del paciente</a:t>
            </a:r>
          </a:p>
          <a:p>
            <a:pPr marL="342900" indent="-342900">
              <a:buFont typeface="Arial" panose="020B0604020202020204" pitchFamily="34" charset="0"/>
              <a:buChar char="•"/>
            </a:pPr>
            <a:r>
              <a:rPr lang="es-MX" sz="2000" dirty="0"/>
              <a:t>Abdomen superior o esófago inferior: El paciente es colocado en posición </a:t>
            </a:r>
            <a:r>
              <a:rPr lang="es-MX" sz="2000" dirty="0" err="1"/>
              <a:t>Trendelemburg</a:t>
            </a:r>
            <a:r>
              <a:rPr lang="es-MX" sz="2000" dirty="0"/>
              <a:t> invertida para desplazar las vísceras abdominales.</a:t>
            </a:r>
          </a:p>
          <a:p>
            <a:pPr marL="342900" indent="-342900">
              <a:buFont typeface="Arial" panose="020B0604020202020204" pitchFamily="34" charset="0"/>
              <a:buChar char="•"/>
            </a:pPr>
            <a:r>
              <a:rPr lang="es-MX" sz="2000" dirty="0"/>
              <a:t>Procedimientos pélvicos o abdomen bajo: El paciente se cola en posición </a:t>
            </a:r>
            <a:r>
              <a:rPr lang="es-MX" sz="2000" dirty="0" err="1"/>
              <a:t>Trendelemburg</a:t>
            </a:r>
            <a:r>
              <a:rPr lang="es-MX" sz="2000" dirty="0"/>
              <a:t>.</a:t>
            </a:r>
          </a:p>
          <a:p>
            <a:pPr marL="342900" indent="-342900">
              <a:buFont typeface="Arial" panose="020B0604020202020204" pitchFamily="34" charset="0"/>
              <a:buChar char="•"/>
            </a:pPr>
            <a:r>
              <a:rPr lang="es-MX" sz="2000" dirty="0" err="1"/>
              <a:t>Toracoscopía</a:t>
            </a:r>
            <a:r>
              <a:rPr lang="es-MX" sz="2000" dirty="0"/>
              <a:t> y </a:t>
            </a:r>
            <a:r>
              <a:rPr lang="es-MX" sz="2000" dirty="0" err="1"/>
              <a:t>nefroscopía</a:t>
            </a:r>
            <a:r>
              <a:rPr lang="es-MX" sz="2000" dirty="0"/>
              <a:t>: Se coloca al paciente en decúbito lateral</a:t>
            </a:r>
          </a:p>
          <a:p>
            <a:pPr marL="342900" indent="-342900">
              <a:buFont typeface="Arial" panose="020B0604020202020204" pitchFamily="34" charset="0"/>
              <a:buChar char="•"/>
            </a:pPr>
            <a:r>
              <a:rPr lang="es-MX" sz="2000" dirty="0"/>
              <a:t>Laringoscopia, broncoscopía, esofagoscopia y mediastinoscopia: Se coloca al paciente en decúbito supino o </a:t>
            </a:r>
            <a:r>
              <a:rPr lang="es-MX" sz="2000" dirty="0" err="1"/>
              <a:t>semifowler</a:t>
            </a:r>
            <a:r>
              <a:rPr lang="es-MX" sz="2000" dirty="0"/>
              <a:t> en broncoscopía consciente.</a:t>
            </a:r>
          </a:p>
        </p:txBody>
      </p:sp>
      <p:sp>
        <p:nvSpPr>
          <p:cNvPr id="4" name="CuadroTexto 3">
            <a:extLst>
              <a:ext uri="{FF2B5EF4-FFF2-40B4-BE49-F238E27FC236}">
                <a16:creationId xmlns:a16="http://schemas.microsoft.com/office/drawing/2014/main" id="{F9AC2FA4-7320-2E9C-8BAC-39502A62FCAA}"/>
              </a:ext>
            </a:extLst>
          </p:cNvPr>
          <p:cNvSpPr txBox="1"/>
          <p:nvPr/>
        </p:nvSpPr>
        <p:spPr>
          <a:xfrm>
            <a:off x="-2" y="6463379"/>
            <a:ext cx="12192001" cy="369332"/>
          </a:xfrm>
          <a:prstGeom prst="rect">
            <a:avLst/>
          </a:prstGeom>
          <a:noFill/>
        </p:spPr>
        <p:txBody>
          <a:bodyPr wrap="square" rtlCol="0">
            <a:spAutoFit/>
          </a:bodyPr>
          <a:lstStyle/>
          <a:p>
            <a:r>
              <a:rPr lang="es-MX" dirty="0">
                <a:solidFill>
                  <a:schemeClr val="bg1"/>
                </a:solidFill>
              </a:rPr>
              <a:t>Fuente: Fuller, Joana, Instrumentación quirúrgica: principios y prácticas, Buenos Aires, Panamericana, 2012</a:t>
            </a:r>
          </a:p>
        </p:txBody>
      </p:sp>
      <p:sp>
        <p:nvSpPr>
          <p:cNvPr id="5" name="Rectángulo 4">
            <a:extLst>
              <a:ext uri="{FF2B5EF4-FFF2-40B4-BE49-F238E27FC236}">
                <a16:creationId xmlns:a16="http://schemas.microsoft.com/office/drawing/2014/main" id="{B40F69D2-F769-C3D5-EB47-85E1FDA63997}"/>
              </a:ext>
            </a:extLst>
          </p:cNvPr>
          <p:cNvSpPr/>
          <p:nvPr/>
        </p:nvSpPr>
        <p:spPr>
          <a:xfrm>
            <a:off x="228599" y="1625277"/>
            <a:ext cx="11624733" cy="4259055"/>
          </a:xfrm>
          <a:prstGeom prst="rect">
            <a:avLst/>
          </a:prstGeom>
          <a:noFill/>
          <a:ln w="38100">
            <a:solidFill>
              <a:srgbClr val="0070C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MX"/>
          </a:p>
        </p:txBody>
      </p:sp>
    </p:spTree>
    <p:extLst>
      <p:ext uri="{BB962C8B-B14F-4D97-AF65-F5344CB8AC3E}">
        <p14:creationId xmlns:p14="http://schemas.microsoft.com/office/powerpoint/2010/main" val="264880656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6AF1B87-2F37-D100-DB9E-96EF7A896F72}"/>
            </a:ext>
          </a:extLst>
        </p:cNvPr>
        <p:cNvGrpSpPr/>
        <p:nvPr/>
      </p:nvGrpSpPr>
      <p:grpSpPr>
        <a:xfrm>
          <a:off x="0" y="0"/>
          <a:ext cx="0" cy="0"/>
          <a:chOff x="0" y="0"/>
          <a:chExt cx="0" cy="0"/>
        </a:xfrm>
      </p:grpSpPr>
      <p:sp>
        <p:nvSpPr>
          <p:cNvPr id="2" name="Título 1">
            <a:extLst>
              <a:ext uri="{FF2B5EF4-FFF2-40B4-BE49-F238E27FC236}">
                <a16:creationId xmlns:a16="http://schemas.microsoft.com/office/drawing/2014/main" id="{C9942988-F11E-2ADC-EE9B-39B84B717159}"/>
              </a:ext>
            </a:extLst>
          </p:cNvPr>
          <p:cNvSpPr>
            <a:spLocks noGrp="1"/>
          </p:cNvSpPr>
          <p:nvPr>
            <p:ph type="title"/>
          </p:nvPr>
        </p:nvSpPr>
        <p:spPr>
          <a:xfrm>
            <a:off x="355600" y="215231"/>
            <a:ext cx="10515600" cy="1325563"/>
          </a:xfrm>
        </p:spPr>
        <p:txBody>
          <a:bodyPr>
            <a:normAutofit/>
          </a:bodyPr>
          <a:lstStyle/>
          <a:p>
            <a:r>
              <a:rPr lang="es-MX" b="1" noProof="0" dirty="0"/>
              <a:t>Cirugía mínimamente invasiva</a:t>
            </a:r>
            <a:br>
              <a:rPr lang="es-MX" noProof="0" dirty="0"/>
            </a:br>
            <a:r>
              <a:rPr lang="es-MX" sz="4000" u="sng" noProof="0" dirty="0"/>
              <a:t>Preparación preoperatoria del paciente</a:t>
            </a:r>
            <a:endParaRPr lang="es-MX" u="sng" noProof="0" dirty="0"/>
          </a:p>
        </p:txBody>
      </p:sp>
      <p:sp>
        <p:nvSpPr>
          <p:cNvPr id="4" name="CuadroTexto 3">
            <a:extLst>
              <a:ext uri="{FF2B5EF4-FFF2-40B4-BE49-F238E27FC236}">
                <a16:creationId xmlns:a16="http://schemas.microsoft.com/office/drawing/2014/main" id="{37A2C87C-E921-9562-992A-524699E17F82}"/>
              </a:ext>
            </a:extLst>
          </p:cNvPr>
          <p:cNvSpPr txBox="1"/>
          <p:nvPr/>
        </p:nvSpPr>
        <p:spPr>
          <a:xfrm>
            <a:off x="-2" y="6463379"/>
            <a:ext cx="12192001" cy="369332"/>
          </a:xfrm>
          <a:prstGeom prst="rect">
            <a:avLst/>
          </a:prstGeom>
          <a:noFill/>
        </p:spPr>
        <p:txBody>
          <a:bodyPr wrap="square" rtlCol="0">
            <a:spAutoFit/>
          </a:bodyPr>
          <a:lstStyle/>
          <a:p>
            <a:r>
              <a:rPr lang="es-MX" dirty="0">
                <a:solidFill>
                  <a:schemeClr val="bg1"/>
                </a:solidFill>
              </a:rPr>
              <a:t>Fuente: Fuller, Joana, Instrumentación quirúrgica: principios y prácticas, Buenos Aires, Panamericana, 2012</a:t>
            </a:r>
          </a:p>
        </p:txBody>
      </p:sp>
      <p:pic>
        <p:nvPicPr>
          <p:cNvPr id="5122" name="Picture 2" descr="posición de Trendelenburg forzada | Download Scientific Diagram">
            <a:extLst>
              <a:ext uri="{FF2B5EF4-FFF2-40B4-BE49-F238E27FC236}">
                <a16:creationId xmlns:a16="http://schemas.microsoft.com/office/drawing/2014/main" id="{48B54D41-97AB-D463-0D5D-208950FC364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3398" y="1622424"/>
            <a:ext cx="5562600" cy="4171950"/>
          </a:xfrm>
          <a:prstGeom prst="rect">
            <a:avLst/>
          </a:prstGeom>
          <a:noFill/>
          <a:ln w="38100">
            <a:solidFill>
              <a:srgbClr val="0070C0"/>
            </a:solidFill>
          </a:ln>
          <a:extLst>
            <a:ext uri="{909E8E84-426E-40DD-AFC4-6F175D3DCCD1}">
              <a14:hiddenFill xmlns:a14="http://schemas.microsoft.com/office/drawing/2010/main">
                <a:solidFill>
                  <a:srgbClr val="FFFFFF"/>
                </a:solidFill>
              </a14:hiddenFill>
            </a:ext>
          </a:extLst>
        </p:spPr>
      </p:pic>
      <p:pic>
        <p:nvPicPr>
          <p:cNvPr id="5124" name="Picture 4" descr="Colecistectomía | Operación de Vesícula | MetaBariatric | Cirujanos Quito">
            <a:extLst>
              <a:ext uri="{FF2B5EF4-FFF2-40B4-BE49-F238E27FC236}">
                <a16:creationId xmlns:a16="http://schemas.microsoft.com/office/drawing/2014/main" id="{C395BB37-B420-D2EB-533D-687CE4A5F726}"/>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290923" y="1388393"/>
            <a:ext cx="4091452" cy="4794389"/>
          </a:xfrm>
          <a:prstGeom prst="rect">
            <a:avLst/>
          </a:prstGeom>
          <a:noFill/>
          <a:ln w="38100">
            <a:solidFill>
              <a:srgbClr val="0070C0"/>
            </a:solidFill>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2001166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3A8E2EB-FFD9-E60F-005D-AA82BDEC789E}"/>
            </a:ext>
          </a:extLst>
        </p:cNvPr>
        <p:cNvGrpSpPr/>
        <p:nvPr/>
      </p:nvGrpSpPr>
      <p:grpSpPr>
        <a:xfrm>
          <a:off x="0" y="0"/>
          <a:ext cx="0" cy="0"/>
          <a:chOff x="0" y="0"/>
          <a:chExt cx="0" cy="0"/>
        </a:xfrm>
      </p:grpSpPr>
      <p:sp>
        <p:nvSpPr>
          <p:cNvPr id="2" name="Título 1">
            <a:extLst>
              <a:ext uri="{FF2B5EF4-FFF2-40B4-BE49-F238E27FC236}">
                <a16:creationId xmlns:a16="http://schemas.microsoft.com/office/drawing/2014/main" id="{F9926066-465F-2E97-ACC2-91DD3FA1C6A9}"/>
              </a:ext>
            </a:extLst>
          </p:cNvPr>
          <p:cNvSpPr>
            <a:spLocks noGrp="1"/>
          </p:cNvSpPr>
          <p:nvPr>
            <p:ph type="title"/>
          </p:nvPr>
        </p:nvSpPr>
        <p:spPr>
          <a:xfrm>
            <a:off x="4490263" y="291337"/>
            <a:ext cx="5144804" cy="1329127"/>
          </a:xfrm>
        </p:spPr>
        <p:txBody>
          <a:bodyPr>
            <a:noAutofit/>
          </a:bodyPr>
          <a:lstStyle/>
          <a:p>
            <a:r>
              <a:rPr lang="es-MX" sz="3600" b="1" noProof="0" dirty="0"/>
              <a:t>Cirugía mínimamente invasiva</a:t>
            </a:r>
            <a:br>
              <a:rPr lang="es-MX" sz="3600" noProof="0" dirty="0"/>
            </a:br>
            <a:r>
              <a:rPr lang="es-MX" sz="3200" u="sng" noProof="0" dirty="0"/>
              <a:t>Sistema de imágenes en la cirugía mínimamente invasiva</a:t>
            </a:r>
            <a:endParaRPr lang="es-MX" sz="3600" u="sng" noProof="0" dirty="0"/>
          </a:p>
        </p:txBody>
      </p:sp>
      <p:sp>
        <p:nvSpPr>
          <p:cNvPr id="3" name="CuadroTexto 2">
            <a:extLst>
              <a:ext uri="{FF2B5EF4-FFF2-40B4-BE49-F238E27FC236}">
                <a16:creationId xmlns:a16="http://schemas.microsoft.com/office/drawing/2014/main" id="{617D49AC-9E42-0624-0BF0-7D22A4D4946B}"/>
              </a:ext>
            </a:extLst>
          </p:cNvPr>
          <p:cNvSpPr txBox="1"/>
          <p:nvPr/>
        </p:nvSpPr>
        <p:spPr>
          <a:xfrm>
            <a:off x="6423055" y="2191157"/>
            <a:ext cx="5362544" cy="3170099"/>
          </a:xfrm>
          <a:prstGeom prst="rect">
            <a:avLst/>
          </a:prstGeom>
          <a:noFill/>
        </p:spPr>
        <p:txBody>
          <a:bodyPr wrap="square" rtlCol="0">
            <a:spAutoFit/>
          </a:bodyPr>
          <a:lstStyle/>
          <a:p>
            <a:r>
              <a:rPr lang="es-MX" sz="2000" dirty="0"/>
              <a:t>Los componentes del sistema de imágenes incluyen:</a:t>
            </a:r>
          </a:p>
          <a:p>
            <a:pPr marL="457200" indent="-457200">
              <a:buFont typeface="+mj-lt"/>
              <a:buAutoNum type="arabicPeriod"/>
            </a:pPr>
            <a:r>
              <a:rPr lang="es-MX" sz="2000" dirty="0"/>
              <a:t>La fuente de luz</a:t>
            </a:r>
          </a:p>
          <a:p>
            <a:pPr marL="457200" indent="-457200">
              <a:buFont typeface="+mj-lt"/>
              <a:buAutoNum type="arabicPeriod"/>
            </a:pPr>
            <a:r>
              <a:rPr lang="es-MX" sz="2000" dirty="0"/>
              <a:t>El cable de luz</a:t>
            </a:r>
          </a:p>
          <a:p>
            <a:pPr marL="457200" indent="-457200">
              <a:buFont typeface="+mj-lt"/>
              <a:buAutoNum type="arabicPeriod"/>
            </a:pPr>
            <a:r>
              <a:rPr lang="es-MX" sz="2000" dirty="0"/>
              <a:t>El endoscopio quirúrgico</a:t>
            </a:r>
          </a:p>
          <a:p>
            <a:pPr marL="457200" indent="-457200">
              <a:buFont typeface="+mj-lt"/>
              <a:buAutoNum type="arabicPeriod"/>
            </a:pPr>
            <a:r>
              <a:rPr lang="es-MX" sz="2000" dirty="0"/>
              <a:t>El cabezal de la cámara</a:t>
            </a:r>
          </a:p>
          <a:p>
            <a:pPr marL="457200" indent="-457200">
              <a:buFont typeface="+mj-lt"/>
              <a:buAutoNum type="arabicPeriod"/>
            </a:pPr>
            <a:r>
              <a:rPr lang="es-MX" sz="2000" dirty="0"/>
              <a:t>La unidad de control de la cámara</a:t>
            </a:r>
          </a:p>
          <a:p>
            <a:pPr marL="457200" indent="-457200">
              <a:buFont typeface="+mj-lt"/>
              <a:buAutoNum type="arabicPeriod"/>
            </a:pPr>
            <a:r>
              <a:rPr lang="es-MX" sz="2000" dirty="0"/>
              <a:t>Cables de video</a:t>
            </a:r>
          </a:p>
          <a:p>
            <a:pPr marL="457200" indent="-457200">
              <a:buFont typeface="+mj-lt"/>
              <a:buAutoNum type="arabicPeriod"/>
            </a:pPr>
            <a:r>
              <a:rPr lang="es-MX" sz="2000" dirty="0"/>
              <a:t>El monitor</a:t>
            </a:r>
          </a:p>
          <a:p>
            <a:pPr marL="457200" indent="-457200">
              <a:buFont typeface="+mj-lt"/>
              <a:buAutoNum type="arabicPeriod"/>
            </a:pPr>
            <a:r>
              <a:rPr lang="es-MX" sz="2000" dirty="0"/>
              <a:t>El sistema de control de la imagen</a:t>
            </a:r>
          </a:p>
        </p:txBody>
      </p:sp>
      <p:sp>
        <p:nvSpPr>
          <p:cNvPr id="4" name="CuadroTexto 3">
            <a:extLst>
              <a:ext uri="{FF2B5EF4-FFF2-40B4-BE49-F238E27FC236}">
                <a16:creationId xmlns:a16="http://schemas.microsoft.com/office/drawing/2014/main" id="{7A8D94FD-852A-1BDB-7587-150B7B00F95A}"/>
              </a:ext>
            </a:extLst>
          </p:cNvPr>
          <p:cNvSpPr txBox="1"/>
          <p:nvPr/>
        </p:nvSpPr>
        <p:spPr>
          <a:xfrm>
            <a:off x="-2" y="6463379"/>
            <a:ext cx="12192001" cy="369332"/>
          </a:xfrm>
          <a:prstGeom prst="rect">
            <a:avLst/>
          </a:prstGeom>
          <a:noFill/>
        </p:spPr>
        <p:txBody>
          <a:bodyPr wrap="square" rtlCol="0">
            <a:spAutoFit/>
          </a:bodyPr>
          <a:lstStyle/>
          <a:p>
            <a:r>
              <a:rPr lang="es-MX" dirty="0">
                <a:solidFill>
                  <a:schemeClr val="bg1"/>
                </a:solidFill>
              </a:rPr>
              <a:t>Fuente: Fuller, Joana, Instrumentación quirúrgica: principios y prácticas, Buenos Aires, Panamericana, 2012</a:t>
            </a:r>
          </a:p>
        </p:txBody>
      </p:sp>
      <p:sp>
        <p:nvSpPr>
          <p:cNvPr id="5" name="Rectángulo 4">
            <a:extLst>
              <a:ext uri="{FF2B5EF4-FFF2-40B4-BE49-F238E27FC236}">
                <a16:creationId xmlns:a16="http://schemas.microsoft.com/office/drawing/2014/main" id="{8A89F692-4BE0-FA91-4A22-25E148EBFFF4}"/>
              </a:ext>
            </a:extLst>
          </p:cNvPr>
          <p:cNvSpPr/>
          <p:nvPr/>
        </p:nvSpPr>
        <p:spPr>
          <a:xfrm>
            <a:off x="6265334" y="2150284"/>
            <a:ext cx="5520265" cy="3251847"/>
          </a:xfrm>
          <a:prstGeom prst="rect">
            <a:avLst/>
          </a:prstGeom>
          <a:noFill/>
          <a:ln w="38100">
            <a:solidFill>
              <a:srgbClr val="0070C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MX"/>
          </a:p>
        </p:txBody>
      </p:sp>
      <p:pic>
        <p:nvPicPr>
          <p:cNvPr id="7" name="Imagen 6">
            <a:extLst>
              <a:ext uri="{FF2B5EF4-FFF2-40B4-BE49-F238E27FC236}">
                <a16:creationId xmlns:a16="http://schemas.microsoft.com/office/drawing/2014/main" id="{DB8A7BEC-473A-0522-4159-C34474247D2F}"/>
              </a:ext>
            </a:extLst>
          </p:cNvPr>
          <p:cNvPicPr>
            <a:picLocks noChangeAspect="1"/>
          </p:cNvPicPr>
          <p:nvPr/>
        </p:nvPicPr>
        <p:blipFill>
          <a:blip r:embed="rId3"/>
          <a:stretch>
            <a:fillRect/>
          </a:stretch>
        </p:blipFill>
        <p:spPr>
          <a:xfrm>
            <a:off x="127001" y="58383"/>
            <a:ext cx="4473328" cy="6302286"/>
          </a:xfrm>
          <a:prstGeom prst="rect">
            <a:avLst/>
          </a:prstGeom>
        </p:spPr>
      </p:pic>
    </p:spTree>
    <p:extLst>
      <p:ext uri="{BB962C8B-B14F-4D97-AF65-F5344CB8AC3E}">
        <p14:creationId xmlns:p14="http://schemas.microsoft.com/office/powerpoint/2010/main" val="139348357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41097ED-1FC0-7F2C-5E42-4A6C7EBDB1AD}"/>
            </a:ext>
          </a:extLst>
        </p:cNvPr>
        <p:cNvGrpSpPr/>
        <p:nvPr/>
      </p:nvGrpSpPr>
      <p:grpSpPr>
        <a:xfrm>
          <a:off x="0" y="0"/>
          <a:ext cx="0" cy="0"/>
          <a:chOff x="0" y="0"/>
          <a:chExt cx="0" cy="0"/>
        </a:xfrm>
      </p:grpSpPr>
      <p:sp>
        <p:nvSpPr>
          <p:cNvPr id="2" name="Título 1">
            <a:extLst>
              <a:ext uri="{FF2B5EF4-FFF2-40B4-BE49-F238E27FC236}">
                <a16:creationId xmlns:a16="http://schemas.microsoft.com/office/drawing/2014/main" id="{85E6551F-B19F-3A87-46BD-5E401D4CA1CF}"/>
              </a:ext>
            </a:extLst>
          </p:cNvPr>
          <p:cNvSpPr>
            <a:spLocks noGrp="1"/>
          </p:cNvSpPr>
          <p:nvPr>
            <p:ph type="title"/>
          </p:nvPr>
        </p:nvSpPr>
        <p:spPr>
          <a:xfrm>
            <a:off x="355600" y="215231"/>
            <a:ext cx="10515600" cy="1325563"/>
          </a:xfrm>
        </p:spPr>
        <p:txBody>
          <a:bodyPr>
            <a:normAutofit/>
          </a:bodyPr>
          <a:lstStyle/>
          <a:p>
            <a:r>
              <a:rPr lang="es-MX" b="1" noProof="0" dirty="0"/>
              <a:t>Cirugía mínimamente invasiva</a:t>
            </a:r>
            <a:br>
              <a:rPr lang="es-MX" noProof="0" dirty="0"/>
            </a:br>
            <a:r>
              <a:rPr lang="es-MX" sz="4000" u="sng" noProof="0" dirty="0"/>
              <a:t>Fuente de luz</a:t>
            </a:r>
            <a:endParaRPr lang="es-MX" u="sng" noProof="0" dirty="0"/>
          </a:p>
        </p:txBody>
      </p:sp>
      <p:sp>
        <p:nvSpPr>
          <p:cNvPr id="3" name="CuadroTexto 2">
            <a:extLst>
              <a:ext uri="{FF2B5EF4-FFF2-40B4-BE49-F238E27FC236}">
                <a16:creationId xmlns:a16="http://schemas.microsoft.com/office/drawing/2014/main" id="{1F2AA2F5-6B93-ECB6-EE2B-197DAE5DDED3}"/>
              </a:ext>
            </a:extLst>
          </p:cNvPr>
          <p:cNvSpPr txBox="1"/>
          <p:nvPr/>
        </p:nvSpPr>
        <p:spPr>
          <a:xfrm>
            <a:off x="338668" y="1670530"/>
            <a:ext cx="11319931" cy="3477875"/>
          </a:xfrm>
          <a:prstGeom prst="rect">
            <a:avLst/>
          </a:prstGeom>
          <a:noFill/>
        </p:spPr>
        <p:txBody>
          <a:bodyPr wrap="square" rtlCol="0">
            <a:spAutoFit/>
          </a:bodyPr>
          <a:lstStyle/>
          <a:p>
            <a:pPr marL="285750" indent="-285750">
              <a:buFont typeface="Arial" panose="020B0604020202020204" pitchFamily="34" charset="0"/>
              <a:buChar char="•"/>
            </a:pPr>
            <a:r>
              <a:rPr lang="es-MX" sz="2000" dirty="0"/>
              <a:t>La fuente de luz transmite la luz al cable óptico de fibra óptica y al endoscopio.</a:t>
            </a:r>
          </a:p>
          <a:p>
            <a:pPr marL="285750" indent="-285750">
              <a:buFont typeface="Arial" panose="020B0604020202020204" pitchFamily="34" charset="0"/>
              <a:buChar char="•"/>
            </a:pPr>
            <a:r>
              <a:rPr lang="es-MX" sz="2000" dirty="0"/>
              <a:t>El panel de control de la fuente de luz se usa para ajustar el tipo y la intensidad de la luz, que se transmite desde lamparillas dentro de la unidad.</a:t>
            </a:r>
          </a:p>
          <a:p>
            <a:pPr marL="285750" indent="-285750">
              <a:buFont typeface="Arial" panose="020B0604020202020204" pitchFamily="34" charset="0"/>
              <a:buChar char="•"/>
            </a:pPr>
            <a:r>
              <a:rPr lang="es-MX" sz="2000" dirty="0"/>
              <a:t>El panel de control permite ajustar variables como la intensidad de la luz, y un sistema de filtros infrarrojos permite el uso de lamparillas de menor voltaje.</a:t>
            </a:r>
          </a:p>
          <a:p>
            <a:pPr marL="285750" indent="-285750">
              <a:buFont typeface="Arial" panose="020B0604020202020204" pitchFamily="34" charset="0"/>
              <a:buChar char="•"/>
            </a:pPr>
            <a:r>
              <a:rPr lang="es-MX" sz="2000" dirty="0"/>
              <a:t>El modo automático de la fuente de luz controla el brillo de la imagen, pero si</a:t>
            </a:r>
            <a:r>
              <a:rPr lang="es-MX" sz="2000" u="sng" dirty="0">
                <a:effectLst>
                  <a:outerShdw blurRad="38100" dist="38100" dir="2700000" algn="tl">
                    <a:srgbClr val="000000">
                      <a:alpha val="43137"/>
                    </a:srgbClr>
                  </a:outerShdw>
                </a:effectLst>
              </a:rPr>
              <a:t> </a:t>
            </a:r>
            <a:r>
              <a:rPr lang="es-MX" sz="2000" b="1" i="1" u="sng" dirty="0">
                <a:effectLst>
                  <a:outerShdw blurRad="38100" dist="38100" dir="2700000" algn="tl">
                    <a:srgbClr val="000000">
                      <a:alpha val="43137"/>
                    </a:srgbClr>
                  </a:outerShdw>
                </a:effectLst>
              </a:rPr>
              <a:t>se requiere más luz, puede aumentarse la ganancia (intensidad de la señal) en lugar de la intensidad de la luz. </a:t>
            </a:r>
            <a:endParaRPr lang="es-MX" sz="2000" b="1" i="1" dirty="0"/>
          </a:p>
          <a:p>
            <a:pPr marL="285750" indent="-285750">
              <a:buFont typeface="Arial" panose="020B0604020202020204" pitchFamily="34" charset="0"/>
              <a:buChar char="•"/>
            </a:pPr>
            <a:r>
              <a:rPr lang="es-MX" sz="2000" dirty="0"/>
              <a:t>Se requiere una luz blanca muy intensa, se utilizan las luces de xenón o LED</a:t>
            </a:r>
          </a:p>
          <a:p>
            <a:pPr marL="285750" indent="-285750">
              <a:buFont typeface="Arial" panose="020B0604020202020204" pitchFamily="34" charset="0"/>
              <a:buChar char="•"/>
            </a:pPr>
            <a:r>
              <a:rPr lang="es-MX" sz="2000" dirty="0"/>
              <a:t>La luz emitida por el endoscopio es </a:t>
            </a:r>
            <a:r>
              <a:rPr lang="es-MX" sz="2000" b="1" i="1" u="sng" dirty="0">
                <a:effectLst>
                  <a:outerShdw blurRad="38100" dist="38100" dir="2700000" algn="tl">
                    <a:srgbClr val="000000">
                      <a:alpha val="43137"/>
                    </a:srgbClr>
                  </a:outerShdw>
                </a:effectLst>
              </a:rPr>
              <a:t>fría. Los rayos de luz emitidos por el extremo del cable donde se fija al endoscopio son extremadamente calientes.</a:t>
            </a:r>
          </a:p>
          <a:p>
            <a:pPr marL="285750" indent="-285750">
              <a:buFont typeface="Arial" panose="020B0604020202020204" pitchFamily="34" charset="0"/>
              <a:buChar char="•"/>
            </a:pPr>
            <a:endParaRPr lang="es-MX" sz="2000" dirty="0"/>
          </a:p>
        </p:txBody>
      </p:sp>
      <p:sp>
        <p:nvSpPr>
          <p:cNvPr id="4" name="CuadroTexto 3">
            <a:extLst>
              <a:ext uri="{FF2B5EF4-FFF2-40B4-BE49-F238E27FC236}">
                <a16:creationId xmlns:a16="http://schemas.microsoft.com/office/drawing/2014/main" id="{A5ED7E14-A83E-6E36-AFB9-9592CCF24CA2}"/>
              </a:ext>
            </a:extLst>
          </p:cNvPr>
          <p:cNvSpPr txBox="1"/>
          <p:nvPr/>
        </p:nvSpPr>
        <p:spPr>
          <a:xfrm>
            <a:off x="-2" y="6463379"/>
            <a:ext cx="12192001" cy="369332"/>
          </a:xfrm>
          <a:prstGeom prst="rect">
            <a:avLst/>
          </a:prstGeom>
          <a:noFill/>
        </p:spPr>
        <p:txBody>
          <a:bodyPr wrap="square" rtlCol="0">
            <a:spAutoFit/>
          </a:bodyPr>
          <a:lstStyle/>
          <a:p>
            <a:r>
              <a:rPr lang="es-MX" dirty="0">
                <a:solidFill>
                  <a:schemeClr val="bg1"/>
                </a:solidFill>
              </a:rPr>
              <a:t>Fuente: Fuller, Joana, Instrumentación quirúrgica: principios y prácticas, Buenos Aires, Panamericana, 2012</a:t>
            </a:r>
          </a:p>
        </p:txBody>
      </p:sp>
      <p:sp>
        <p:nvSpPr>
          <p:cNvPr id="5" name="Rectángulo 4">
            <a:extLst>
              <a:ext uri="{FF2B5EF4-FFF2-40B4-BE49-F238E27FC236}">
                <a16:creationId xmlns:a16="http://schemas.microsoft.com/office/drawing/2014/main" id="{FFA162C6-F645-78D7-83EC-B722B2F10CD5}"/>
              </a:ext>
            </a:extLst>
          </p:cNvPr>
          <p:cNvSpPr/>
          <p:nvPr/>
        </p:nvSpPr>
        <p:spPr>
          <a:xfrm>
            <a:off x="228599" y="1625277"/>
            <a:ext cx="11624733" cy="4259055"/>
          </a:xfrm>
          <a:prstGeom prst="rect">
            <a:avLst/>
          </a:prstGeom>
          <a:noFill/>
          <a:ln w="38100">
            <a:solidFill>
              <a:srgbClr val="0070C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MX"/>
          </a:p>
        </p:txBody>
      </p:sp>
    </p:spTree>
    <p:extLst>
      <p:ext uri="{BB962C8B-B14F-4D97-AF65-F5344CB8AC3E}">
        <p14:creationId xmlns:p14="http://schemas.microsoft.com/office/powerpoint/2010/main" val="164350248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1F9B562-1F84-68D4-0527-E323CB87D86A}"/>
            </a:ext>
          </a:extLst>
        </p:cNvPr>
        <p:cNvGrpSpPr/>
        <p:nvPr/>
      </p:nvGrpSpPr>
      <p:grpSpPr>
        <a:xfrm>
          <a:off x="0" y="0"/>
          <a:ext cx="0" cy="0"/>
          <a:chOff x="0" y="0"/>
          <a:chExt cx="0" cy="0"/>
        </a:xfrm>
      </p:grpSpPr>
      <p:sp>
        <p:nvSpPr>
          <p:cNvPr id="2" name="Título 1">
            <a:extLst>
              <a:ext uri="{FF2B5EF4-FFF2-40B4-BE49-F238E27FC236}">
                <a16:creationId xmlns:a16="http://schemas.microsoft.com/office/drawing/2014/main" id="{0BE3534F-38EC-B74B-C247-3B69DE87C6A8}"/>
              </a:ext>
            </a:extLst>
          </p:cNvPr>
          <p:cNvSpPr>
            <a:spLocks noGrp="1"/>
          </p:cNvSpPr>
          <p:nvPr>
            <p:ph type="title"/>
          </p:nvPr>
        </p:nvSpPr>
        <p:spPr>
          <a:xfrm>
            <a:off x="355600" y="215231"/>
            <a:ext cx="10515600" cy="1325563"/>
          </a:xfrm>
        </p:spPr>
        <p:txBody>
          <a:bodyPr>
            <a:normAutofit/>
          </a:bodyPr>
          <a:lstStyle/>
          <a:p>
            <a:r>
              <a:rPr lang="es-MX" b="1" noProof="0" dirty="0"/>
              <a:t>Cirugía mínimamente invasiva</a:t>
            </a:r>
            <a:br>
              <a:rPr lang="es-MX" noProof="0" dirty="0"/>
            </a:br>
            <a:r>
              <a:rPr lang="es-MX" sz="4000" u="sng" noProof="0" dirty="0"/>
              <a:t>Fuente de luz y cable de fibra óptica</a:t>
            </a:r>
            <a:endParaRPr lang="es-MX" u="sng" noProof="0" dirty="0"/>
          </a:p>
        </p:txBody>
      </p:sp>
      <p:sp>
        <p:nvSpPr>
          <p:cNvPr id="4" name="CuadroTexto 3">
            <a:extLst>
              <a:ext uri="{FF2B5EF4-FFF2-40B4-BE49-F238E27FC236}">
                <a16:creationId xmlns:a16="http://schemas.microsoft.com/office/drawing/2014/main" id="{2BCC0631-9B4D-35AB-7563-DDC88D69C9C3}"/>
              </a:ext>
            </a:extLst>
          </p:cNvPr>
          <p:cNvSpPr txBox="1"/>
          <p:nvPr/>
        </p:nvSpPr>
        <p:spPr>
          <a:xfrm>
            <a:off x="-2" y="6463379"/>
            <a:ext cx="12192001" cy="369332"/>
          </a:xfrm>
          <a:prstGeom prst="rect">
            <a:avLst/>
          </a:prstGeom>
          <a:noFill/>
        </p:spPr>
        <p:txBody>
          <a:bodyPr wrap="square" rtlCol="0">
            <a:spAutoFit/>
          </a:bodyPr>
          <a:lstStyle/>
          <a:p>
            <a:r>
              <a:rPr lang="es-MX" dirty="0">
                <a:solidFill>
                  <a:schemeClr val="bg1"/>
                </a:solidFill>
              </a:rPr>
              <a:t>Fuente: Fuller, Joana, Instrumentación quirúrgica: principios y prácticas, Buenos Aires, Panamericana, 2012</a:t>
            </a:r>
          </a:p>
        </p:txBody>
      </p:sp>
      <p:sp>
        <p:nvSpPr>
          <p:cNvPr id="5" name="Rectángulo 4">
            <a:extLst>
              <a:ext uri="{FF2B5EF4-FFF2-40B4-BE49-F238E27FC236}">
                <a16:creationId xmlns:a16="http://schemas.microsoft.com/office/drawing/2014/main" id="{E043CCB3-1486-8719-76C2-7815C669C96C}"/>
              </a:ext>
            </a:extLst>
          </p:cNvPr>
          <p:cNvSpPr/>
          <p:nvPr/>
        </p:nvSpPr>
        <p:spPr>
          <a:xfrm>
            <a:off x="228599" y="1625277"/>
            <a:ext cx="11624733" cy="4259055"/>
          </a:xfrm>
          <a:prstGeom prst="rect">
            <a:avLst/>
          </a:prstGeom>
          <a:noFill/>
          <a:ln w="38100">
            <a:solidFill>
              <a:srgbClr val="0070C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MX"/>
          </a:p>
        </p:txBody>
      </p:sp>
      <p:pic>
        <p:nvPicPr>
          <p:cNvPr id="7" name="Imagen 6">
            <a:extLst>
              <a:ext uri="{FF2B5EF4-FFF2-40B4-BE49-F238E27FC236}">
                <a16:creationId xmlns:a16="http://schemas.microsoft.com/office/drawing/2014/main" id="{6F1365ED-A9E5-9388-1B71-ED253D17D97E}"/>
              </a:ext>
            </a:extLst>
          </p:cNvPr>
          <p:cNvPicPr>
            <a:picLocks noChangeAspect="1"/>
          </p:cNvPicPr>
          <p:nvPr/>
        </p:nvPicPr>
        <p:blipFill>
          <a:blip r:embed="rId3"/>
          <a:stretch>
            <a:fillRect/>
          </a:stretch>
        </p:blipFill>
        <p:spPr>
          <a:xfrm>
            <a:off x="455085" y="1853465"/>
            <a:ext cx="3359147" cy="3491750"/>
          </a:xfrm>
          <a:prstGeom prst="rect">
            <a:avLst/>
          </a:prstGeom>
        </p:spPr>
      </p:pic>
      <p:sp>
        <p:nvSpPr>
          <p:cNvPr id="8" name="CuadroTexto 7">
            <a:extLst>
              <a:ext uri="{FF2B5EF4-FFF2-40B4-BE49-F238E27FC236}">
                <a16:creationId xmlns:a16="http://schemas.microsoft.com/office/drawing/2014/main" id="{89FFC38F-E060-59FB-E6E8-E1DB3DD12A52}"/>
              </a:ext>
            </a:extLst>
          </p:cNvPr>
          <p:cNvSpPr txBox="1"/>
          <p:nvPr/>
        </p:nvSpPr>
        <p:spPr>
          <a:xfrm>
            <a:off x="4219575" y="2119841"/>
            <a:ext cx="2698749" cy="2246769"/>
          </a:xfrm>
          <a:prstGeom prst="rect">
            <a:avLst/>
          </a:prstGeom>
          <a:noFill/>
        </p:spPr>
        <p:txBody>
          <a:bodyPr wrap="square" rtlCol="0">
            <a:spAutoFit/>
          </a:bodyPr>
          <a:lstStyle/>
          <a:p>
            <a:r>
              <a:rPr lang="es-MX" sz="2000" b="1" i="1" u="sng" dirty="0">
                <a:effectLst>
                  <a:outerShdw blurRad="38100" dist="38100" dir="2700000" algn="tl">
                    <a:srgbClr val="000000">
                      <a:alpha val="43137"/>
                    </a:srgbClr>
                  </a:outerShdw>
                </a:effectLst>
              </a:rPr>
              <a:t>Poner la fuente de luz en el modo más bajo o de espera antes de desconectar el endoscopio y el cable óptico.</a:t>
            </a:r>
          </a:p>
          <a:p>
            <a:pPr marL="285750" indent="-285750">
              <a:buFont typeface="Arial" panose="020B0604020202020204" pitchFamily="34" charset="0"/>
              <a:buChar char="•"/>
            </a:pPr>
            <a:endParaRPr lang="es-MX" sz="2000" dirty="0"/>
          </a:p>
        </p:txBody>
      </p:sp>
      <p:pic>
        <p:nvPicPr>
          <p:cNvPr id="6146" name="Picture 2" descr="Refurbished KARL STORZ 20133120 Cold Light Fountain XENON 300 SCB  20133120-1 Light Source Un venta del la - DOTmed Listado #4398389:">
            <a:extLst>
              <a:ext uri="{FF2B5EF4-FFF2-40B4-BE49-F238E27FC236}">
                <a16:creationId xmlns:a16="http://schemas.microsoft.com/office/drawing/2014/main" id="{8246C02D-AE98-2B29-6A41-EF85CBB58B1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323667" y="1853465"/>
            <a:ext cx="4413248" cy="33623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6686183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078B3E3-25DD-B9E7-B724-038A979D93AA}"/>
            </a:ext>
          </a:extLst>
        </p:cNvPr>
        <p:cNvGrpSpPr/>
        <p:nvPr/>
      </p:nvGrpSpPr>
      <p:grpSpPr>
        <a:xfrm>
          <a:off x="0" y="0"/>
          <a:ext cx="0" cy="0"/>
          <a:chOff x="0" y="0"/>
          <a:chExt cx="0" cy="0"/>
        </a:xfrm>
      </p:grpSpPr>
      <p:sp>
        <p:nvSpPr>
          <p:cNvPr id="2" name="Título 1">
            <a:extLst>
              <a:ext uri="{FF2B5EF4-FFF2-40B4-BE49-F238E27FC236}">
                <a16:creationId xmlns:a16="http://schemas.microsoft.com/office/drawing/2014/main" id="{13A31A1F-4F90-7925-2DAF-B924591497F9}"/>
              </a:ext>
            </a:extLst>
          </p:cNvPr>
          <p:cNvSpPr>
            <a:spLocks noGrp="1"/>
          </p:cNvSpPr>
          <p:nvPr>
            <p:ph type="title"/>
          </p:nvPr>
        </p:nvSpPr>
        <p:spPr>
          <a:xfrm>
            <a:off x="355600" y="215231"/>
            <a:ext cx="10515600" cy="1325563"/>
          </a:xfrm>
        </p:spPr>
        <p:txBody>
          <a:bodyPr>
            <a:normAutofit/>
          </a:bodyPr>
          <a:lstStyle/>
          <a:p>
            <a:r>
              <a:rPr lang="es-MX" b="1" noProof="0" dirty="0"/>
              <a:t>Cirugía mínimamente invasiva</a:t>
            </a:r>
            <a:br>
              <a:rPr lang="es-MX" noProof="0" dirty="0"/>
            </a:br>
            <a:r>
              <a:rPr lang="es-MX" sz="4000" u="sng" noProof="0" dirty="0"/>
              <a:t>Cable de fibra óptica</a:t>
            </a:r>
            <a:endParaRPr lang="es-MX" u="sng" noProof="0" dirty="0"/>
          </a:p>
        </p:txBody>
      </p:sp>
      <p:sp>
        <p:nvSpPr>
          <p:cNvPr id="3" name="CuadroTexto 2">
            <a:extLst>
              <a:ext uri="{FF2B5EF4-FFF2-40B4-BE49-F238E27FC236}">
                <a16:creationId xmlns:a16="http://schemas.microsoft.com/office/drawing/2014/main" id="{FF9DD28F-F7F2-1DFC-3E34-5DEC2A0F9326}"/>
              </a:ext>
            </a:extLst>
          </p:cNvPr>
          <p:cNvSpPr txBox="1"/>
          <p:nvPr/>
        </p:nvSpPr>
        <p:spPr>
          <a:xfrm>
            <a:off x="228599" y="1626011"/>
            <a:ext cx="3898538" cy="4247317"/>
          </a:xfrm>
          <a:prstGeom prst="rect">
            <a:avLst/>
          </a:prstGeom>
          <a:noFill/>
        </p:spPr>
        <p:txBody>
          <a:bodyPr wrap="square" rtlCol="0">
            <a:spAutoFit/>
          </a:bodyPr>
          <a:lstStyle/>
          <a:p>
            <a:pPr marL="285750" indent="-285750">
              <a:buFont typeface="Arial" panose="020B0604020202020204" pitchFamily="34" charset="0"/>
              <a:buChar char="•"/>
            </a:pPr>
            <a:r>
              <a:rPr lang="es-MX" dirty="0"/>
              <a:t>Transmite la luz desde la fuente de luz hasta el cabezal de la cámara o el endoscopio.</a:t>
            </a:r>
          </a:p>
          <a:p>
            <a:pPr marL="285750" indent="-285750">
              <a:buFont typeface="Arial" panose="020B0604020202020204" pitchFamily="34" charset="0"/>
              <a:buChar char="•"/>
            </a:pPr>
            <a:r>
              <a:rPr lang="es-MX" dirty="0"/>
              <a:t>El cable está compuesto por muchos miles de haces de fibras de vidrio o de plástico, que están alineados en haces paralelos longitudinales.</a:t>
            </a:r>
          </a:p>
          <a:p>
            <a:pPr marL="285750" indent="-285750">
              <a:buFont typeface="Arial" panose="020B0604020202020204" pitchFamily="34" charset="0"/>
              <a:buChar char="•"/>
            </a:pPr>
            <a:r>
              <a:rPr lang="es-MX" dirty="0"/>
              <a:t>Estos haces de fibra óptica son delicados y se rompen fácilmente con impactos penetrantes o si el cable se dobla demasiado.</a:t>
            </a:r>
          </a:p>
          <a:p>
            <a:pPr marL="285750" indent="-285750">
              <a:buFont typeface="Arial" panose="020B0604020202020204" pitchFamily="34" charset="0"/>
              <a:buChar char="•"/>
            </a:pPr>
            <a:r>
              <a:rPr lang="es-MX" dirty="0"/>
              <a:t>El cable de fibra óptica se fija con seguridad a la fuente de luz en el panel de control</a:t>
            </a:r>
          </a:p>
        </p:txBody>
      </p:sp>
      <p:sp>
        <p:nvSpPr>
          <p:cNvPr id="4" name="CuadroTexto 3">
            <a:extLst>
              <a:ext uri="{FF2B5EF4-FFF2-40B4-BE49-F238E27FC236}">
                <a16:creationId xmlns:a16="http://schemas.microsoft.com/office/drawing/2014/main" id="{599733F5-F232-D3AB-A1FB-C700F3D14325}"/>
              </a:ext>
            </a:extLst>
          </p:cNvPr>
          <p:cNvSpPr txBox="1"/>
          <p:nvPr/>
        </p:nvSpPr>
        <p:spPr>
          <a:xfrm>
            <a:off x="-2" y="6463379"/>
            <a:ext cx="12192001" cy="369332"/>
          </a:xfrm>
          <a:prstGeom prst="rect">
            <a:avLst/>
          </a:prstGeom>
          <a:noFill/>
        </p:spPr>
        <p:txBody>
          <a:bodyPr wrap="square" rtlCol="0">
            <a:spAutoFit/>
          </a:bodyPr>
          <a:lstStyle/>
          <a:p>
            <a:r>
              <a:rPr lang="es-MX" dirty="0">
                <a:solidFill>
                  <a:schemeClr val="bg1"/>
                </a:solidFill>
              </a:rPr>
              <a:t>Fuente: Fuller, Joana, Instrumentación quirúrgica: principios y prácticas, Buenos Aires, Panamericana, 2012</a:t>
            </a:r>
          </a:p>
        </p:txBody>
      </p:sp>
      <p:sp>
        <p:nvSpPr>
          <p:cNvPr id="5" name="Rectángulo 4">
            <a:extLst>
              <a:ext uri="{FF2B5EF4-FFF2-40B4-BE49-F238E27FC236}">
                <a16:creationId xmlns:a16="http://schemas.microsoft.com/office/drawing/2014/main" id="{88FCBFB0-96AD-3CAD-EB7D-8781D8685FB5}"/>
              </a:ext>
            </a:extLst>
          </p:cNvPr>
          <p:cNvSpPr/>
          <p:nvPr/>
        </p:nvSpPr>
        <p:spPr>
          <a:xfrm>
            <a:off x="228599" y="1625277"/>
            <a:ext cx="11624733" cy="4259055"/>
          </a:xfrm>
          <a:prstGeom prst="rect">
            <a:avLst/>
          </a:prstGeom>
          <a:noFill/>
          <a:ln w="38100">
            <a:solidFill>
              <a:srgbClr val="0070C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MX"/>
          </a:p>
        </p:txBody>
      </p:sp>
      <p:pic>
        <p:nvPicPr>
          <p:cNvPr id="7" name="Imagen 6">
            <a:extLst>
              <a:ext uri="{FF2B5EF4-FFF2-40B4-BE49-F238E27FC236}">
                <a16:creationId xmlns:a16="http://schemas.microsoft.com/office/drawing/2014/main" id="{6CC37A83-54AB-3ED0-3853-EAA3CC91512A}"/>
              </a:ext>
            </a:extLst>
          </p:cNvPr>
          <p:cNvPicPr>
            <a:picLocks noChangeAspect="1"/>
          </p:cNvPicPr>
          <p:nvPr/>
        </p:nvPicPr>
        <p:blipFill>
          <a:blip r:embed="rId3"/>
          <a:stretch>
            <a:fillRect/>
          </a:stretch>
        </p:blipFill>
        <p:spPr>
          <a:xfrm>
            <a:off x="7856330" y="2130845"/>
            <a:ext cx="3813802" cy="2900892"/>
          </a:xfrm>
          <a:prstGeom prst="rect">
            <a:avLst/>
          </a:prstGeom>
        </p:spPr>
      </p:pic>
      <p:pic>
        <p:nvPicPr>
          <p:cNvPr id="9" name="Imagen 8">
            <a:extLst>
              <a:ext uri="{FF2B5EF4-FFF2-40B4-BE49-F238E27FC236}">
                <a16:creationId xmlns:a16="http://schemas.microsoft.com/office/drawing/2014/main" id="{F1EDB2AA-FBA2-0D47-09A7-517A15308705}"/>
              </a:ext>
            </a:extLst>
          </p:cNvPr>
          <p:cNvPicPr>
            <a:picLocks noChangeAspect="1"/>
          </p:cNvPicPr>
          <p:nvPr/>
        </p:nvPicPr>
        <p:blipFill>
          <a:blip r:embed="rId4"/>
          <a:stretch>
            <a:fillRect/>
          </a:stretch>
        </p:blipFill>
        <p:spPr>
          <a:xfrm>
            <a:off x="4014836" y="1946327"/>
            <a:ext cx="3953795" cy="2965346"/>
          </a:xfrm>
          <a:prstGeom prst="rect">
            <a:avLst/>
          </a:prstGeom>
        </p:spPr>
      </p:pic>
    </p:spTree>
    <p:extLst>
      <p:ext uri="{BB962C8B-B14F-4D97-AF65-F5344CB8AC3E}">
        <p14:creationId xmlns:p14="http://schemas.microsoft.com/office/powerpoint/2010/main" val="65969164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2F76E03-4CFD-0FD3-A902-0C5E95EC44E7}"/>
            </a:ext>
          </a:extLst>
        </p:cNvPr>
        <p:cNvGrpSpPr/>
        <p:nvPr/>
      </p:nvGrpSpPr>
      <p:grpSpPr>
        <a:xfrm>
          <a:off x="0" y="0"/>
          <a:ext cx="0" cy="0"/>
          <a:chOff x="0" y="0"/>
          <a:chExt cx="0" cy="0"/>
        </a:xfrm>
      </p:grpSpPr>
      <p:sp>
        <p:nvSpPr>
          <p:cNvPr id="2" name="Título 1">
            <a:extLst>
              <a:ext uri="{FF2B5EF4-FFF2-40B4-BE49-F238E27FC236}">
                <a16:creationId xmlns:a16="http://schemas.microsoft.com/office/drawing/2014/main" id="{F89CD241-82F9-91C7-4C5B-0C668D9B0E22}"/>
              </a:ext>
            </a:extLst>
          </p:cNvPr>
          <p:cNvSpPr>
            <a:spLocks noGrp="1"/>
          </p:cNvSpPr>
          <p:nvPr>
            <p:ph type="title"/>
          </p:nvPr>
        </p:nvSpPr>
        <p:spPr>
          <a:xfrm>
            <a:off x="355600" y="215231"/>
            <a:ext cx="10515600" cy="1325563"/>
          </a:xfrm>
        </p:spPr>
        <p:txBody>
          <a:bodyPr>
            <a:normAutofit/>
          </a:bodyPr>
          <a:lstStyle/>
          <a:p>
            <a:r>
              <a:rPr lang="es-MX" b="1" noProof="0" dirty="0"/>
              <a:t>Cirugía mínimamente invasiva</a:t>
            </a:r>
            <a:br>
              <a:rPr lang="es-MX" noProof="0" dirty="0"/>
            </a:br>
            <a:r>
              <a:rPr lang="es-MX" sz="4000" u="sng" noProof="0" dirty="0"/>
              <a:t>Cuidado y seguridad</a:t>
            </a:r>
            <a:endParaRPr lang="es-MX" u="sng" noProof="0" dirty="0"/>
          </a:p>
        </p:txBody>
      </p:sp>
      <p:sp>
        <p:nvSpPr>
          <p:cNvPr id="3" name="CuadroTexto 2">
            <a:extLst>
              <a:ext uri="{FF2B5EF4-FFF2-40B4-BE49-F238E27FC236}">
                <a16:creationId xmlns:a16="http://schemas.microsoft.com/office/drawing/2014/main" id="{230BFFBD-4F94-4BB6-6585-69315A4025A1}"/>
              </a:ext>
            </a:extLst>
          </p:cNvPr>
          <p:cNvSpPr txBox="1"/>
          <p:nvPr/>
        </p:nvSpPr>
        <p:spPr>
          <a:xfrm>
            <a:off x="228599" y="1626011"/>
            <a:ext cx="11108268" cy="3693319"/>
          </a:xfrm>
          <a:prstGeom prst="rect">
            <a:avLst/>
          </a:prstGeom>
          <a:noFill/>
        </p:spPr>
        <p:txBody>
          <a:bodyPr wrap="square" rtlCol="0">
            <a:spAutoFit/>
          </a:bodyPr>
          <a:lstStyle/>
          <a:p>
            <a:pPr marL="342900" indent="-342900">
              <a:buFont typeface="+mj-lt"/>
              <a:buAutoNum type="arabicPeriod"/>
            </a:pPr>
            <a:r>
              <a:rPr lang="es-MX" dirty="0"/>
              <a:t>Manipule con cuidado los cables de fibra óptica, cuando almacena o transporta el cable, enróllelo con delicadeza. No deje el cable colgando; guárdelo en posición horizontal.</a:t>
            </a:r>
          </a:p>
          <a:p>
            <a:pPr marL="342900" indent="-342900">
              <a:buFont typeface="+mj-lt"/>
              <a:buAutoNum type="arabicPeriod"/>
            </a:pPr>
            <a:r>
              <a:rPr lang="es-MX" dirty="0"/>
              <a:t>No permita que el cable golpee superficies duras, esto puede hacer que los haces de fibra óptica se rompan, las fracturas internas de las fibras no son visibles desde afuera.</a:t>
            </a:r>
          </a:p>
          <a:p>
            <a:pPr marL="342900" indent="-342900">
              <a:buFont typeface="+mj-lt"/>
              <a:buAutoNum type="arabicPeriod"/>
            </a:pPr>
            <a:r>
              <a:rPr lang="es-MX" dirty="0"/>
              <a:t>Inspeccione el cable en busca de daños externos antes de usarlo.</a:t>
            </a:r>
          </a:p>
          <a:p>
            <a:pPr marL="342900" indent="-342900">
              <a:buFont typeface="+mj-lt"/>
              <a:buAutoNum type="arabicPeriod"/>
            </a:pPr>
            <a:r>
              <a:rPr lang="es-MX" dirty="0"/>
              <a:t>Apague la fuente de luz antes de conectar o desconectar el cable, esto evita el contacto inadvertido entre el rayo y materiales inflamables.</a:t>
            </a:r>
          </a:p>
          <a:p>
            <a:pPr marL="342900" indent="-342900">
              <a:buFont typeface="+mj-lt"/>
              <a:buAutoNum type="arabicPeriod"/>
            </a:pPr>
            <a:r>
              <a:rPr lang="es-MX" dirty="0"/>
              <a:t>No manipule las lamparillas de la fuente de luz con la piel desnuda. Los aceites de la piel pueden reducir la vida útil de la lamparilla.</a:t>
            </a:r>
          </a:p>
          <a:p>
            <a:pPr marL="342900" indent="-342900">
              <a:buFont typeface="+mj-lt"/>
              <a:buAutoNum type="arabicPeriod"/>
            </a:pPr>
            <a:r>
              <a:rPr lang="es-MX" dirty="0"/>
              <a:t>Fije el cable óptico con cuidado. El cable puede requerir un adaptador para conectarse.</a:t>
            </a:r>
          </a:p>
          <a:p>
            <a:pPr marL="342900" indent="-342900">
              <a:buFont typeface="+mj-lt"/>
              <a:buAutoNum type="arabicPeriod"/>
            </a:pPr>
            <a:r>
              <a:rPr lang="es-MX" dirty="0"/>
              <a:t>Tenga a mano reemplazos de las lamparillas de la fuente. Las fuentes de luz xenón tienen una vida útil finita, y debe haber repuestos para ser usados durante la cirugía.</a:t>
            </a:r>
          </a:p>
          <a:p>
            <a:pPr marL="342900" indent="-342900">
              <a:buFont typeface="+mj-lt"/>
              <a:buAutoNum type="arabicPeriod"/>
            </a:pPr>
            <a:r>
              <a:rPr lang="es-MX" dirty="0"/>
              <a:t>Limpie y procese el cable de acuerdo con las directivas del fabricante.</a:t>
            </a:r>
          </a:p>
        </p:txBody>
      </p:sp>
      <p:sp>
        <p:nvSpPr>
          <p:cNvPr id="4" name="CuadroTexto 3">
            <a:extLst>
              <a:ext uri="{FF2B5EF4-FFF2-40B4-BE49-F238E27FC236}">
                <a16:creationId xmlns:a16="http://schemas.microsoft.com/office/drawing/2014/main" id="{138A7033-A990-BCC8-7DB5-FF692573BE40}"/>
              </a:ext>
            </a:extLst>
          </p:cNvPr>
          <p:cNvSpPr txBox="1"/>
          <p:nvPr/>
        </p:nvSpPr>
        <p:spPr>
          <a:xfrm>
            <a:off x="-2" y="6463379"/>
            <a:ext cx="12192001" cy="369332"/>
          </a:xfrm>
          <a:prstGeom prst="rect">
            <a:avLst/>
          </a:prstGeom>
          <a:noFill/>
        </p:spPr>
        <p:txBody>
          <a:bodyPr wrap="square" rtlCol="0">
            <a:spAutoFit/>
          </a:bodyPr>
          <a:lstStyle/>
          <a:p>
            <a:r>
              <a:rPr lang="es-MX" dirty="0">
                <a:solidFill>
                  <a:schemeClr val="bg1"/>
                </a:solidFill>
              </a:rPr>
              <a:t>Fuente: Fuller, Joana, Instrumentación quirúrgica: principios y prácticas, Buenos Aires, Panamericana, 2012</a:t>
            </a:r>
          </a:p>
        </p:txBody>
      </p:sp>
      <p:sp>
        <p:nvSpPr>
          <p:cNvPr id="5" name="Rectángulo 4">
            <a:extLst>
              <a:ext uri="{FF2B5EF4-FFF2-40B4-BE49-F238E27FC236}">
                <a16:creationId xmlns:a16="http://schemas.microsoft.com/office/drawing/2014/main" id="{6C91F4AB-FE0B-57E6-7DD4-CAB6CC5F1565}"/>
              </a:ext>
            </a:extLst>
          </p:cNvPr>
          <p:cNvSpPr/>
          <p:nvPr/>
        </p:nvSpPr>
        <p:spPr>
          <a:xfrm>
            <a:off x="228599" y="1625277"/>
            <a:ext cx="11624733" cy="4259055"/>
          </a:xfrm>
          <a:prstGeom prst="rect">
            <a:avLst/>
          </a:prstGeom>
          <a:noFill/>
          <a:ln w="38100">
            <a:solidFill>
              <a:srgbClr val="0070C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MX"/>
          </a:p>
        </p:txBody>
      </p:sp>
    </p:spTree>
    <p:extLst>
      <p:ext uri="{BB962C8B-B14F-4D97-AF65-F5344CB8AC3E}">
        <p14:creationId xmlns:p14="http://schemas.microsoft.com/office/powerpoint/2010/main" val="128176469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4B72BF1-A79D-7DB7-331D-2CDE5431E0AB}"/>
            </a:ext>
          </a:extLst>
        </p:cNvPr>
        <p:cNvGrpSpPr/>
        <p:nvPr/>
      </p:nvGrpSpPr>
      <p:grpSpPr>
        <a:xfrm>
          <a:off x="0" y="0"/>
          <a:ext cx="0" cy="0"/>
          <a:chOff x="0" y="0"/>
          <a:chExt cx="0" cy="0"/>
        </a:xfrm>
      </p:grpSpPr>
      <p:sp>
        <p:nvSpPr>
          <p:cNvPr id="2" name="Título 1">
            <a:extLst>
              <a:ext uri="{FF2B5EF4-FFF2-40B4-BE49-F238E27FC236}">
                <a16:creationId xmlns:a16="http://schemas.microsoft.com/office/drawing/2014/main" id="{6D4872D6-67DD-4179-E88D-0777B95D9C0E}"/>
              </a:ext>
            </a:extLst>
          </p:cNvPr>
          <p:cNvSpPr>
            <a:spLocks noGrp="1"/>
          </p:cNvSpPr>
          <p:nvPr>
            <p:ph type="title"/>
          </p:nvPr>
        </p:nvSpPr>
        <p:spPr>
          <a:xfrm>
            <a:off x="355600" y="215231"/>
            <a:ext cx="10515600" cy="1325563"/>
          </a:xfrm>
        </p:spPr>
        <p:txBody>
          <a:bodyPr>
            <a:normAutofit/>
          </a:bodyPr>
          <a:lstStyle/>
          <a:p>
            <a:r>
              <a:rPr lang="es-MX" b="1" noProof="0" dirty="0"/>
              <a:t>Cirugía mínimamente invasiva</a:t>
            </a:r>
            <a:br>
              <a:rPr lang="es-MX" noProof="0" dirty="0"/>
            </a:br>
            <a:r>
              <a:rPr lang="es-MX" sz="4000" u="sng" noProof="0" dirty="0"/>
              <a:t>Cuidado y seguridad</a:t>
            </a:r>
            <a:endParaRPr lang="es-MX" u="sng" noProof="0" dirty="0"/>
          </a:p>
        </p:txBody>
      </p:sp>
      <p:sp>
        <p:nvSpPr>
          <p:cNvPr id="4" name="CuadroTexto 3">
            <a:extLst>
              <a:ext uri="{FF2B5EF4-FFF2-40B4-BE49-F238E27FC236}">
                <a16:creationId xmlns:a16="http://schemas.microsoft.com/office/drawing/2014/main" id="{586E2D33-9EC5-6276-798F-2FF5F421F7B2}"/>
              </a:ext>
            </a:extLst>
          </p:cNvPr>
          <p:cNvSpPr txBox="1"/>
          <p:nvPr/>
        </p:nvSpPr>
        <p:spPr>
          <a:xfrm>
            <a:off x="-2" y="6463379"/>
            <a:ext cx="12192001" cy="369332"/>
          </a:xfrm>
          <a:prstGeom prst="rect">
            <a:avLst/>
          </a:prstGeom>
          <a:noFill/>
        </p:spPr>
        <p:txBody>
          <a:bodyPr wrap="square" rtlCol="0">
            <a:spAutoFit/>
          </a:bodyPr>
          <a:lstStyle/>
          <a:p>
            <a:r>
              <a:rPr lang="es-MX" dirty="0">
                <a:solidFill>
                  <a:schemeClr val="bg1"/>
                </a:solidFill>
              </a:rPr>
              <a:t>Fuente: Fuller, Joana, Instrumentación quirúrgica: principios y prácticas, Buenos Aires, Panamericana, 2012</a:t>
            </a:r>
          </a:p>
        </p:txBody>
      </p:sp>
      <p:sp>
        <p:nvSpPr>
          <p:cNvPr id="5" name="Rectángulo 4">
            <a:extLst>
              <a:ext uri="{FF2B5EF4-FFF2-40B4-BE49-F238E27FC236}">
                <a16:creationId xmlns:a16="http://schemas.microsoft.com/office/drawing/2014/main" id="{70915BB0-7931-C1C1-2E81-A4131BBC390E}"/>
              </a:ext>
            </a:extLst>
          </p:cNvPr>
          <p:cNvSpPr/>
          <p:nvPr/>
        </p:nvSpPr>
        <p:spPr>
          <a:xfrm>
            <a:off x="228599" y="1625277"/>
            <a:ext cx="11624733" cy="4259055"/>
          </a:xfrm>
          <a:prstGeom prst="rect">
            <a:avLst/>
          </a:prstGeom>
          <a:noFill/>
          <a:ln w="38100">
            <a:solidFill>
              <a:srgbClr val="0070C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MX"/>
          </a:p>
        </p:txBody>
      </p:sp>
      <p:pic>
        <p:nvPicPr>
          <p:cNvPr id="7" name="Imagen 6">
            <a:extLst>
              <a:ext uri="{FF2B5EF4-FFF2-40B4-BE49-F238E27FC236}">
                <a16:creationId xmlns:a16="http://schemas.microsoft.com/office/drawing/2014/main" id="{78D2E048-9673-B160-DF76-CDB9A4D870F6}"/>
              </a:ext>
            </a:extLst>
          </p:cNvPr>
          <p:cNvPicPr>
            <a:picLocks noChangeAspect="1"/>
          </p:cNvPicPr>
          <p:nvPr/>
        </p:nvPicPr>
        <p:blipFill>
          <a:blip r:embed="rId3"/>
          <a:stretch>
            <a:fillRect/>
          </a:stretch>
        </p:blipFill>
        <p:spPr>
          <a:xfrm>
            <a:off x="355600" y="1913467"/>
            <a:ext cx="3416968" cy="1936860"/>
          </a:xfrm>
          <a:prstGeom prst="rect">
            <a:avLst/>
          </a:prstGeom>
        </p:spPr>
      </p:pic>
      <p:pic>
        <p:nvPicPr>
          <p:cNvPr id="9" name="Imagen 8">
            <a:extLst>
              <a:ext uri="{FF2B5EF4-FFF2-40B4-BE49-F238E27FC236}">
                <a16:creationId xmlns:a16="http://schemas.microsoft.com/office/drawing/2014/main" id="{8F45B05B-503E-B8CF-02FA-C2A487104F37}"/>
              </a:ext>
            </a:extLst>
          </p:cNvPr>
          <p:cNvPicPr>
            <a:picLocks noChangeAspect="1"/>
          </p:cNvPicPr>
          <p:nvPr/>
        </p:nvPicPr>
        <p:blipFill>
          <a:blip r:embed="rId4"/>
          <a:stretch>
            <a:fillRect/>
          </a:stretch>
        </p:blipFill>
        <p:spPr>
          <a:xfrm>
            <a:off x="3810291" y="1778186"/>
            <a:ext cx="3494805" cy="2072141"/>
          </a:xfrm>
          <a:prstGeom prst="rect">
            <a:avLst/>
          </a:prstGeom>
        </p:spPr>
      </p:pic>
      <p:pic>
        <p:nvPicPr>
          <p:cNvPr id="11" name="Imagen 10">
            <a:extLst>
              <a:ext uri="{FF2B5EF4-FFF2-40B4-BE49-F238E27FC236}">
                <a16:creationId xmlns:a16="http://schemas.microsoft.com/office/drawing/2014/main" id="{25F402C9-25C9-6F9C-9CC4-153965E75BD8}"/>
              </a:ext>
            </a:extLst>
          </p:cNvPr>
          <p:cNvPicPr>
            <a:picLocks noChangeAspect="1"/>
          </p:cNvPicPr>
          <p:nvPr/>
        </p:nvPicPr>
        <p:blipFill>
          <a:blip r:embed="rId5"/>
          <a:stretch>
            <a:fillRect/>
          </a:stretch>
        </p:blipFill>
        <p:spPr>
          <a:xfrm>
            <a:off x="9023829" y="1756109"/>
            <a:ext cx="2480319" cy="2678541"/>
          </a:xfrm>
          <a:prstGeom prst="rect">
            <a:avLst/>
          </a:prstGeom>
        </p:spPr>
      </p:pic>
      <p:pic>
        <p:nvPicPr>
          <p:cNvPr id="13" name="Imagen 12">
            <a:extLst>
              <a:ext uri="{FF2B5EF4-FFF2-40B4-BE49-F238E27FC236}">
                <a16:creationId xmlns:a16="http://schemas.microsoft.com/office/drawing/2014/main" id="{9A6254F2-6BB5-EBF5-427A-5E3A5FDC341B}"/>
              </a:ext>
            </a:extLst>
          </p:cNvPr>
          <p:cNvPicPr>
            <a:picLocks noChangeAspect="1"/>
          </p:cNvPicPr>
          <p:nvPr/>
        </p:nvPicPr>
        <p:blipFill>
          <a:blip r:embed="rId6"/>
          <a:stretch>
            <a:fillRect/>
          </a:stretch>
        </p:blipFill>
        <p:spPr>
          <a:xfrm>
            <a:off x="3772568" y="4138517"/>
            <a:ext cx="4130398" cy="1539373"/>
          </a:xfrm>
          <a:prstGeom prst="rect">
            <a:avLst/>
          </a:prstGeom>
        </p:spPr>
      </p:pic>
    </p:spTree>
    <p:extLst>
      <p:ext uri="{BB962C8B-B14F-4D97-AF65-F5344CB8AC3E}">
        <p14:creationId xmlns:p14="http://schemas.microsoft.com/office/powerpoint/2010/main" val="176090332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FFA2701-CBC2-5550-DBD3-D4DCE4A24EE8}"/>
            </a:ext>
          </a:extLst>
        </p:cNvPr>
        <p:cNvGrpSpPr/>
        <p:nvPr/>
      </p:nvGrpSpPr>
      <p:grpSpPr>
        <a:xfrm>
          <a:off x="0" y="0"/>
          <a:ext cx="0" cy="0"/>
          <a:chOff x="0" y="0"/>
          <a:chExt cx="0" cy="0"/>
        </a:xfrm>
      </p:grpSpPr>
      <p:sp>
        <p:nvSpPr>
          <p:cNvPr id="2" name="Título 1">
            <a:extLst>
              <a:ext uri="{FF2B5EF4-FFF2-40B4-BE49-F238E27FC236}">
                <a16:creationId xmlns:a16="http://schemas.microsoft.com/office/drawing/2014/main" id="{2B534B30-449D-BC2F-A707-9B58904A8E33}"/>
              </a:ext>
            </a:extLst>
          </p:cNvPr>
          <p:cNvSpPr>
            <a:spLocks noGrp="1"/>
          </p:cNvSpPr>
          <p:nvPr>
            <p:ph type="title"/>
          </p:nvPr>
        </p:nvSpPr>
        <p:spPr>
          <a:xfrm>
            <a:off x="355600" y="215231"/>
            <a:ext cx="10515600" cy="1325563"/>
          </a:xfrm>
        </p:spPr>
        <p:txBody>
          <a:bodyPr>
            <a:normAutofit/>
          </a:bodyPr>
          <a:lstStyle/>
          <a:p>
            <a:r>
              <a:rPr lang="es-MX" b="1" noProof="0" dirty="0"/>
              <a:t>Cirugía mínimamente invasiva</a:t>
            </a:r>
            <a:br>
              <a:rPr lang="es-MX" noProof="0" dirty="0"/>
            </a:br>
            <a:r>
              <a:rPr lang="es-MX" sz="4000" u="sng" noProof="0" dirty="0"/>
              <a:t>Balance de blancos</a:t>
            </a:r>
            <a:endParaRPr lang="es-MX" u="sng" noProof="0" dirty="0"/>
          </a:p>
        </p:txBody>
      </p:sp>
      <p:sp>
        <p:nvSpPr>
          <p:cNvPr id="3" name="CuadroTexto 2">
            <a:extLst>
              <a:ext uri="{FF2B5EF4-FFF2-40B4-BE49-F238E27FC236}">
                <a16:creationId xmlns:a16="http://schemas.microsoft.com/office/drawing/2014/main" id="{09D62DDA-77BC-6654-7382-64A1837B4D42}"/>
              </a:ext>
            </a:extLst>
          </p:cNvPr>
          <p:cNvSpPr txBox="1"/>
          <p:nvPr/>
        </p:nvSpPr>
        <p:spPr>
          <a:xfrm>
            <a:off x="228599" y="1626011"/>
            <a:ext cx="11108268" cy="2862322"/>
          </a:xfrm>
          <a:prstGeom prst="rect">
            <a:avLst/>
          </a:prstGeom>
          <a:noFill/>
        </p:spPr>
        <p:txBody>
          <a:bodyPr wrap="square" rtlCol="0">
            <a:spAutoFit/>
          </a:bodyPr>
          <a:lstStyle/>
          <a:p>
            <a:pPr marL="285750" indent="-285750">
              <a:buFont typeface="Arial" panose="020B0604020202020204" pitchFamily="34" charset="0"/>
              <a:buChar char="•"/>
            </a:pPr>
            <a:r>
              <a:rPr lang="es-MX" dirty="0"/>
              <a:t>En todas las cámaras debe ajustarse el balance de blancos antes de cada procedimiento. Esto sirve para ajustar el color de la luz con los otros componentes del sistema. Para ajustar el balance de blancos de la cámara, conecte la fuente de luz con el endoscopio y enciéndala en posición alta (de acuerdo con las especificaciones del fabricante).</a:t>
            </a:r>
          </a:p>
          <a:p>
            <a:pPr marL="285750" indent="-285750">
              <a:buFont typeface="Arial" panose="020B0604020202020204" pitchFamily="34" charset="0"/>
              <a:buChar char="•"/>
            </a:pPr>
            <a:endParaRPr lang="es-MX" dirty="0"/>
          </a:p>
          <a:p>
            <a:pPr marL="285750" indent="-285750">
              <a:buFont typeface="Arial" panose="020B0604020202020204" pitchFamily="34" charset="0"/>
              <a:buChar char="•"/>
            </a:pPr>
            <a:r>
              <a:rPr lang="es-MX" dirty="0"/>
              <a:t>Dirija el lente del endoscopio a un objeto sólido blanco, como el envoltorio de un campo estéril (no  utilice materiales porosos o tejidos como gasas quirúrgicas, porque pueden mostrar sombras en la imagen).</a:t>
            </a:r>
          </a:p>
          <a:p>
            <a:pPr marL="285750" indent="-285750">
              <a:buFont typeface="Arial" panose="020B0604020202020204" pitchFamily="34" charset="0"/>
              <a:buChar char="•"/>
            </a:pPr>
            <a:endParaRPr lang="es-MX" dirty="0"/>
          </a:p>
          <a:p>
            <a:pPr marL="285750" indent="-285750">
              <a:buFont typeface="Arial" panose="020B0604020202020204" pitchFamily="34" charset="0"/>
              <a:buChar char="•"/>
            </a:pPr>
            <a:r>
              <a:rPr lang="es-MX" dirty="0"/>
              <a:t>En general, el balance de blancos se realiza automáticamente.</a:t>
            </a:r>
          </a:p>
          <a:p>
            <a:endParaRPr lang="es-MX" dirty="0"/>
          </a:p>
        </p:txBody>
      </p:sp>
      <p:sp>
        <p:nvSpPr>
          <p:cNvPr id="4" name="CuadroTexto 3">
            <a:extLst>
              <a:ext uri="{FF2B5EF4-FFF2-40B4-BE49-F238E27FC236}">
                <a16:creationId xmlns:a16="http://schemas.microsoft.com/office/drawing/2014/main" id="{6B99AE0E-3CEE-1B92-C201-A12F959E49BF}"/>
              </a:ext>
            </a:extLst>
          </p:cNvPr>
          <p:cNvSpPr txBox="1"/>
          <p:nvPr/>
        </p:nvSpPr>
        <p:spPr>
          <a:xfrm>
            <a:off x="-2" y="6463379"/>
            <a:ext cx="12192001" cy="369332"/>
          </a:xfrm>
          <a:prstGeom prst="rect">
            <a:avLst/>
          </a:prstGeom>
          <a:noFill/>
        </p:spPr>
        <p:txBody>
          <a:bodyPr wrap="square" rtlCol="0">
            <a:spAutoFit/>
          </a:bodyPr>
          <a:lstStyle/>
          <a:p>
            <a:r>
              <a:rPr lang="es-MX" dirty="0">
                <a:solidFill>
                  <a:schemeClr val="bg1"/>
                </a:solidFill>
              </a:rPr>
              <a:t>Fuente: Fuller, Joana, Instrumentación quirúrgica: principios y prácticas, Buenos Aires, Panamericana, 2012</a:t>
            </a:r>
          </a:p>
        </p:txBody>
      </p:sp>
      <p:sp>
        <p:nvSpPr>
          <p:cNvPr id="5" name="Rectángulo 4">
            <a:extLst>
              <a:ext uri="{FF2B5EF4-FFF2-40B4-BE49-F238E27FC236}">
                <a16:creationId xmlns:a16="http://schemas.microsoft.com/office/drawing/2014/main" id="{4F5CA7D4-0D28-DAEE-6756-EA974FF35059}"/>
              </a:ext>
            </a:extLst>
          </p:cNvPr>
          <p:cNvSpPr/>
          <p:nvPr/>
        </p:nvSpPr>
        <p:spPr>
          <a:xfrm>
            <a:off x="228599" y="1625277"/>
            <a:ext cx="11624733" cy="4259055"/>
          </a:xfrm>
          <a:prstGeom prst="rect">
            <a:avLst/>
          </a:prstGeom>
          <a:noFill/>
          <a:ln w="38100">
            <a:solidFill>
              <a:srgbClr val="0070C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MX"/>
          </a:p>
        </p:txBody>
      </p:sp>
      <p:pic>
        <p:nvPicPr>
          <p:cNvPr id="6" name="Elementos multimedia en línea 5" title="CAMARA, OPTICA DE LAPAROSCOPIA  Y SUS FUNCIONES">
            <a:hlinkClick r:id="" action="ppaction://media"/>
            <a:extLst>
              <a:ext uri="{FF2B5EF4-FFF2-40B4-BE49-F238E27FC236}">
                <a16:creationId xmlns:a16="http://schemas.microsoft.com/office/drawing/2014/main" id="{975A66EC-A216-83CF-4BB3-596AF0328F48}"/>
              </a:ext>
            </a:extLst>
          </p:cNvPr>
          <p:cNvPicPr>
            <a:picLocks noRot="1" noChangeAspect="1"/>
          </p:cNvPicPr>
          <p:nvPr>
            <a:videoFile r:link="rId1"/>
          </p:nvPr>
        </p:nvPicPr>
        <p:blipFill>
          <a:blip r:embed="rId4"/>
          <a:stretch>
            <a:fillRect/>
          </a:stretch>
        </p:blipFill>
        <p:spPr>
          <a:xfrm>
            <a:off x="7858330" y="3754804"/>
            <a:ext cx="3478537" cy="1963837"/>
          </a:xfrm>
          <a:prstGeom prst="rect">
            <a:avLst/>
          </a:prstGeom>
        </p:spPr>
      </p:pic>
    </p:spTree>
    <p:extLst>
      <p:ext uri="{BB962C8B-B14F-4D97-AF65-F5344CB8AC3E}">
        <p14:creationId xmlns:p14="http://schemas.microsoft.com/office/powerpoint/2010/main" val="8272448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6"/>
                </p:tgtEl>
              </p:cMediaNode>
            </p:video>
            <p:seq concurrent="1" nextAc="seek">
              <p:cTn id="8" restart="whenNotActive" fill="hold" evtFilter="cancelBubble" nodeType="interactiveSeq">
                <p:stCondLst>
                  <p:cond evt="onClick" delay="0">
                    <p:tgtEl>
                      <p:spTgt spid="6"/>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6"/>
                                        </p:tgtEl>
                                      </p:cBhvr>
                                    </p:cmd>
                                  </p:childTnLst>
                                </p:cTn>
                              </p:par>
                            </p:childTnLst>
                          </p:cTn>
                        </p:par>
                      </p:childTnLst>
                    </p:cTn>
                  </p:par>
                </p:childTnLst>
              </p:cTn>
              <p:nextCondLst>
                <p:cond evt="onClick" delay="0">
                  <p:tgtEl>
                    <p:spTgt spid="6"/>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FFA2701-CBC2-5550-DBD3-D4DCE4A24EE8}"/>
            </a:ext>
          </a:extLst>
        </p:cNvPr>
        <p:cNvGrpSpPr/>
        <p:nvPr/>
      </p:nvGrpSpPr>
      <p:grpSpPr>
        <a:xfrm>
          <a:off x="0" y="0"/>
          <a:ext cx="0" cy="0"/>
          <a:chOff x="0" y="0"/>
          <a:chExt cx="0" cy="0"/>
        </a:xfrm>
      </p:grpSpPr>
      <p:sp>
        <p:nvSpPr>
          <p:cNvPr id="2" name="Título 1">
            <a:extLst>
              <a:ext uri="{FF2B5EF4-FFF2-40B4-BE49-F238E27FC236}">
                <a16:creationId xmlns:a16="http://schemas.microsoft.com/office/drawing/2014/main" id="{2B534B30-449D-BC2F-A707-9B58904A8E33}"/>
              </a:ext>
            </a:extLst>
          </p:cNvPr>
          <p:cNvSpPr>
            <a:spLocks noGrp="1"/>
          </p:cNvSpPr>
          <p:nvPr>
            <p:ph type="title"/>
          </p:nvPr>
        </p:nvSpPr>
        <p:spPr>
          <a:xfrm>
            <a:off x="355600" y="215231"/>
            <a:ext cx="10515600" cy="1325563"/>
          </a:xfrm>
        </p:spPr>
        <p:txBody>
          <a:bodyPr>
            <a:normAutofit/>
          </a:bodyPr>
          <a:lstStyle/>
          <a:p>
            <a:r>
              <a:rPr lang="es-MX" b="1" noProof="0" dirty="0"/>
              <a:t>Cirugía mínimamente invasiva</a:t>
            </a:r>
            <a:br>
              <a:rPr lang="es-MX" noProof="0" dirty="0"/>
            </a:br>
            <a:r>
              <a:rPr lang="es-MX" sz="4000" u="sng" noProof="0" dirty="0"/>
              <a:t>Endoscopio rígido</a:t>
            </a:r>
            <a:endParaRPr lang="es-MX" u="sng" noProof="0" dirty="0"/>
          </a:p>
        </p:txBody>
      </p:sp>
      <p:sp>
        <p:nvSpPr>
          <p:cNvPr id="3" name="CuadroTexto 2">
            <a:extLst>
              <a:ext uri="{FF2B5EF4-FFF2-40B4-BE49-F238E27FC236}">
                <a16:creationId xmlns:a16="http://schemas.microsoft.com/office/drawing/2014/main" id="{09D62DDA-77BC-6654-7382-64A1837B4D42}"/>
              </a:ext>
            </a:extLst>
          </p:cNvPr>
          <p:cNvSpPr txBox="1"/>
          <p:nvPr/>
        </p:nvSpPr>
        <p:spPr>
          <a:xfrm>
            <a:off x="228599" y="1588804"/>
            <a:ext cx="2032001" cy="4801314"/>
          </a:xfrm>
          <a:prstGeom prst="rect">
            <a:avLst/>
          </a:prstGeom>
          <a:noFill/>
        </p:spPr>
        <p:txBody>
          <a:bodyPr wrap="square" rtlCol="0">
            <a:spAutoFit/>
          </a:bodyPr>
          <a:lstStyle/>
          <a:p>
            <a:pPr marL="285750" indent="-285750">
              <a:buFont typeface="Arial" panose="020B0604020202020204" pitchFamily="34" charset="0"/>
              <a:buChar char="•"/>
            </a:pPr>
            <a:r>
              <a:rPr lang="es-MX" dirty="0"/>
              <a:t>El endoscopio contiene un sistema en serie de lentes que capturan las imágenes iluminadas en el extremo. La luz es transmitida al endoscopio por el cable de fibra óptica, el cual se inserta cerca del ocular.</a:t>
            </a:r>
          </a:p>
          <a:p>
            <a:endParaRPr lang="es-MX" dirty="0"/>
          </a:p>
        </p:txBody>
      </p:sp>
      <p:sp>
        <p:nvSpPr>
          <p:cNvPr id="4" name="CuadroTexto 3">
            <a:extLst>
              <a:ext uri="{FF2B5EF4-FFF2-40B4-BE49-F238E27FC236}">
                <a16:creationId xmlns:a16="http://schemas.microsoft.com/office/drawing/2014/main" id="{6B99AE0E-3CEE-1B92-C201-A12F959E49BF}"/>
              </a:ext>
            </a:extLst>
          </p:cNvPr>
          <p:cNvSpPr txBox="1"/>
          <p:nvPr/>
        </p:nvSpPr>
        <p:spPr>
          <a:xfrm>
            <a:off x="-2" y="6463379"/>
            <a:ext cx="12192001" cy="369332"/>
          </a:xfrm>
          <a:prstGeom prst="rect">
            <a:avLst/>
          </a:prstGeom>
          <a:noFill/>
        </p:spPr>
        <p:txBody>
          <a:bodyPr wrap="square" rtlCol="0">
            <a:spAutoFit/>
          </a:bodyPr>
          <a:lstStyle/>
          <a:p>
            <a:r>
              <a:rPr lang="es-MX" dirty="0">
                <a:solidFill>
                  <a:schemeClr val="bg1"/>
                </a:solidFill>
              </a:rPr>
              <a:t>Fuente: Fuller, Joana, Instrumentación quirúrgica: principios y prácticas, Buenos Aires, Panamericana, 2012</a:t>
            </a:r>
          </a:p>
        </p:txBody>
      </p:sp>
      <p:sp>
        <p:nvSpPr>
          <p:cNvPr id="5" name="Rectángulo 4">
            <a:extLst>
              <a:ext uri="{FF2B5EF4-FFF2-40B4-BE49-F238E27FC236}">
                <a16:creationId xmlns:a16="http://schemas.microsoft.com/office/drawing/2014/main" id="{4F5CA7D4-0D28-DAEE-6756-EA974FF35059}"/>
              </a:ext>
            </a:extLst>
          </p:cNvPr>
          <p:cNvSpPr/>
          <p:nvPr/>
        </p:nvSpPr>
        <p:spPr>
          <a:xfrm>
            <a:off x="228599" y="1625278"/>
            <a:ext cx="11624733" cy="4614656"/>
          </a:xfrm>
          <a:prstGeom prst="rect">
            <a:avLst/>
          </a:prstGeom>
          <a:noFill/>
          <a:ln w="38100">
            <a:solidFill>
              <a:srgbClr val="0070C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MX"/>
          </a:p>
        </p:txBody>
      </p:sp>
      <p:pic>
        <p:nvPicPr>
          <p:cNvPr id="8" name="Imagen 7">
            <a:extLst>
              <a:ext uri="{FF2B5EF4-FFF2-40B4-BE49-F238E27FC236}">
                <a16:creationId xmlns:a16="http://schemas.microsoft.com/office/drawing/2014/main" id="{C75CA752-1962-FF7A-C926-AA5DB01777CA}"/>
              </a:ext>
            </a:extLst>
          </p:cNvPr>
          <p:cNvPicPr>
            <a:picLocks noChangeAspect="1"/>
          </p:cNvPicPr>
          <p:nvPr/>
        </p:nvPicPr>
        <p:blipFill>
          <a:blip r:embed="rId3"/>
          <a:stretch>
            <a:fillRect/>
          </a:stretch>
        </p:blipFill>
        <p:spPr>
          <a:xfrm>
            <a:off x="2150533" y="1745023"/>
            <a:ext cx="4214225" cy="2438611"/>
          </a:xfrm>
          <a:prstGeom prst="rect">
            <a:avLst/>
          </a:prstGeom>
        </p:spPr>
      </p:pic>
      <p:sp>
        <p:nvSpPr>
          <p:cNvPr id="9" name="CuadroTexto 8">
            <a:extLst>
              <a:ext uri="{FF2B5EF4-FFF2-40B4-BE49-F238E27FC236}">
                <a16:creationId xmlns:a16="http://schemas.microsoft.com/office/drawing/2014/main" id="{4738866C-A23D-159D-4FC2-1E49A8BCB344}"/>
              </a:ext>
            </a:extLst>
          </p:cNvPr>
          <p:cNvSpPr txBox="1"/>
          <p:nvPr/>
        </p:nvSpPr>
        <p:spPr>
          <a:xfrm>
            <a:off x="6254691" y="1736556"/>
            <a:ext cx="2032001" cy="3139321"/>
          </a:xfrm>
          <a:prstGeom prst="rect">
            <a:avLst/>
          </a:prstGeom>
          <a:noFill/>
        </p:spPr>
        <p:txBody>
          <a:bodyPr wrap="square" rtlCol="0">
            <a:spAutoFit/>
          </a:bodyPr>
          <a:lstStyle/>
          <a:p>
            <a:pPr marL="285750" indent="-285750">
              <a:buFont typeface="Arial" panose="020B0604020202020204" pitchFamily="34" charset="0"/>
              <a:buChar char="•"/>
            </a:pPr>
            <a:r>
              <a:rPr lang="es-MX" dirty="0"/>
              <a:t>Ángulo óptico:  La dirección en la que los lentes se enfocan sobre la imagen. Se mide en grados, en general de 0°, 30° y 45°.</a:t>
            </a:r>
          </a:p>
          <a:p>
            <a:endParaRPr lang="es-MX" dirty="0"/>
          </a:p>
        </p:txBody>
      </p:sp>
      <p:pic>
        <p:nvPicPr>
          <p:cNvPr id="11" name="Imagen 10">
            <a:extLst>
              <a:ext uri="{FF2B5EF4-FFF2-40B4-BE49-F238E27FC236}">
                <a16:creationId xmlns:a16="http://schemas.microsoft.com/office/drawing/2014/main" id="{9D4E09BF-F07D-8316-48C3-AFC64BE22BF1}"/>
              </a:ext>
            </a:extLst>
          </p:cNvPr>
          <p:cNvPicPr>
            <a:picLocks noChangeAspect="1"/>
          </p:cNvPicPr>
          <p:nvPr/>
        </p:nvPicPr>
        <p:blipFill>
          <a:blip r:embed="rId4"/>
          <a:stretch>
            <a:fillRect/>
          </a:stretch>
        </p:blipFill>
        <p:spPr>
          <a:xfrm>
            <a:off x="8351576" y="1745023"/>
            <a:ext cx="3400157" cy="3707510"/>
          </a:xfrm>
          <a:prstGeom prst="rect">
            <a:avLst/>
          </a:prstGeom>
        </p:spPr>
      </p:pic>
    </p:spTree>
    <p:extLst>
      <p:ext uri="{BB962C8B-B14F-4D97-AF65-F5344CB8AC3E}">
        <p14:creationId xmlns:p14="http://schemas.microsoft.com/office/powerpoint/2010/main" val="52029429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73F27B4-CB4D-F4E6-ED09-6AB0DEB16C67}"/>
            </a:ext>
          </a:extLst>
        </p:cNvPr>
        <p:cNvGrpSpPr/>
        <p:nvPr/>
      </p:nvGrpSpPr>
      <p:grpSpPr>
        <a:xfrm>
          <a:off x="0" y="0"/>
          <a:ext cx="0" cy="0"/>
          <a:chOff x="0" y="0"/>
          <a:chExt cx="0" cy="0"/>
        </a:xfrm>
      </p:grpSpPr>
      <p:sp>
        <p:nvSpPr>
          <p:cNvPr id="2" name="Título 1">
            <a:extLst>
              <a:ext uri="{FF2B5EF4-FFF2-40B4-BE49-F238E27FC236}">
                <a16:creationId xmlns:a16="http://schemas.microsoft.com/office/drawing/2014/main" id="{B995F240-1DCB-36A4-768F-812BEB8B7776}"/>
              </a:ext>
            </a:extLst>
          </p:cNvPr>
          <p:cNvSpPr>
            <a:spLocks noGrp="1"/>
          </p:cNvSpPr>
          <p:nvPr>
            <p:ph type="title"/>
          </p:nvPr>
        </p:nvSpPr>
        <p:spPr>
          <a:xfrm>
            <a:off x="355600" y="215231"/>
            <a:ext cx="10515600" cy="1325563"/>
          </a:xfrm>
        </p:spPr>
        <p:txBody>
          <a:bodyPr>
            <a:normAutofit/>
          </a:bodyPr>
          <a:lstStyle/>
          <a:p>
            <a:r>
              <a:rPr lang="es-MX" b="1" noProof="0" dirty="0"/>
              <a:t>Cirugía mínimamente invasiva</a:t>
            </a:r>
            <a:br>
              <a:rPr lang="es-MX" noProof="0" dirty="0"/>
            </a:br>
            <a:r>
              <a:rPr lang="es-MX" sz="4000" u="sng" noProof="0" dirty="0"/>
              <a:t>Endoscopio rígido</a:t>
            </a:r>
            <a:endParaRPr lang="es-MX" u="sng" noProof="0" dirty="0"/>
          </a:p>
        </p:txBody>
      </p:sp>
      <p:sp>
        <p:nvSpPr>
          <p:cNvPr id="3" name="CuadroTexto 2">
            <a:extLst>
              <a:ext uri="{FF2B5EF4-FFF2-40B4-BE49-F238E27FC236}">
                <a16:creationId xmlns:a16="http://schemas.microsoft.com/office/drawing/2014/main" id="{90067C0B-8499-9BA9-1693-DA150F26C3B9}"/>
              </a:ext>
            </a:extLst>
          </p:cNvPr>
          <p:cNvSpPr txBox="1"/>
          <p:nvPr/>
        </p:nvSpPr>
        <p:spPr>
          <a:xfrm>
            <a:off x="228599" y="1593473"/>
            <a:ext cx="11557001" cy="646331"/>
          </a:xfrm>
          <a:prstGeom prst="rect">
            <a:avLst/>
          </a:prstGeom>
          <a:noFill/>
        </p:spPr>
        <p:txBody>
          <a:bodyPr wrap="square" rtlCol="0">
            <a:spAutoFit/>
          </a:bodyPr>
          <a:lstStyle/>
          <a:p>
            <a:pPr marL="285750" indent="-285750">
              <a:buFont typeface="Arial" panose="020B0604020202020204" pitchFamily="34" charset="0"/>
              <a:buChar char="•"/>
            </a:pPr>
            <a:r>
              <a:rPr lang="es-MX" dirty="0"/>
              <a:t>Diámetro del cuerpo del endoscopio, medido en milímetros y longitud medido en milímetros</a:t>
            </a:r>
          </a:p>
          <a:p>
            <a:endParaRPr lang="es-MX" dirty="0"/>
          </a:p>
        </p:txBody>
      </p:sp>
      <p:sp>
        <p:nvSpPr>
          <p:cNvPr id="4" name="CuadroTexto 3">
            <a:extLst>
              <a:ext uri="{FF2B5EF4-FFF2-40B4-BE49-F238E27FC236}">
                <a16:creationId xmlns:a16="http://schemas.microsoft.com/office/drawing/2014/main" id="{20925111-8F94-709E-BB3D-059C4B0F4F71}"/>
              </a:ext>
            </a:extLst>
          </p:cNvPr>
          <p:cNvSpPr txBox="1"/>
          <p:nvPr/>
        </p:nvSpPr>
        <p:spPr>
          <a:xfrm>
            <a:off x="-2" y="6463379"/>
            <a:ext cx="12192001" cy="369332"/>
          </a:xfrm>
          <a:prstGeom prst="rect">
            <a:avLst/>
          </a:prstGeom>
          <a:noFill/>
        </p:spPr>
        <p:txBody>
          <a:bodyPr wrap="square" rtlCol="0">
            <a:spAutoFit/>
          </a:bodyPr>
          <a:lstStyle/>
          <a:p>
            <a:r>
              <a:rPr lang="es-MX" dirty="0">
                <a:solidFill>
                  <a:schemeClr val="bg1"/>
                </a:solidFill>
              </a:rPr>
              <a:t>Fuente: Fuller, Joana, Instrumentación quirúrgica: principios y prácticas, Buenos Aires, Panamericana, 2012</a:t>
            </a:r>
          </a:p>
        </p:txBody>
      </p:sp>
      <p:sp>
        <p:nvSpPr>
          <p:cNvPr id="5" name="Rectángulo 4">
            <a:extLst>
              <a:ext uri="{FF2B5EF4-FFF2-40B4-BE49-F238E27FC236}">
                <a16:creationId xmlns:a16="http://schemas.microsoft.com/office/drawing/2014/main" id="{F74CA23D-95CC-1DA7-EEFB-8D002C6A9F0F}"/>
              </a:ext>
            </a:extLst>
          </p:cNvPr>
          <p:cNvSpPr/>
          <p:nvPr/>
        </p:nvSpPr>
        <p:spPr>
          <a:xfrm>
            <a:off x="228599" y="1472878"/>
            <a:ext cx="11624733" cy="4614656"/>
          </a:xfrm>
          <a:prstGeom prst="rect">
            <a:avLst/>
          </a:prstGeom>
          <a:noFill/>
          <a:ln w="38100">
            <a:solidFill>
              <a:srgbClr val="0070C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MX"/>
          </a:p>
        </p:txBody>
      </p:sp>
      <p:pic>
        <p:nvPicPr>
          <p:cNvPr id="8194" name="Picture 2">
            <a:extLst>
              <a:ext uri="{FF2B5EF4-FFF2-40B4-BE49-F238E27FC236}">
                <a16:creationId xmlns:a16="http://schemas.microsoft.com/office/drawing/2014/main" id="{4F63E185-9112-B6A9-EF70-A0C4709FDC6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9532" y="2087033"/>
            <a:ext cx="5703193" cy="3177493"/>
          </a:xfrm>
          <a:prstGeom prst="rect">
            <a:avLst/>
          </a:prstGeom>
          <a:noFill/>
          <a:extLst>
            <a:ext uri="{909E8E84-426E-40DD-AFC4-6F175D3DCCD1}">
              <a14:hiddenFill xmlns:a14="http://schemas.microsoft.com/office/drawing/2010/main">
                <a:solidFill>
                  <a:srgbClr val="FFFFFF"/>
                </a:solidFill>
              </a14:hiddenFill>
            </a:ext>
          </a:extLst>
        </p:spPr>
      </p:pic>
      <p:pic>
        <p:nvPicPr>
          <p:cNvPr id="7" name="Imagen 6">
            <a:extLst>
              <a:ext uri="{FF2B5EF4-FFF2-40B4-BE49-F238E27FC236}">
                <a16:creationId xmlns:a16="http://schemas.microsoft.com/office/drawing/2014/main" id="{3AECECC7-3D9C-4974-0F97-4177E8E20996}"/>
              </a:ext>
            </a:extLst>
          </p:cNvPr>
          <p:cNvPicPr>
            <a:picLocks noChangeAspect="1"/>
          </p:cNvPicPr>
          <p:nvPr/>
        </p:nvPicPr>
        <p:blipFill>
          <a:blip r:embed="rId4"/>
          <a:stretch>
            <a:fillRect/>
          </a:stretch>
        </p:blipFill>
        <p:spPr>
          <a:xfrm>
            <a:off x="6379326" y="2360399"/>
            <a:ext cx="5406274" cy="2001997"/>
          </a:xfrm>
          <a:prstGeom prst="rect">
            <a:avLst/>
          </a:prstGeom>
        </p:spPr>
      </p:pic>
    </p:spTree>
    <p:extLst>
      <p:ext uri="{BB962C8B-B14F-4D97-AF65-F5344CB8AC3E}">
        <p14:creationId xmlns:p14="http://schemas.microsoft.com/office/powerpoint/2010/main" val="284908516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842020A-102E-ED32-37F4-299F1F581706}"/>
            </a:ext>
          </a:extLst>
        </p:cNvPr>
        <p:cNvGrpSpPr/>
        <p:nvPr/>
      </p:nvGrpSpPr>
      <p:grpSpPr>
        <a:xfrm>
          <a:off x="0" y="0"/>
          <a:ext cx="0" cy="0"/>
          <a:chOff x="0" y="0"/>
          <a:chExt cx="0" cy="0"/>
        </a:xfrm>
      </p:grpSpPr>
      <p:sp>
        <p:nvSpPr>
          <p:cNvPr id="2" name="Título 1">
            <a:extLst>
              <a:ext uri="{FF2B5EF4-FFF2-40B4-BE49-F238E27FC236}">
                <a16:creationId xmlns:a16="http://schemas.microsoft.com/office/drawing/2014/main" id="{652D7D8A-4F3E-B88F-64FC-FC77881C42DF}"/>
              </a:ext>
            </a:extLst>
          </p:cNvPr>
          <p:cNvSpPr>
            <a:spLocks noGrp="1"/>
          </p:cNvSpPr>
          <p:nvPr>
            <p:ph type="title"/>
          </p:nvPr>
        </p:nvSpPr>
        <p:spPr>
          <a:xfrm>
            <a:off x="355600" y="215231"/>
            <a:ext cx="10515600" cy="1325563"/>
          </a:xfrm>
        </p:spPr>
        <p:txBody>
          <a:bodyPr>
            <a:normAutofit/>
          </a:bodyPr>
          <a:lstStyle/>
          <a:p>
            <a:r>
              <a:rPr lang="es-MX" b="1" noProof="0" dirty="0"/>
              <a:t>Cirugía mínimamente invasiva</a:t>
            </a:r>
            <a:br>
              <a:rPr lang="es-MX" noProof="0" dirty="0"/>
            </a:br>
            <a:r>
              <a:rPr lang="es-MX" sz="4000" u="sng" noProof="0" dirty="0"/>
              <a:t>Endoscopio rígido</a:t>
            </a:r>
            <a:endParaRPr lang="es-MX" u="sng" noProof="0" dirty="0"/>
          </a:p>
        </p:txBody>
      </p:sp>
      <p:sp>
        <p:nvSpPr>
          <p:cNvPr id="4" name="CuadroTexto 3">
            <a:extLst>
              <a:ext uri="{FF2B5EF4-FFF2-40B4-BE49-F238E27FC236}">
                <a16:creationId xmlns:a16="http://schemas.microsoft.com/office/drawing/2014/main" id="{4AB57E86-E27E-E2AB-1FF4-8BCB4C1B6B97}"/>
              </a:ext>
            </a:extLst>
          </p:cNvPr>
          <p:cNvSpPr txBox="1"/>
          <p:nvPr/>
        </p:nvSpPr>
        <p:spPr>
          <a:xfrm>
            <a:off x="-2" y="6463379"/>
            <a:ext cx="12192001" cy="369332"/>
          </a:xfrm>
          <a:prstGeom prst="rect">
            <a:avLst/>
          </a:prstGeom>
          <a:noFill/>
        </p:spPr>
        <p:txBody>
          <a:bodyPr wrap="square" rtlCol="0">
            <a:spAutoFit/>
          </a:bodyPr>
          <a:lstStyle/>
          <a:p>
            <a:r>
              <a:rPr lang="es-MX" dirty="0">
                <a:solidFill>
                  <a:schemeClr val="bg1"/>
                </a:solidFill>
              </a:rPr>
              <a:t>Fuente: Fuller, Joana, Instrumentación quirúrgica: principios y prácticas, Buenos Aires, Panamericana, 2012</a:t>
            </a:r>
          </a:p>
        </p:txBody>
      </p:sp>
      <p:sp>
        <p:nvSpPr>
          <p:cNvPr id="5" name="Rectángulo 4">
            <a:extLst>
              <a:ext uri="{FF2B5EF4-FFF2-40B4-BE49-F238E27FC236}">
                <a16:creationId xmlns:a16="http://schemas.microsoft.com/office/drawing/2014/main" id="{93972942-3CA9-A4C0-1966-F7611D0AE1AE}"/>
              </a:ext>
            </a:extLst>
          </p:cNvPr>
          <p:cNvSpPr/>
          <p:nvPr/>
        </p:nvSpPr>
        <p:spPr>
          <a:xfrm>
            <a:off x="228599" y="1472878"/>
            <a:ext cx="11624733" cy="4614656"/>
          </a:xfrm>
          <a:prstGeom prst="rect">
            <a:avLst/>
          </a:prstGeom>
          <a:noFill/>
          <a:ln w="38100">
            <a:solidFill>
              <a:srgbClr val="0070C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MX"/>
          </a:p>
        </p:txBody>
      </p:sp>
      <p:pic>
        <p:nvPicPr>
          <p:cNvPr id="8" name="Imagen 7">
            <a:extLst>
              <a:ext uri="{FF2B5EF4-FFF2-40B4-BE49-F238E27FC236}">
                <a16:creationId xmlns:a16="http://schemas.microsoft.com/office/drawing/2014/main" id="{732FE29E-A1A6-EF2C-9CB0-1B1B8AD7A58E}"/>
              </a:ext>
            </a:extLst>
          </p:cNvPr>
          <p:cNvPicPr>
            <a:picLocks noChangeAspect="1"/>
          </p:cNvPicPr>
          <p:nvPr/>
        </p:nvPicPr>
        <p:blipFill>
          <a:blip r:embed="rId3"/>
          <a:stretch>
            <a:fillRect/>
          </a:stretch>
        </p:blipFill>
        <p:spPr>
          <a:xfrm>
            <a:off x="541867" y="1608667"/>
            <a:ext cx="4067423" cy="4219875"/>
          </a:xfrm>
          <a:prstGeom prst="rect">
            <a:avLst/>
          </a:prstGeom>
        </p:spPr>
      </p:pic>
      <p:pic>
        <p:nvPicPr>
          <p:cNvPr id="10" name="Imagen 9">
            <a:extLst>
              <a:ext uri="{FF2B5EF4-FFF2-40B4-BE49-F238E27FC236}">
                <a16:creationId xmlns:a16="http://schemas.microsoft.com/office/drawing/2014/main" id="{28A8CB64-8A17-4B05-3283-D079C69B61C7}"/>
              </a:ext>
            </a:extLst>
          </p:cNvPr>
          <p:cNvPicPr>
            <a:picLocks noChangeAspect="1"/>
          </p:cNvPicPr>
          <p:nvPr/>
        </p:nvPicPr>
        <p:blipFill>
          <a:blip r:embed="rId4"/>
          <a:stretch>
            <a:fillRect/>
          </a:stretch>
        </p:blipFill>
        <p:spPr>
          <a:xfrm>
            <a:off x="6236808" y="1752518"/>
            <a:ext cx="4812191" cy="3835804"/>
          </a:xfrm>
          <a:prstGeom prst="rect">
            <a:avLst/>
          </a:prstGeom>
        </p:spPr>
      </p:pic>
    </p:spTree>
    <p:extLst>
      <p:ext uri="{BB962C8B-B14F-4D97-AF65-F5344CB8AC3E}">
        <p14:creationId xmlns:p14="http://schemas.microsoft.com/office/powerpoint/2010/main" val="87855423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B896FA8-3B73-642C-2971-A211FE7A7DE5}"/>
            </a:ext>
          </a:extLst>
        </p:cNvPr>
        <p:cNvGrpSpPr/>
        <p:nvPr/>
      </p:nvGrpSpPr>
      <p:grpSpPr>
        <a:xfrm>
          <a:off x="0" y="0"/>
          <a:ext cx="0" cy="0"/>
          <a:chOff x="0" y="0"/>
          <a:chExt cx="0" cy="0"/>
        </a:xfrm>
      </p:grpSpPr>
      <p:sp>
        <p:nvSpPr>
          <p:cNvPr id="2" name="Título 1">
            <a:extLst>
              <a:ext uri="{FF2B5EF4-FFF2-40B4-BE49-F238E27FC236}">
                <a16:creationId xmlns:a16="http://schemas.microsoft.com/office/drawing/2014/main" id="{85DE898C-41C3-2BD8-C4C7-12CD9299C200}"/>
              </a:ext>
            </a:extLst>
          </p:cNvPr>
          <p:cNvSpPr>
            <a:spLocks noGrp="1"/>
          </p:cNvSpPr>
          <p:nvPr>
            <p:ph type="title"/>
          </p:nvPr>
        </p:nvSpPr>
        <p:spPr>
          <a:xfrm>
            <a:off x="355600" y="215231"/>
            <a:ext cx="10515600" cy="1325563"/>
          </a:xfrm>
        </p:spPr>
        <p:txBody>
          <a:bodyPr>
            <a:normAutofit/>
          </a:bodyPr>
          <a:lstStyle/>
          <a:p>
            <a:r>
              <a:rPr lang="es-MX" b="1" noProof="0" dirty="0"/>
              <a:t>Cirugía mínimamente invasiva</a:t>
            </a:r>
            <a:br>
              <a:rPr lang="es-MX" noProof="0" dirty="0"/>
            </a:br>
            <a:r>
              <a:rPr lang="es-MX" sz="4000" u="sng" noProof="0" dirty="0"/>
              <a:t>Endoscopio rígido</a:t>
            </a:r>
            <a:endParaRPr lang="es-MX" u="sng" noProof="0" dirty="0"/>
          </a:p>
        </p:txBody>
      </p:sp>
      <p:sp>
        <p:nvSpPr>
          <p:cNvPr id="4" name="CuadroTexto 3">
            <a:extLst>
              <a:ext uri="{FF2B5EF4-FFF2-40B4-BE49-F238E27FC236}">
                <a16:creationId xmlns:a16="http://schemas.microsoft.com/office/drawing/2014/main" id="{2E72BAF5-8543-617F-B0BF-0EA0D96F97DC}"/>
              </a:ext>
            </a:extLst>
          </p:cNvPr>
          <p:cNvSpPr txBox="1"/>
          <p:nvPr/>
        </p:nvSpPr>
        <p:spPr>
          <a:xfrm>
            <a:off x="-2" y="6463379"/>
            <a:ext cx="12192001" cy="369332"/>
          </a:xfrm>
          <a:prstGeom prst="rect">
            <a:avLst/>
          </a:prstGeom>
          <a:noFill/>
        </p:spPr>
        <p:txBody>
          <a:bodyPr wrap="square" rtlCol="0">
            <a:spAutoFit/>
          </a:bodyPr>
          <a:lstStyle/>
          <a:p>
            <a:r>
              <a:rPr lang="es-MX" dirty="0">
                <a:solidFill>
                  <a:schemeClr val="bg1"/>
                </a:solidFill>
              </a:rPr>
              <a:t>Fuente: Fuller, Joana, Instrumentación quirúrgica: principios y prácticas, Buenos Aires, Panamericana, 2012</a:t>
            </a:r>
          </a:p>
        </p:txBody>
      </p:sp>
      <p:sp>
        <p:nvSpPr>
          <p:cNvPr id="5" name="Rectángulo 4">
            <a:extLst>
              <a:ext uri="{FF2B5EF4-FFF2-40B4-BE49-F238E27FC236}">
                <a16:creationId xmlns:a16="http://schemas.microsoft.com/office/drawing/2014/main" id="{F5CD0D5D-160E-BB47-4A96-C70EC5D5F000}"/>
              </a:ext>
            </a:extLst>
          </p:cNvPr>
          <p:cNvSpPr/>
          <p:nvPr/>
        </p:nvSpPr>
        <p:spPr>
          <a:xfrm>
            <a:off x="228599" y="1472878"/>
            <a:ext cx="11624733" cy="4614656"/>
          </a:xfrm>
          <a:prstGeom prst="rect">
            <a:avLst/>
          </a:prstGeom>
          <a:noFill/>
          <a:ln w="38100">
            <a:solidFill>
              <a:srgbClr val="0070C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MX"/>
          </a:p>
        </p:txBody>
      </p:sp>
      <p:pic>
        <p:nvPicPr>
          <p:cNvPr id="8" name="Imagen 7">
            <a:extLst>
              <a:ext uri="{FF2B5EF4-FFF2-40B4-BE49-F238E27FC236}">
                <a16:creationId xmlns:a16="http://schemas.microsoft.com/office/drawing/2014/main" id="{6CBA465B-D415-34F0-2CAF-57D31D038B18}"/>
              </a:ext>
            </a:extLst>
          </p:cNvPr>
          <p:cNvPicPr>
            <a:picLocks noChangeAspect="1"/>
          </p:cNvPicPr>
          <p:nvPr/>
        </p:nvPicPr>
        <p:blipFill>
          <a:blip r:embed="rId3"/>
          <a:stretch>
            <a:fillRect/>
          </a:stretch>
        </p:blipFill>
        <p:spPr>
          <a:xfrm>
            <a:off x="541867" y="1608667"/>
            <a:ext cx="4067423" cy="4219875"/>
          </a:xfrm>
          <a:prstGeom prst="rect">
            <a:avLst/>
          </a:prstGeom>
        </p:spPr>
      </p:pic>
      <p:pic>
        <p:nvPicPr>
          <p:cNvPr id="10" name="Imagen 9">
            <a:extLst>
              <a:ext uri="{FF2B5EF4-FFF2-40B4-BE49-F238E27FC236}">
                <a16:creationId xmlns:a16="http://schemas.microsoft.com/office/drawing/2014/main" id="{F64D8CEA-97C1-986B-DBE2-D2EECAB4F3BE}"/>
              </a:ext>
            </a:extLst>
          </p:cNvPr>
          <p:cNvPicPr>
            <a:picLocks noChangeAspect="1"/>
          </p:cNvPicPr>
          <p:nvPr/>
        </p:nvPicPr>
        <p:blipFill>
          <a:blip r:embed="rId4"/>
          <a:stretch>
            <a:fillRect/>
          </a:stretch>
        </p:blipFill>
        <p:spPr>
          <a:xfrm>
            <a:off x="6236808" y="1752518"/>
            <a:ext cx="4812191" cy="3835804"/>
          </a:xfrm>
          <a:prstGeom prst="rect">
            <a:avLst/>
          </a:prstGeom>
        </p:spPr>
      </p:pic>
    </p:spTree>
    <p:extLst>
      <p:ext uri="{BB962C8B-B14F-4D97-AF65-F5344CB8AC3E}">
        <p14:creationId xmlns:p14="http://schemas.microsoft.com/office/powerpoint/2010/main" val="397728533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1CDC76C-B46B-D6F3-5DB8-4F58969E70F3}"/>
            </a:ext>
          </a:extLst>
        </p:cNvPr>
        <p:cNvGrpSpPr/>
        <p:nvPr/>
      </p:nvGrpSpPr>
      <p:grpSpPr>
        <a:xfrm>
          <a:off x="0" y="0"/>
          <a:ext cx="0" cy="0"/>
          <a:chOff x="0" y="0"/>
          <a:chExt cx="0" cy="0"/>
        </a:xfrm>
      </p:grpSpPr>
      <p:sp>
        <p:nvSpPr>
          <p:cNvPr id="2" name="Título 1">
            <a:extLst>
              <a:ext uri="{FF2B5EF4-FFF2-40B4-BE49-F238E27FC236}">
                <a16:creationId xmlns:a16="http://schemas.microsoft.com/office/drawing/2014/main" id="{D4047CF2-8DCF-44D7-9DA8-E8C1BA2EF4A6}"/>
              </a:ext>
            </a:extLst>
          </p:cNvPr>
          <p:cNvSpPr>
            <a:spLocks noGrp="1"/>
          </p:cNvSpPr>
          <p:nvPr>
            <p:ph type="title"/>
          </p:nvPr>
        </p:nvSpPr>
        <p:spPr>
          <a:xfrm>
            <a:off x="355600" y="215231"/>
            <a:ext cx="10515600" cy="1325563"/>
          </a:xfrm>
        </p:spPr>
        <p:txBody>
          <a:bodyPr>
            <a:normAutofit/>
          </a:bodyPr>
          <a:lstStyle/>
          <a:p>
            <a:r>
              <a:rPr lang="es-MX" b="1" noProof="0" dirty="0"/>
              <a:t>Cirugía mínimamente invasiva</a:t>
            </a:r>
            <a:br>
              <a:rPr lang="es-MX" noProof="0" dirty="0"/>
            </a:br>
            <a:r>
              <a:rPr lang="es-MX" sz="4000" u="sng" noProof="0" dirty="0"/>
              <a:t>Endoscopio rígido</a:t>
            </a:r>
            <a:endParaRPr lang="es-MX" u="sng" noProof="0" dirty="0"/>
          </a:p>
        </p:txBody>
      </p:sp>
      <p:sp>
        <p:nvSpPr>
          <p:cNvPr id="4" name="CuadroTexto 3">
            <a:extLst>
              <a:ext uri="{FF2B5EF4-FFF2-40B4-BE49-F238E27FC236}">
                <a16:creationId xmlns:a16="http://schemas.microsoft.com/office/drawing/2014/main" id="{A18F5963-94D1-771B-F207-67F66342F59C}"/>
              </a:ext>
            </a:extLst>
          </p:cNvPr>
          <p:cNvSpPr txBox="1"/>
          <p:nvPr/>
        </p:nvSpPr>
        <p:spPr>
          <a:xfrm>
            <a:off x="-2" y="6463379"/>
            <a:ext cx="12192001" cy="369332"/>
          </a:xfrm>
          <a:prstGeom prst="rect">
            <a:avLst/>
          </a:prstGeom>
          <a:noFill/>
        </p:spPr>
        <p:txBody>
          <a:bodyPr wrap="square" rtlCol="0">
            <a:spAutoFit/>
          </a:bodyPr>
          <a:lstStyle/>
          <a:p>
            <a:r>
              <a:rPr lang="es-MX" dirty="0">
                <a:solidFill>
                  <a:schemeClr val="bg1"/>
                </a:solidFill>
              </a:rPr>
              <a:t>Fuente: Fuller, Joana, Instrumentación quirúrgica: principios y prácticas, Buenos Aires, Panamericana, 2012</a:t>
            </a:r>
          </a:p>
        </p:txBody>
      </p:sp>
      <p:sp>
        <p:nvSpPr>
          <p:cNvPr id="5" name="Rectángulo 4">
            <a:extLst>
              <a:ext uri="{FF2B5EF4-FFF2-40B4-BE49-F238E27FC236}">
                <a16:creationId xmlns:a16="http://schemas.microsoft.com/office/drawing/2014/main" id="{236AC437-F76C-9C0D-FEF1-73DCDB7D21E1}"/>
              </a:ext>
            </a:extLst>
          </p:cNvPr>
          <p:cNvSpPr/>
          <p:nvPr/>
        </p:nvSpPr>
        <p:spPr>
          <a:xfrm>
            <a:off x="228599" y="1472878"/>
            <a:ext cx="11624733" cy="4614656"/>
          </a:xfrm>
          <a:prstGeom prst="rect">
            <a:avLst/>
          </a:prstGeom>
          <a:noFill/>
          <a:ln w="38100">
            <a:solidFill>
              <a:srgbClr val="0070C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6" name="CuadroTexto 5">
            <a:extLst>
              <a:ext uri="{FF2B5EF4-FFF2-40B4-BE49-F238E27FC236}">
                <a16:creationId xmlns:a16="http://schemas.microsoft.com/office/drawing/2014/main" id="{BA953A0B-E371-9796-7785-E23AF3FF98E5}"/>
              </a:ext>
            </a:extLst>
          </p:cNvPr>
          <p:cNvSpPr txBox="1"/>
          <p:nvPr/>
        </p:nvSpPr>
        <p:spPr>
          <a:xfrm>
            <a:off x="5613400" y="2161169"/>
            <a:ext cx="6121400" cy="1200329"/>
          </a:xfrm>
          <a:prstGeom prst="rect">
            <a:avLst/>
          </a:prstGeom>
          <a:noFill/>
        </p:spPr>
        <p:txBody>
          <a:bodyPr wrap="square">
            <a:spAutoFit/>
          </a:bodyPr>
          <a:lstStyle/>
          <a:p>
            <a:r>
              <a:rPr lang="es-ES" dirty="0" err="1">
                <a:solidFill>
                  <a:srgbClr val="242424"/>
                </a:solidFill>
                <a:latin typeface="Montserrat" panose="00000500000000000000" pitchFamily="2" charset="0"/>
              </a:rPr>
              <a:t>U</a:t>
            </a:r>
            <a:r>
              <a:rPr lang="es-ES" b="0" i="0" dirty="0" err="1">
                <a:solidFill>
                  <a:srgbClr val="242424"/>
                </a:solidFill>
                <a:effectLst/>
                <a:latin typeface="Montserrat" panose="00000500000000000000" pitchFamily="2" charset="0"/>
              </a:rPr>
              <a:t>reteroscopio</a:t>
            </a:r>
            <a:r>
              <a:rPr lang="es-ES" b="0" i="0" dirty="0">
                <a:solidFill>
                  <a:srgbClr val="242424"/>
                </a:solidFill>
                <a:effectLst/>
                <a:latin typeface="Montserrat" panose="00000500000000000000" pitchFamily="2" charset="0"/>
              </a:rPr>
              <a:t> se adapta perfectamente a la situación. Karl </a:t>
            </a:r>
            <a:r>
              <a:rPr lang="es-ES" b="0" i="0" dirty="0" err="1">
                <a:solidFill>
                  <a:srgbClr val="242424"/>
                </a:solidFill>
                <a:effectLst/>
                <a:latin typeface="Montserrat" panose="00000500000000000000" pitchFamily="2" charset="0"/>
              </a:rPr>
              <a:t>Storz</a:t>
            </a:r>
            <a:r>
              <a:rPr lang="es-ES" b="0" i="0" dirty="0">
                <a:solidFill>
                  <a:srgbClr val="242424"/>
                </a:solidFill>
                <a:effectLst/>
                <a:latin typeface="Montserrat" panose="00000500000000000000" pitchFamily="2" charset="0"/>
              </a:rPr>
              <a:t> los ha diseñado en diferentes medidas con diámetros de 7 a 10.5 </a:t>
            </a:r>
            <a:r>
              <a:rPr lang="es-ES" dirty="0">
                <a:solidFill>
                  <a:srgbClr val="242424"/>
                </a:solidFill>
                <a:latin typeface="Montserrat" panose="00000500000000000000" pitchFamily="2" charset="0"/>
              </a:rPr>
              <a:t>F</a:t>
            </a:r>
            <a:r>
              <a:rPr lang="es-ES" b="0" i="0" dirty="0">
                <a:solidFill>
                  <a:srgbClr val="242424"/>
                </a:solidFill>
                <a:effectLst/>
                <a:latin typeface="Montserrat" panose="00000500000000000000" pitchFamily="2" charset="0"/>
              </a:rPr>
              <a:t>r., canales de trabajo de 3.4 a 6 </a:t>
            </a:r>
            <a:r>
              <a:rPr lang="es-ES" dirty="0">
                <a:solidFill>
                  <a:srgbClr val="242424"/>
                </a:solidFill>
                <a:latin typeface="Montserrat" panose="00000500000000000000" pitchFamily="2" charset="0"/>
              </a:rPr>
              <a:t>Fr</a:t>
            </a:r>
            <a:r>
              <a:rPr lang="es-ES" b="0" i="0" dirty="0">
                <a:solidFill>
                  <a:srgbClr val="242424"/>
                </a:solidFill>
                <a:effectLst/>
                <a:latin typeface="Montserrat" panose="00000500000000000000" pitchFamily="2" charset="0"/>
              </a:rPr>
              <a:t>. y longitudes de 34, 41 y 43 cm. </a:t>
            </a:r>
            <a:endParaRPr lang="es-MX" dirty="0"/>
          </a:p>
        </p:txBody>
      </p:sp>
      <p:pic>
        <p:nvPicPr>
          <p:cNvPr id="9" name="Imagen 8">
            <a:extLst>
              <a:ext uri="{FF2B5EF4-FFF2-40B4-BE49-F238E27FC236}">
                <a16:creationId xmlns:a16="http://schemas.microsoft.com/office/drawing/2014/main" id="{03BD1B5E-870A-D701-677B-41DF9E09EB7B}"/>
              </a:ext>
            </a:extLst>
          </p:cNvPr>
          <p:cNvPicPr>
            <a:picLocks noChangeAspect="1"/>
          </p:cNvPicPr>
          <p:nvPr/>
        </p:nvPicPr>
        <p:blipFill>
          <a:blip r:embed="rId3"/>
          <a:stretch>
            <a:fillRect/>
          </a:stretch>
        </p:blipFill>
        <p:spPr>
          <a:xfrm>
            <a:off x="655920" y="2065865"/>
            <a:ext cx="4577809" cy="2996939"/>
          </a:xfrm>
          <a:prstGeom prst="rect">
            <a:avLst/>
          </a:prstGeom>
        </p:spPr>
      </p:pic>
    </p:spTree>
    <p:extLst>
      <p:ext uri="{BB962C8B-B14F-4D97-AF65-F5344CB8AC3E}">
        <p14:creationId xmlns:p14="http://schemas.microsoft.com/office/powerpoint/2010/main" val="6756733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5A04EF2-2907-D0E7-E3C9-A7E6D82BED34}"/>
            </a:ext>
          </a:extLst>
        </p:cNvPr>
        <p:cNvGrpSpPr/>
        <p:nvPr/>
      </p:nvGrpSpPr>
      <p:grpSpPr>
        <a:xfrm>
          <a:off x="0" y="0"/>
          <a:ext cx="0" cy="0"/>
          <a:chOff x="0" y="0"/>
          <a:chExt cx="0" cy="0"/>
        </a:xfrm>
      </p:grpSpPr>
      <p:sp>
        <p:nvSpPr>
          <p:cNvPr id="2" name="Título 1">
            <a:extLst>
              <a:ext uri="{FF2B5EF4-FFF2-40B4-BE49-F238E27FC236}">
                <a16:creationId xmlns:a16="http://schemas.microsoft.com/office/drawing/2014/main" id="{500A93D0-992A-7B8C-BBA5-A26126CA773D}"/>
              </a:ext>
            </a:extLst>
          </p:cNvPr>
          <p:cNvSpPr>
            <a:spLocks noGrp="1"/>
          </p:cNvSpPr>
          <p:nvPr>
            <p:ph type="title"/>
          </p:nvPr>
        </p:nvSpPr>
        <p:spPr>
          <a:xfrm>
            <a:off x="355600" y="215231"/>
            <a:ext cx="10515600" cy="1325563"/>
          </a:xfrm>
        </p:spPr>
        <p:txBody>
          <a:bodyPr>
            <a:normAutofit/>
          </a:bodyPr>
          <a:lstStyle/>
          <a:p>
            <a:r>
              <a:rPr lang="es-MX" b="1" noProof="0" dirty="0"/>
              <a:t>Cirugía mínimamente invasiva</a:t>
            </a:r>
            <a:br>
              <a:rPr lang="es-MX" noProof="0" dirty="0"/>
            </a:br>
            <a:r>
              <a:rPr lang="es-MX" sz="4000" u="sng" noProof="0" dirty="0"/>
              <a:t>Cuidados</a:t>
            </a:r>
            <a:endParaRPr lang="es-MX" u="sng" noProof="0" dirty="0"/>
          </a:p>
        </p:txBody>
      </p:sp>
      <p:sp>
        <p:nvSpPr>
          <p:cNvPr id="4" name="CuadroTexto 3">
            <a:extLst>
              <a:ext uri="{FF2B5EF4-FFF2-40B4-BE49-F238E27FC236}">
                <a16:creationId xmlns:a16="http://schemas.microsoft.com/office/drawing/2014/main" id="{F36BDB3D-A253-CAE3-362E-91C2410D49EE}"/>
              </a:ext>
            </a:extLst>
          </p:cNvPr>
          <p:cNvSpPr txBox="1"/>
          <p:nvPr/>
        </p:nvSpPr>
        <p:spPr>
          <a:xfrm>
            <a:off x="-2" y="6463379"/>
            <a:ext cx="12192001" cy="369332"/>
          </a:xfrm>
          <a:prstGeom prst="rect">
            <a:avLst/>
          </a:prstGeom>
          <a:noFill/>
        </p:spPr>
        <p:txBody>
          <a:bodyPr wrap="square" rtlCol="0">
            <a:spAutoFit/>
          </a:bodyPr>
          <a:lstStyle/>
          <a:p>
            <a:r>
              <a:rPr lang="es-MX" dirty="0">
                <a:solidFill>
                  <a:schemeClr val="bg1"/>
                </a:solidFill>
              </a:rPr>
              <a:t>Fuente: Fuller, Joana, Instrumentación quirúrgica: principios y prácticas, Buenos Aires, Panamericana, 2012</a:t>
            </a:r>
          </a:p>
        </p:txBody>
      </p:sp>
      <p:sp>
        <p:nvSpPr>
          <p:cNvPr id="5" name="Rectángulo 4">
            <a:extLst>
              <a:ext uri="{FF2B5EF4-FFF2-40B4-BE49-F238E27FC236}">
                <a16:creationId xmlns:a16="http://schemas.microsoft.com/office/drawing/2014/main" id="{15846DB9-44B9-42F8-3DE6-211AB7BBD351}"/>
              </a:ext>
            </a:extLst>
          </p:cNvPr>
          <p:cNvSpPr/>
          <p:nvPr/>
        </p:nvSpPr>
        <p:spPr>
          <a:xfrm>
            <a:off x="228599" y="1472878"/>
            <a:ext cx="11624733" cy="4614656"/>
          </a:xfrm>
          <a:prstGeom prst="rect">
            <a:avLst/>
          </a:prstGeom>
          <a:noFill/>
          <a:ln w="38100">
            <a:solidFill>
              <a:srgbClr val="0070C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3" name="CuadroTexto 2">
            <a:extLst>
              <a:ext uri="{FF2B5EF4-FFF2-40B4-BE49-F238E27FC236}">
                <a16:creationId xmlns:a16="http://schemas.microsoft.com/office/drawing/2014/main" id="{A8E52153-88D7-6D66-65F5-041EAA411A00}"/>
              </a:ext>
            </a:extLst>
          </p:cNvPr>
          <p:cNvSpPr txBox="1"/>
          <p:nvPr/>
        </p:nvSpPr>
        <p:spPr>
          <a:xfrm>
            <a:off x="228599" y="1540794"/>
            <a:ext cx="11404601" cy="5355312"/>
          </a:xfrm>
          <a:prstGeom prst="rect">
            <a:avLst/>
          </a:prstGeom>
          <a:noFill/>
        </p:spPr>
        <p:txBody>
          <a:bodyPr wrap="square" rtlCol="0">
            <a:spAutoFit/>
          </a:bodyPr>
          <a:lstStyle/>
          <a:p>
            <a:pPr marL="285750" indent="-285750">
              <a:buFont typeface="Arial" panose="020B0604020202020204" pitchFamily="34" charset="0"/>
              <a:buChar char="•"/>
            </a:pPr>
            <a:r>
              <a:rPr lang="es-MX" b="1" i="1" u="sng" dirty="0">
                <a:effectLst>
                  <a:outerShdw blurRad="38100" dist="38100" dir="2700000" algn="tl">
                    <a:srgbClr val="000000">
                      <a:alpha val="43137"/>
                    </a:srgbClr>
                  </a:outerShdw>
                </a:effectLst>
              </a:rPr>
              <a:t>Siempre sostenga el endoscopio por el cabezal (más pesado), nunca por la punta o por el cuerpo</a:t>
            </a:r>
            <a:r>
              <a:rPr lang="es-MX" dirty="0"/>
              <a:t>; cuando se manipula un endoscopio desde el extremo iluminado, el peso del cabezal puede doblar el cuerpo del instrumento y dañarlo.</a:t>
            </a:r>
          </a:p>
          <a:p>
            <a:pPr marL="285750" indent="-285750">
              <a:buFont typeface="Arial" panose="020B0604020202020204" pitchFamily="34" charset="0"/>
              <a:buChar char="•"/>
            </a:pPr>
            <a:r>
              <a:rPr lang="es-MX" b="1" i="1" u="sng" dirty="0">
                <a:effectLst>
                  <a:outerShdw blurRad="38100" dist="38100" dir="2700000" algn="tl">
                    <a:srgbClr val="000000">
                      <a:alpha val="43137"/>
                    </a:srgbClr>
                  </a:outerShdw>
                </a:effectLst>
              </a:rPr>
              <a:t>Evite rayar, rasguñar o mellar el cuerpo del endoscopio</a:t>
            </a:r>
            <a:r>
              <a:rPr lang="es-MX" dirty="0"/>
              <a:t>; el contacto con instrumentos toscos, pesados o cortantes puede dañar fácilmente el delicado sistema óptico del aislante.</a:t>
            </a:r>
          </a:p>
          <a:p>
            <a:pPr marL="285750" indent="-285750">
              <a:buFont typeface="Arial" panose="020B0604020202020204" pitchFamily="34" charset="0"/>
              <a:buChar char="•"/>
            </a:pPr>
            <a:r>
              <a:rPr lang="es-MX" b="1" i="1" u="sng" dirty="0">
                <a:effectLst>
                  <a:outerShdw blurRad="38100" dist="38100" dir="2700000" algn="tl">
                    <a:srgbClr val="000000">
                      <a:alpha val="43137"/>
                    </a:srgbClr>
                  </a:outerShdw>
                </a:effectLst>
              </a:rPr>
              <a:t>Use sólo materiales delicados sin hilachas para secar el endoscopio</a:t>
            </a:r>
            <a:r>
              <a:rPr lang="es-MX" dirty="0"/>
              <a:t>; algunos materiales trenzados pueden provocar pequeños rasguños en las lentes y la superficie del instrumento. Esto puede nublar o distorsionar la imagen transmitida. No permita que ningún aceite entre en contacto con la superficie del lente.</a:t>
            </a:r>
          </a:p>
          <a:p>
            <a:pPr marL="285750" indent="-285750">
              <a:buFont typeface="Arial" panose="020B0604020202020204" pitchFamily="34" charset="0"/>
              <a:buChar char="•"/>
            </a:pPr>
            <a:r>
              <a:rPr lang="es-MX" b="1" i="1" u="sng" dirty="0">
                <a:effectLst>
                  <a:outerShdw blurRad="38100" dist="38100" dir="2700000" algn="tl">
                    <a:srgbClr val="000000">
                      <a:alpha val="43137"/>
                    </a:srgbClr>
                  </a:outerShdw>
                </a:effectLst>
              </a:rPr>
              <a:t>Nunca dé por sentado que el endoscopio ha sido controlado en busca de daños por otra persona</a:t>
            </a:r>
            <a:r>
              <a:rPr lang="es-MX" dirty="0"/>
              <a:t>; todo el que manipule el equipo endoscópico, desde el procesamiento hasta el usuario final, tiene la misma responsabilidad de asegurar la integridad de los instrumentos. Es tarea específica del instrumentista entregar un endoscopio apropiadamente y con seguridad al cirujano.</a:t>
            </a:r>
          </a:p>
          <a:p>
            <a:pPr marL="285750" indent="-285750">
              <a:buFont typeface="Arial" panose="020B0604020202020204" pitchFamily="34" charset="0"/>
              <a:buChar char="•"/>
            </a:pPr>
            <a:r>
              <a:rPr lang="es-MX" b="1" i="1" u="sng" dirty="0">
                <a:effectLst>
                  <a:outerShdw blurRad="38100" dist="38100" dir="2700000" algn="tl">
                    <a:srgbClr val="000000">
                      <a:alpha val="43137"/>
                    </a:srgbClr>
                  </a:outerShdw>
                </a:effectLst>
              </a:rPr>
              <a:t>Evite que los lentes se empañen durante la operación</a:t>
            </a:r>
            <a:r>
              <a:rPr lang="es-MX" dirty="0"/>
              <a:t>; cuando el endoscopio es introducido en el cuerpo, la diferencia de temperatura hace que el lente se empañe. Para evitar el empañamiento se puede mantener el endoscopio en un baño de agua caliente antes de usarlo, también se pueden usar agentes </a:t>
            </a:r>
            <a:r>
              <a:rPr lang="es-MX" dirty="0" err="1"/>
              <a:t>desempañantes</a:t>
            </a:r>
            <a:r>
              <a:rPr lang="es-MX" dirty="0"/>
              <a:t> sobre el lente</a:t>
            </a:r>
          </a:p>
          <a:p>
            <a:pPr marL="285750" indent="-285750">
              <a:buFont typeface="Arial" panose="020B0604020202020204" pitchFamily="34" charset="0"/>
              <a:buChar char="•"/>
            </a:pPr>
            <a:endParaRPr lang="es-MX" dirty="0"/>
          </a:p>
          <a:p>
            <a:pPr marL="285750" indent="-285750">
              <a:buFont typeface="Arial" panose="020B0604020202020204" pitchFamily="34" charset="0"/>
              <a:buChar char="•"/>
            </a:pPr>
            <a:endParaRPr lang="es-MX" dirty="0"/>
          </a:p>
          <a:p>
            <a:pPr marL="285750" indent="-285750">
              <a:buFont typeface="Arial" panose="020B0604020202020204" pitchFamily="34" charset="0"/>
              <a:buChar char="•"/>
            </a:pPr>
            <a:endParaRPr lang="es-MX" dirty="0"/>
          </a:p>
        </p:txBody>
      </p:sp>
    </p:spTree>
    <p:extLst>
      <p:ext uri="{BB962C8B-B14F-4D97-AF65-F5344CB8AC3E}">
        <p14:creationId xmlns:p14="http://schemas.microsoft.com/office/powerpoint/2010/main" val="121929799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1F6CD30-7981-37D2-056F-5215FD2C9DA6}"/>
            </a:ext>
          </a:extLst>
        </p:cNvPr>
        <p:cNvGrpSpPr/>
        <p:nvPr/>
      </p:nvGrpSpPr>
      <p:grpSpPr>
        <a:xfrm>
          <a:off x="0" y="0"/>
          <a:ext cx="0" cy="0"/>
          <a:chOff x="0" y="0"/>
          <a:chExt cx="0" cy="0"/>
        </a:xfrm>
      </p:grpSpPr>
      <p:sp>
        <p:nvSpPr>
          <p:cNvPr id="2" name="Título 1">
            <a:extLst>
              <a:ext uri="{FF2B5EF4-FFF2-40B4-BE49-F238E27FC236}">
                <a16:creationId xmlns:a16="http://schemas.microsoft.com/office/drawing/2014/main" id="{7A5F6002-43CA-2585-405D-5A0303AD927D}"/>
              </a:ext>
            </a:extLst>
          </p:cNvPr>
          <p:cNvSpPr>
            <a:spLocks noGrp="1"/>
          </p:cNvSpPr>
          <p:nvPr>
            <p:ph type="title"/>
          </p:nvPr>
        </p:nvSpPr>
        <p:spPr>
          <a:xfrm>
            <a:off x="355600" y="215231"/>
            <a:ext cx="10515600" cy="1325563"/>
          </a:xfrm>
        </p:spPr>
        <p:txBody>
          <a:bodyPr>
            <a:normAutofit/>
          </a:bodyPr>
          <a:lstStyle/>
          <a:p>
            <a:r>
              <a:rPr lang="es-MX" b="1" noProof="0" dirty="0"/>
              <a:t>Cirugía mínimamente invasiva</a:t>
            </a:r>
            <a:br>
              <a:rPr lang="es-MX" noProof="0" dirty="0"/>
            </a:br>
            <a:r>
              <a:rPr lang="es-MX" sz="4000" u="sng" noProof="0" dirty="0"/>
              <a:t>Cuidados</a:t>
            </a:r>
            <a:endParaRPr lang="es-MX" u="sng" noProof="0" dirty="0"/>
          </a:p>
        </p:txBody>
      </p:sp>
      <p:sp>
        <p:nvSpPr>
          <p:cNvPr id="4" name="CuadroTexto 3">
            <a:extLst>
              <a:ext uri="{FF2B5EF4-FFF2-40B4-BE49-F238E27FC236}">
                <a16:creationId xmlns:a16="http://schemas.microsoft.com/office/drawing/2014/main" id="{2814887C-3139-EAFA-D2CA-86C5C7AE24B7}"/>
              </a:ext>
            </a:extLst>
          </p:cNvPr>
          <p:cNvSpPr txBox="1"/>
          <p:nvPr/>
        </p:nvSpPr>
        <p:spPr>
          <a:xfrm>
            <a:off x="-2" y="6463379"/>
            <a:ext cx="12192001" cy="369332"/>
          </a:xfrm>
          <a:prstGeom prst="rect">
            <a:avLst/>
          </a:prstGeom>
          <a:noFill/>
        </p:spPr>
        <p:txBody>
          <a:bodyPr wrap="square" rtlCol="0">
            <a:spAutoFit/>
          </a:bodyPr>
          <a:lstStyle/>
          <a:p>
            <a:r>
              <a:rPr lang="es-MX" dirty="0">
                <a:solidFill>
                  <a:schemeClr val="bg1"/>
                </a:solidFill>
              </a:rPr>
              <a:t>Fuente: Fuller, Joana, Instrumentación quirúrgica: principios y prácticas, Buenos Aires, Panamericana, 2012</a:t>
            </a:r>
          </a:p>
        </p:txBody>
      </p:sp>
      <p:sp>
        <p:nvSpPr>
          <p:cNvPr id="5" name="Rectángulo 4">
            <a:extLst>
              <a:ext uri="{FF2B5EF4-FFF2-40B4-BE49-F238E27FC236}">
                <a16:creationId xmlns:a16="http://schemas.microsoft.com/office/drawing/2014/main" id="{E721CAC4-D247-EE5D-E67E-2534B099584C}"/>
              </a:ext>
            </a:extLst>
          </p:cNvPr>
          <p:cNvSpPr/>
          <p:nvPr/>
        </p:nvSpPr>
        <p:spPr>
          <a:xfrm>
            <a:off x="228599" y="1472878"/>
            <a:ext cx="11624733" cy="4614656"/>
          </a:xfrm>
          <a:prstGeom prst="rect">
            <a:avLst/>
          </a:prstGeom>
          <a:noFill/>
          <a:ln w="38100">
            <a:solidFill>
              <a:srgbClr val="0070C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MX"/>
          </a:p>
        </p:txBody>
      </p:sp>
      <p:pic>
        <p:nvPicPr>
          <p:cNvPr id="7" name="Imagen 6">
            <a:extLst>
              <a:ext uri="{FF2B5EF4-FFF2-40B4-BE49-F238E27FC236}">
                <a16:creationId xmlns:a16="http://schemas.microsoft.com/office/drawing/2014/main" id="{70840859-B4DC-2998-B0C3-38A277E1A912}"/>
              </a:ext>
            </a:extLst>
          </p:cNvPr>
          <p:cNvPicPr>
            <a:picLocks noChangeAspect="1"/>
          </p:cNvPicPr>
          <p:nvPr/>
        </p:nvPicPr>
        <p:blipFill>
          <a:blip r:embed="rId3"/>
          <a:stretch>
            <a:fillRect/>
          </a:stretch>
        </p:blipFill>
        <p:spPr>
          <a:xfrm>
            <a:off x="930202" y="1794508"/>
            <a:ext cx="6538527" cy="2987299"/>
          </a:xfrm>
          <a:prstGeom prst="rect">
            <a:avLst/>
          </a:prstGeom>
        </p:spPr>
      </p:pic>
    </p:spTree>
    <p:extLst>
      <p:ext uri="{BB962C8B-B14F-4D97-AF65-F5344CB8AC3E}">
        <p14:creationId xmlns:p14="http://schemas.microsoft.com/office/powerpoint/2010/main" val="368226221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031CC0E-1310-5296-67C4-DFD28B563FF8}"/>
            </a:ext>
          </a:extLst>
        </p:cNvPr>
        <p:cNvGrpSpPr/>
        <p:nvPr/>
      </p:nvGrpSpPr>
      <p:grpSpPr>
        <a:xfrm>
          <a:off x="0" y="0"/>
          <a:ext cx="0" cy="0"/>
          <a:chOff x="0" y="0"/>
          <a:chExt cx="0" cy="0"/>
        </a:xfrm>
      </p:grpSpPr>
      <p:pic>
        <p:nvPicPr>
          <p:cNvPr id="6" name="Marcador de contenido 5">
            <a:extLst>
              <a:ext uri="{FF2B5EF4-FFF2-40B4-BE49-F238E27FC236}">
                <a16:creationId xmlns:a16="http://schemas.microsoft.com/office/drawing/2014/main" id="{D6540569-5DD5-0ED6-E1F2-FB7C50520E6E}"/>
              </a:ext>
            </a:extLst>
          </p:cNvPr>
          <p:cNvPicPr>
            <a:picLocks noGrp="1" noChangeAspect="1"/>
          </p:cNvPicPr>
          <p:nvPr>
            <p:ph idx="1"/>
          </p:nvPr>
        </p:nvPicPr>
        <p:blipFill>
          <a:blip r:embed="rId2"/>
          <a:stretch>
            <a:fillRect/>
          </a:stretch>
        </p:blipFill>
        <p:spPr>
          <a:xfrm>
            <a:off x="318417" y="1690688"/>
            <a:ext cx="7052002" cy="4206877"/>
          </a:xfrm>
          <a:ln w="38100">
            <a:solidFill>
              <a:schemeClr val="tx2">
                <a:lumMod val="75000"/>
                <a:lumOff val="25000"/>
              </a:schemeClr>
            </a:solidFill>
          </a:ln>
        </p:spPr>
      </p:pic>
      <p:sp>
        <p:nvSpPr>
          <p:cNvPr id="4" name="Título 1">
            <a:extLst>
              <a:ext uri="{FF2B5EF4-FFF2-40B4-BE49-F238E27FC236}">
                <a16:creationId xmlns:a16="http://schemas.microsoft.com/office/drawing/2014/main" id="{65C1F3DE-2BB3-692F-24D5-4AF07BD0082A}"/>
              </a:ext>
            </a:extLst>
          </p:cNvPr>
          <p:cNvSpPr>
            <a:spLocks noGrp="1"/>
          </p:cNvSpPr>
          <p:nvPr>
            <p:ph type="title"/>
          </p:nvPr>
        </p:nvSpPr>
        <p:spPr>
          <a:xfrm>
            <a:off x="838200" y="365125"/>
            <a:ext cx="10515600" cy="1325563"/>
          </a:xfrm>
        </p:spPr>
        <p:txBody>
          <a:bodyPr/>
          <a:lstStyle/>
          <a:p>
            <a:r>
              <a:rPr lang="es-MX" b="1" noProof="0" dirty="0"/>
              <a:t>Herramientas esenciales</a:t>
            </a:r>
            <a:br>
              <a:rPr lang="es-MX" noProof="0" dirty="0"/>
            </a:br>
            <a:r>
              <a:rPr lang="es-MX" sz="4000" u="sng" dirty="0"/>
              <a:t>Instrumental: Pinza de Adson</a:t>
            </a:r>
            <a:endParaRPr lang="es-MX" u="sng" noProof="0" dirty="0"/>
          </a:p>
        </p:txBody>
      </p:sp>
      <p:sp>
        <p:nvSpPr>
          <p:cNvPr id="7" name="CuadroTexto 6">
            <a:extLst>
              <a:ext uri="{FF2B5EF4-FFF2-40B4-BE49-F238E27FC236}">
                <a16:creationId xmlns:a16="http://schemas.microsoft.com/office/drawing/2014/main" id="{74491F6E-A26D-1E9F-5A83-A990E91947D2}"/>
              </a:ext>
            </a:extLst>
          </p:cNvPr>
          <p:cNvSpPr txBox="1"/>
          <p:nvPr/>
        </p:nvSpPr>
        <p:spPr>
          <a:xfrm>
            <a:off x="7934628" y="2023855"/>
            <a:ext cx="3436375" cy="3539430"/>
          </a:xfrm>
          <a:prstGeom prst="rect">
            <a:avLst/>
          </a:prstGeom>
          <a:gradFill flip="none" rotWithShape="1">
            <a:gsLst>
              <a:gs pos="20000">
                <a:schemeClr val="accent1">
                  <a:tint val="66000"/>
                  <a:satMod val="160000"/>
                </a:schemeClr>
              </a:gs>
              <a:gs pos="0">
                <a:schemeClr val="accent1">
                  <a:tint val="44500"/>
                  <a:satMod val="160000"/>
                </a:schemeClr>
              </a:gs>
              <a:gs pos="26000">
                <a:schemeClr val="accent1">
                  <a:tint val="23500"/>
                  <a:satMod val="160000"/>
                </a:schemeClr>
              </a:gs>
            </a:gsLst>
            <a:lin ang="13500000" scaled="1"/>
            <a:tileRect/>
          </a:gradFill>
        </p:spPr>
        <p:txBody>
          <a:bodyPr wrap="square" rtlCol="0">
            <a:spAutoFit/>
          </a:bodyPr>
          <a:lstStyle/>
          <a:p>
            <a:r>
              <a:rPr lang="es-MX" sz="2800" u="sng" dirty="0">
                <a:effectLst>
                  <a:outerShdw blurRad="38100" dist="38100" dir="2700000" algn="tl">
                    <a:srgbClr val="000000">
                      <a:alpha val="43137"/>
                    </a:srgbClr>
                  </a:outerShdw>
                </a:effectLst>
              </a:rPr>
              <a:t>Tipo:</a:t>
            </a:r>
          </a:p>
          <a:p>
            <a:pPr marL="457200" indent="-457200">
              <a:buFont typeface="Arial" panose="020B0604020202020204" pitchFamily="34" charset="0"/>
              <a:buChar char="•"/>
            </a:pPr>
            <a:r>
              <a:rPr lang="es-MX" sz="2800" dirty="0"/>
              <a:t>Pinza traumática</a:t>
            </a:r>
          </a:p>
          <a:p>
            <a:r>
              <a:rPr lang="es-MX" sz="2800" u="sng" dirty="0">
                <a:effectLst>
                  <a:outerShdw blurRad="38100" dist="38100" dir="2700000" algn="tl">
                    <a:srgbClr val="000000">
                      <a:alpha val="43137"/>
                    </a:srgbClr>
                  </a:outerShdw>
                </a:effectLst>
              </a:rPr>
              <a:t>Usos principales:</a:t>
            </a:r>
          </a:p>
          <a:p>
            <a:pPr marL="285750" indent="-285750">
              <a:buFont typeface="Arial" panose="020B0604020202020204" pitchFamily="34" charset="0"/>
              <a:buChar char="•"/>
            </a:pPr>
            <a:r>
              <a:rPr lang="es-MX" sz="2800" dirty="0"/>
              <a:t>Alineación de bordes de la herida en piel</a:t>
            </a:r>
          </a:p>
          <a:p>
            <a:pPr marL="285750" indent="-285750">
              <a:buFont typeface="Arial" panose="020B0604020202020204" pitchFamily="34" charset="0"/>
              <a:buChar char="•"/>
            </a:pPr>
            <a:r>
              <a:rPr lang="es-MX" sz="2800" dirty="0"/>
              <a:t>Sujeción de tejidos</a:t>
            </a:r>
          </a:p>
          <a:p>
            <a:pPr marL="285750" indent="-285750">
              <a:buFont typeface="Arial" panose="020B0604020202020204" pitchFamily="34" charset="0"/>
              <a:buChar char="•"/>
            </a:pPr>
            <a:r>
              <a:rPr lang="es-MX" sz="2800" dirty="0"/>
              <a:t>Recibe aguja</a:t>
            </a:r>
          </a:p>
        </p:txBody>
      </p:sp>
      <p:sp>
        <p:nvSpPr>
          <p:cNvPr id="8" name="Rectángulo 7">
            <a:extLst>
              <a:ext uri="{FF2B5EF4-FFF2-40B4-BE49-F238E27FC236}">
                <a16:creationId xmlns:a16="http://schemas.microsoft.com/office/drawing/2014/main" id="{92496584-F1C0-BC12-35A8-5CB141A6EA81}"/>
              </a:ext>
            </a:extLst>
          </p:cNvPr>
          <p:cNvSpPr/>
          <p:nvPr/>
        </p:nvSpPr>
        <p:spPr>
          <a:xfrm>
            <a:off x="7917425" y="1997684"/>
            <a:ext cx="3436375" cy="3539429"/>
          </a:xfrm>
          <a:prstGeom prst="rect">
            <a:avLst/>
          </a:prstGeom>
          <a:noFill/>
          <a:ln w="38100">
            <a:solidFill>
              <a:schemeClr val="tx2">
                <a:lumMod val="75000"/>
                <a:lumOff val="2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2" name="CuadroTexto 1">
            <a:extLst>
              <a:ext uri="{FF2B5EF4-FFF2-40B4-BE49-F238E27FC236}">
                <a16:creationId xmlns:a16="http://schemas.microsoft.com/office/drawing/2014/main" id="{EF273552-E425-2431-0542-BA5B337AB84E}"/>
              </a:ext>
            </a:extLst>
          </p:cNvPr>
          <p:cNvSpPr txBox="1"/>
          <p:nvPr/>
        </p:nvSpPr>
        <p:spPr>
          <a:xfrm>
            <a:off x="-1" y="6463379"/>
            <a:ext cx="9271820" cy="369332"/>
          </a:xfrm>
          <a:prstGeom prst="rect">
            <a:avLst/>
          </a:prstGeom>
          <a:noFill/>
        </p:spPr>
        <p:txBody>
          <a:bodyPr wrap="square" rtlCol="0">
            <a:spAutoFit/>
          </a:bodyPr>
          <a:lstStyle/>
          <a:p>
            <a:r>
              <a:rPr lang="es-MX" dirty="0">
                <a:solidFill>
                  <a:schemeClr val="bg1"/>
                </a:solidFill>
              </a:rPr>
              <a:t>Fuente: </a:t>
            </a:r>
            <a:r>
              <a:rPr lang="es-MX" dirty="0" err="1">
                <a:solidFill>
                  <a:schemeClr val="bg1"/>
                </a:solidFill>
              </a:rPr>
              <a:t>Nemitz</a:t>
            </a:r>
            <a:r>
              <a:rPr lang="es-MX" dirty="0">
                <a:solidFill>
                  <a:schemeClr val="bg1"/>
                </a:solidFill>
              </a:rPr>
              <a:t>, Renee, Instrumental quirúrgico, 1era ed., México, Manual Moderno, 2014</a:t>
            </a:r>
          </a:p>
        </p:txBody>
      </p:sp>
    </p:spTree>
    <p:extLst>
      <p:ext uri="{BB962C8B-B14F-4D97-AF65-F5344CB8AC3E}">
        <p14:creationId xmlns:p14="http://schemas.microsoft.com/office/powerpoint/2010/main" val="23244941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63A8E40-EDB2-A2F2-FCDC-005642A15304}"/>
            </a:ext>
          </a:extLst>
        </p:cNvPr>
        <p:cNvGrpSpPr/>
        <p:nvPr/>
      </p:nvGrpSpPr>
      <p:grpSpPr>
        <a:xfrm>
          <a:off x="0" y="0"/>
          <a:ext cx="0" cy="0"/>
          <a:chOff x="0" y="0"/>
          <a:chExt cx="0" cy="0"/>
        </a:xfrm>
      </p:grpSpPr>
      <p:sp>
        <p:nvSpPr>
          <p:cNvPr id="4" name="Título 1">
            <a:extLst>
              <a:ext uri="{FF2B5EF4-FFF2-40B4-BE49-F238E27FC236}">
                <a16:creationId xmlns:a16="http://schemas.microsoft.com/office/drawing/2014/main" id="{049F5349-97EE-CC33-B04E-911989B8CD78}"/>
              </a:ext>
            </a:extLst>
          </p:cNvPr>
          <p:cNvSpPr>
            <a:spLocks noGrp="1"/>
          </p:cNvSpPr>
          <p:nvPr>
            <p:ph type="title"/>
          </p:nvPr>
        </p:nvSpPr>
        <p:spPr>
          <a:xfrm>
            <a:off x="838200" y="424117"/>
            <a:ext cx="10515600" cy="1325563"/>
          </a:xfrm>
        </p:spPr>
        <p:txBody>
          <a:bodyPr/>
          <a:lstStyle/>
          <a:p>
            <a:r>
              <a:rPr lang="es-MX" b="1" noProof="0" dirty="0"/>
              <a:t>Herramientas esenciales</a:t>
            </a:r>
            <a:br>
              <a:rPr lang="es-MX" noProof="0" dirty="0"/>
            </a:br>
            <a:r>
              <a:rPr lang="es-MX" sz="4000" u="sng" dirty="0"/>
              <a:t>Instrumental: Pinza de disección con dientes</a:t>
            </a:r>
            <a:endParaRPr lang="es-MX" u="sng" noProof="0" dirty="0"/>
          </a:p>
        </p:txBody>
      </p:sp>
      <p:sp>
        <p:nvSpPr>
          <p:cNvPr id="7" name="CuadroTexto 6">
            <a:extLst>
              <a:ext uri="{FF2B5EF4-FFF2-40B4-BE49-F238E27FC236}">
                <a16:creationId xmlns:a16="http://schemas.microsoft.com/office/drawing/2014/main" id="{F6D057F0-D8F6-9CEA-2E39-8A6D6C0DE8D1}"/>
              </a:ext>
            </a:extLst>
          </p:cNvPr>
          <p:cNvSpPr txBox="1"/>
          <p:nvPr/>
        </p:nvSpPr>
        <p:spPr>
          <a:xfrm>
            <a:off x="495396" y="2035276"/>
            <a:ext cx="3436375" cy="3539430"/>
          </a:xfrm>
          <a:prstGeom prst="rect">
            <a:avLst/>
          </a:prstGeom>
          <a:gradFill flip="none" rotWithShape="1">
            <a:gsLst>
              <a:gs pos="20000">
                <a:schemeClr val="accent1">
                  <a:tint val="66000"/>
                  <a:satMod val="160000"/>
                </a:schemeClr>
              </a:gs>
              <a:gs pos="0">
                <a:schemeClr val="accent1">
                  <a:tint val="44500"/>
                  <a:satMod val="160000"/>
                </a:schemeClr>
              </a:gs>
              <a:gs pos="26000">
                <a:schemeClr val="accent1">
                  <a:tint val="23500"/>
                  <a:satMod val="160000"/>
                </a:schemeClr>
              </a:gs>
            </a:gsLst>
            <a:lin ang="13500000" scaled="1"/>
            <a:tileRect/>
          </a:gradFill>
        </p:spPr>
        <p:txBody>
          <a:bodyPr wrap="square" rtlCol="0">
            <a:spAutoFit/>
          </a:bodyPr>
          <a:lstStyle/>
          <a:p>
            <a:r>
              <a:rPr lang="es-MX" sz="2800" u="sng" dirty="0">
                <a:effectLst>
                  <a:outerShdw blurRad="38100" dist="38100" dir="2700000" algn="tl">
                    <a:srgbClr val="000000">
                      <a:alpha val="43137"/>
                    </a:srgbClr>
                  </a:outerShdw>
                </a:effectLst>
              </a:rPr>
              <a:t>Tipo:</a:t>
            </a:r>
          </a:p>
          <a:p>
            <a:pPr marL="457200" indent="-457200">
              <a:buFont typeface="Arial" panose="020B0604020202020204" pitchFamily="34" charset="0"/>
              <a:buChar char="•"/>
            </a:pPr>
            <a:r>
              <a:rPr lang="es-MX" sz="2800" dirty="0"/>
              <a:t>Pinza traumática</a:t>
            </a:r>
          </a:p>
          <a:p>
            <a:r>
              <a:rPr lang="es-MX" sz="2800" u="sng" dirty="0">
                <a:effectLst>
                  <a:outerShdw blurRad="38100" dist="38100" dir="2700000" algn="tl">
                    <a:srgbClr val="000000">
                      <a:alpha val="43137"/>
                    </a:srgbClr>
                  </a:outerShdw>
                </a:effectLst>
              </a:rPr>
              <a:t>Usos principales:</a:t>
            </a:r>
          </a:p>
          <a:p>
            <a:pPr marL="285750" indent="-285750">
              <a:buFont typeface="Arial" panose="020B0604020202020204" pitchFamily="34" charset="0"/>
              <a:buChar char="•"/>
            </a:pPr>
            <a:r>
              <a:rPr lang="es-MX" sz="2800" dirty="0"/>
              <a:t>Prender tejido fuerte (músculo, hueso)</a:t>
            </a:r>
          </a:p>
          <a:p>
            <a:pPr marL="285750" indent="-285750">
              <a:buFont typeface="Arial" panose="020B0604020202020204" pitchFamily="34" charset="0"/>
              <a:buChar char="•"/>
            </a:pPr>
            <a:r>
              <a:rPr lang="es-MX" sz="2800" dirty="0"/>
              <a:t>Cierre de tejidos</a:t>
            </a:r>
          </a:p>
          <a:p>
            <a:pPr marL="285750" indent="-285750">
              <a:buFont typeface="Arial" panose="020B0604020202020204" pitchFamily="34" charset="0"/>
              <a:buChar char="•"/>
            </a:pPr>
            <a:r>
              <a:rPr lang="es-MX" sz="2800" dirty="0"/>
              <a:t>Recibe aguja</a:t>
            </a:r>
          </a:p>
        </p:txBody>
      </p:sp>
      <p:sp>
        <p:nvSpPr>
          <p:cNvPr id="8" name="Rectángulo 7">
            <a:extLst>
              <a:ext uri="{FF2B5EF4-FFF2-40B4-BE49-F238E27FC236}">
                <a16:creationId xmlns:a16="http://schemas.microsoft.com/office/drawing/2014/main" id="{D93A1668-F609-39B6-0B31-C13704C19603}"/>
              </a:ext>
            </a:extLst>
          </p:cNvPr>
          <p:cNvSpPr/>
          <p:nvPr/>
        </p:nvSpPr>
        <p:spPr>
          <a:xfrm>
            <a:off x="495396" y="2035277"/>
            <a:ext cx="3436375" cy="3539429"/>
          </a:xfrm>
          <a:prstGeom prst="rect">
            <a:avLst/>
          </a:prstGeom>
          <a:noFill/>
          <a:ln w="38100">
            <a:solidFill>
              <a:schemeClr val="tx2">
                <a:lumMod val="75000"/>
                <a:lumOff val="2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MX"/>
          </a:p>
        </p:txBody>
      </p:sp>
      <p:pic>
        <p:nvPicPr>
          <p:cNvPr id="9" name="Imagen 8">
            <a:extLst>
              <a:ext uri="{FF2B5EF4-FFF2-40B4-BE49-F238E27FC236}">
                <a16:creationId xmlns:a16="http://schemas.microsoft.com/office/drawing/2014/main" id="{615A42E6-FEF6-112B-2E17-7EC229A98A6F}"/>
              </a:ext>
            </a:extLst>
          </p:cNvPr>
          <p:cNvPicPr>
            <a:picLocks noChangeAspect="1"/>
          </p:cNvPicPr>
          <p:nvPr/>
        </p:nvPicPr>
        <p:blipFill>
          <a:blip r:embed="rId2"/>
          <a:stretch>
            <a:fillRect/>
          </a:stretch>
        </p:blipFill>
        <p:spPr>
          <a:xfrm>
            <a:off x="4793222" y="1778707"/>
            <a:ext cx="6966134" cy="4136886"/>
          </a:xfrm>
          <a:prstGeom prst="rect">
            <a:avLst/>
          </a:prstGeom>
          <a:ln w="38100">
            <a:solidFill>
              <a:schemeClr val="tx2">
                <a:lumMod val="75000"/>
                <a:lumOff val="25000"/>
              </a:schemeClr>
            </a:solidFill>
          </a:ln>
        </p:spPr>
      </p:pic>
      <p:sp>
        <p:nvSpPr>
          <p:cNvPr id="2" name="CuadroTexto 1">
            <a:extLst>
              <a:ext uri="{FF2B5EF4-FFF2-40B4-BE49-F238E27FC236}">
                <a16:creationId xmlns:a16="http://schemas.microsoft.com/office/drawing/2014/main" id="{1FE36F84-8C66-DF61-A5F7-2C916B274C4D}"/>
              </a:ext>
            </a:extLst>
          </p:cNvPr>
          <p:cNvSpPr txBox="1"/>
          <p:nvPr/>
        </p:nvSpPr>
        <p:spPr>
          <a:xfrm>
            <a:off x="-1" y="6463379"/>
            <a:ext cx="9271820" cy="369332"/>
          </a:xfrm>
          <a:prstGeom prst="rect">
            <a:avLst/>
          </a:prstGeom>
          <a:noFill/>
        </p:spPr>
        <p:txBody>
          <a:bodyPr wrap="square" rtlCol="0">
            <a:spAutoFit/>
          </a:bodyPr>
          <a:lstStyle/>
          <a:p>
            <a:r>
              <a:rPr lang="es-MX" dirty="0">
                <a:solidFill>
                  <a:schemeClr val="bg1"/>
                </a:solidFill>
              </a:rPr>
              <a:t>Fuente: </a:t>
            </a:r>
            <a:r>
              <a:rPr lang="es-MX" dirty="0" err="1">
                <a:solidFill>
                  <a:schemeClr val="bg1"/>
                </a:solidFill>
              </a:rPr>
              <a:t>Nemitz</a:t>
            </a:r>
            <a:r>
              <a:rPr lang="es-MX" dirty="0">
                <a:solidFill>
                  <a:schemeClr val="bg1"/>
                </a:solidFill>
              </a:rPr>
              <a:t>, Renee, Instrumental quirúrgico, 1era ed., México, Manual Moderno, 2014</a:t>
            </a:r>
          </a:p>
        </p:txBody>
      </p:sp>
    </p:spTree>
    <p:extLst>
      <p:ext uri="{BB962C8B-B14F-4D97-AF65-F5344CB8AC3E}">
        <p14:creationId xmlns:p14="http://schemas.microsoft.com/office/powerpoint/2010/main" val="179648679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C6D52E0-598B-8077-CC48-CF8A054B722B}"/>
            </a:ext>
          </a:extLst>
        </p:cNvPr>
        <p:cNvGrpSpPr/>
        <p:nvPr/>
      </p:nvGrpSpPr>
      <p:grpSpPr>
        <a:xfrm>
          <a:off x="0" y="0"/>
          <a:ext cx="0" cy="0"/>
          <a:chOff x="0" y="0"/>
          <a:chExt cx="0" cy="0"/>
        </a:xfrm>
      </p:grpSpPr>
      <p:sp>
        <p:nvSpPr>
          <p:cNvPr id="4" name="Título 1">
            <a:extLst>
              <a:ext uri="{FF2B5EF4-FFF2-40B4-BE49-F238E27FC236}">
                <a16:creationId xmlns:a16="http://schemas.microsoft.com/office/drawing/2014/main" id="{71A4E699-5877-1126-B1F5-4D2B3B3D4DF1}"/>
              </a:ext>
            </a:extLst>
          </p:cNvPr>
          <p:cNvSpPr>
            <a:spLocks noGrp="1"/>
          </p:cNvSpPr>
          <p:nvPr>
            <p:ph type="title"/>
          </p:nvPr>
        </p:nvSpPr>
        <p:spPr>
          <a:xfrm>
            <a:off x="631727" y="394621"/>
            <a:ext cx="10515600" cy="1325563"/>
          </a:xfrm>
        </p:spPr>
        <p:txBody>
          <a:bodyPr/>
          <a:lstStyle/>
          <a:p>
            <a:r>
              <a:rPr lang="es-MX" b="1" noProof="0" dirty="0"/>
              <a:t>Herramientas esenciales</a:t>
            </a:r>
            <a:br>
              <a:rPr lang="es-MX" noProof="0" dirty="0"/>
            </a:br>
            <a:r>
              <a:rPr lang="es-MX" sz="4000" u="sng" dirty="0"/>
              <a:t>Instrumental: Pinza de disección sin dientes</a:t>
            </a:r>
            <a:endParaRPr lang="es-MX" u="sng" noProof="0" dirty="0"/>
          </a:p>
        </p:txBody>
      </p:sp>
      <p:sp>
        <p:nvSpPr>
          <p:cNvPr id="7" name="CuadroTexto 6">
            <a:extLst>
              <a:ext uri="{FF2B5EF4-FFF2-40B4-BE49-F238E27FC236}">
                <a16:creationId xmlns:a16="http://schemas.microsoft.com/office/drawing/2014/main" id="{690A084A-F59A-8782-F93D-A58515F932D0}"/>
              </a:ext>
            </a:extLst>
          </p:cNvPr>
          <p:cNvSpPr txBox="1"/>
          <p:nvPr/>
        </p:nvSpPr>
        <p:spPr>
          <a:xfrm>
            <a:off x="8082109" y="2436807"/>
            <a:ext cx="3436375" cy="2677656"/>
          </a:xfrm>
          <a:prstGeom prst="rect">
            <a:avLst/>
          </a:prstGeom>
          <a:gradFill flip="none" rotWithShape="1">
            <a:gsLst>
              <a:gs pos="20000">
                <a:schemeClr val="accent1">
                  <a:tint val="66000"/>
                  <a:satMod val="160000"/>
                </a:schemeClr>
              </a:gs>
              <a:gs pos="0">
                <a:schemeClr val="accent1">
                  <a:tint val="44500"/>
                  <a:satMod val="160000"/>
                </a:schemeClr>
              </a:gs>
              <a:gs pos="26000">
                <a:schemeClr val="accent1">
                  <a:tint val="23500"/>
                  <a:satMod val="160000"/>
                </a:schemeClr>
              </a:gs>
            </a:gsLst>
            <a:lin ang="13500000" scaled="1"/>
            <a:tileRect/>
          </a:gradFill>
        </p:spPr>
        <p:txBody>
          <a:bodyPr wrap="square" rtlCol="0">
            <a:spAutoFit/>
          </a:bodyPr>
          <a:lstStyle/>
          <a:p>
            <a:r>
              <a:rPr lang="es-MX" sz="2800" u="sng" dirty="0">
                <a:effectLst>
                  <a:outerShdw blurRad="38100" dist="38100" dir="2700000" algn="tl">
                    <a:srgbClr val="000000">
                      <a:alpha val="43137"/>
                    </a:srgbClr>
                  </a:outerShdw>
                </a:effectLst>
              </a:rPr>
              <a:t>Tipo:</a:t>
            </a:r>
          </a:p>
          <a:p>
            <a:pPr marL="457200" indent="-457200">
              <a:buFont typeface="Arial" panose="020B0604020202020204" pitchFamily="34" charset="0"/>
              <a:buChar char="•"/>
            </a:pPr>
            <a:r>
              <a:rPr lang="es-MX" sz="2800" dirty="0"/>
              <a:t>Pinza atraumática</a:t>
            </a:r>
          </a:p>
          <a:p>
            <a:r>
              <a:rPr lang="es-MX" sz="2800" u="sng" dirty="0">
                <a:effectLst>
                  <a:outerShdw blurRad="38100" dist="38100" dir="2700000" algn="tl">
                    <a:srgbClr val="000000">
                      <a:alpha val="43137"/>
                    </a:srgbClr>
                  </a:outerShdw>
                </a:effectLst>
              </a:rPr>
              <a:t>Usos principales:</a:t>
            </a:r>
          </a:p>
          <a:p>
            <a:pPr marL="285750" indent="-285750">
              <a:buFont typeface="Arial" panose="020B0604020202020204" pitchFamily="34" charset="0"/>
              <a:buChar char="•"/>
            </a:pPr>
            <a:r>
              <a:rPr lang="es-MX" sz="2800" dirty="0"/>
              <a:t>Prender tejido</a:t>
            </a:r>
          </a:p>
          <a:p>
            <a:pPr marL="285750" indent="-285750">
              <a:buFont typeface="Arial" panose="020B0604020202020204" pitchFamily="34" charset="0"/>
              <a:buChar char="•"/>
            </a:pPr>
            <a:r>
              <a:rPr lang="es-MX" sz="2800" dirty="0"/>
              <a:t>Aplicar apósitos</a:t>
            </a:r>
          </a:p>
          <a:p>
            <a:pPr marL="285750" indent="-285750">
              <a:buFont typeface="Arial" panose="020B0604020202020204" pitchFamily="34" charset="0"/>
              <a:buChar char="•"/>
            </a:pPr>
            <a:r>
              <a:rPr lang="es-MX" sz="2800" dirty="0"/>
              <a:t>Recibe aguja</a:t>
            </a:r>
          </a:p>
        </p:txBody>
      </p:sp>
      <p:sp>
        <p:nvSpPr>
          <p:cNvPr id="8" name="Rectángulo 7">
            <a:extLst>
              <a:ext uri="{FF2B5EF4-FFF2-40B4-BE49-F238E27FC236}">
                <a16:creationId xmlns:a16="http://schemas.microsoft.com/office/drawing/2014/main" id="{8A87ED05-5ECA-78C0-3052-B92F2C120507}"/>
              </a:ext>
            </a:extLst>
          </p:cNvPr>
          <p:cNvSpPr/>
          <p:nvPr/>
        </p:nvSpPr>
        <p:spPr>
          <a:xfrm>
            <a:off x="8064906" y="2410636"/>
            <a:ext cx="3436375" cy="2703827"/>
          </a:xfrm>
          <a:prstGeom prst="rect">
            <a:avLst/>
          </a:prstGeom>
          <a:noFill/>
          <a:ln w="38100">
            <a:solidFill>
              <a:schemeClr val="tx2">
                <a:lumMod val="75000"/>
                <a:lumOff val="2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MX"/>
          </a:p>
        </p:txBody>
      </p:sp>
      <p:pic>
        <p:nvPicPr>
          <p:cNvPr id="9" name="Imagen 8">
            <a:extLst>
              <a:ext uri="{FF2B5EF4-FFF2-40B4-BE49-F238E27FC236}">
                <a16:creationId xmlns:a16="http://schemas.microsoft.com/office/drawing/2014/main" id="{D7F676CF-66DB-DDDD-D9AD-E932677405A4}"/>
              </a:ext>
            </a:extLst>
          </p:cNvPr>
          <p:cNvPicPr>
            <a:picLocks noChangeAspect="1"/>
          </p:cNvPicPr>
          <p:nvPr/>
        </p:nvPicPr>
        <p:blipFill>
          <a:blip r:embed="rId2"/>
          <a:stretch>
            <a:fillRect/>
          </a:stretch>
        </p:blipFill>
        <p:spPr>
          <a:xfrm>
            <a:off x="349794" y="1893251"/>
            <a:ext cx="7162198" cy="4153587"/>
          </a:xfrm>
          <a:prstGeom prst="rect">
            <a:avLst/>
          </a:prstGeom>
          <a:ln w="38100">
            <a:solidFill>
              <a:schemeClr val="tx2">
                <a:lumMod val="75000"/>
                <a:lumOff val="25000"/>
              </a:schemeClr>
            </a:solidFill>
          </a:ln>
        </p:spPr>
      </p:pic>
      <p:sp>
        <p:nvSpPr>
          <p:cNvPr id="2" name="CuadroTexto 1">
            <a:extLst>
              <a:ext uri="{FF2B5EF4-FFF2-40B4-BE49-F238E27FC236}">
                <a16:creationId xmlns:a16="http://schemas.microsoft.com/office/drawing/2014/main" id="{E3E31EED-6186-67EF-4E0D-37DF5A6B8EA5}"/>
              </a:ext>
            </a:extLst>
          </p:cNvPr>
          <p:cNvSpPr txBox="1"/>
          <p:nvPr/>
        </p:nvSpPr>
        <p:spPr>
          <a:xfrm>
            <a:off x="-1" y="6463379"/>
            <a:ext cx="9271820" cy="369332"/>
          </a:xfrm>
          <a:prstGeom prst="rect">
            <a:avLst/>
          </a:prstGeom>
          <a:noFill/>
        </p:spPr>
        <p:txBody>
          <a:bodyPr wrap="square" rtlCol="0">
            <a:spAutoFit/>
          </a:bodyPr>
          <a:lstStyle/>
          <a:p>
            <a:r>
              <a:rPr lang="es-MX" dirty="0">
                <a:solidFill>
                  <a:schemeClr val="bg1"/>
                </a:solidFill>
              </a:rPr>
              <a:t>Fuente: </a:t>
            </a:r>
            <a:r>
              <a:rPr lang="es-MX" dirty="0" err="1">
                <a:solidFill>
                  <a:schemeClr val="bg1"/>
                </a:solidFill>
              </a:rPr>
              <a:t>Nemitz</a:t>
            </a:r>
            <a:r>
              <a:rPr lang="es-MX" dirty="0">
                <a:solidFill>
                  <a:schemeClr val="bg1"/>
                </a:solidFill>
              </a:rPr>
              <a:t>, Renee, Instrumental quirúrgico, 1era ed., México, Manual Moderno, 2014</a:t>
            </a:r>
          </a:p>
        </p:txBody>
      </p:sp>
    </p:spTree>
    <p:extLst>
      <p:ext uri="{BB962C8B-B14F-4D97-AF65-F5344CB8AC3E}">
        <p14:creationId xmlns:p14="http://schemas.microsoft.com/office/powerpoint/2010/main" val="336738286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9599247-BD23-E62D-9B79-D22AC595BFBD}"/>
            </a:ext>
          </a:extLst>
        </p:cNvPr>
        <p:cNvGrpSpPr/>
        <p:nvPr/>
      </p:nvGrpSpPr>
      <p:grpSpPr>
        <a:xfrm>
          <a:off x="0" y="0"/>
          <a:ext cx="0" cy="0"/>
          <a:chOff x="0" y="0"/>
          <a:chExt cx="0" cy="0"/>
        </a:xfrm>
      </p:grpSpPr>
      <p:sp>
        <p:nvSpPr>
          <p:cNvPr id="4" name="Título 1">
            <a:extLst>
              <a:ext uri="{FF2B5EF4-FFF2-40B4-BE49-F238E27FC236}">
                <a16:creationId xmlns:a16="http://schemas.microsoft.com/office/drawing/2014/main" id="{5CB3C405-C524-9172-C37D-A76F3D9ABDFF}"/>
              </a:ext>
            </a:extLst>
          </p:cNvPr>
          <p:cNvSpPr>
            <a:spLocks noGrp="1"/>
          </p:cNvSpPr>
          <p:nvPr>
            <p:ph type="title"/>
          </p:nvPr>
        </p:nvSpPr>
        <p:spPr>
          <a:xfrm>
            <a:off x="495396" y="513317"/>
            <a:ext cx="10515600" cy="1325563"/>
          </a:xfrm>
        </p:spPr>
        <p:txBody>
          <a:bodyPr>
            <a:normAutofit fontScale="90000"/>
          </a:bodyPr>
          <a:lstStyle/>
          <a:p>
            <a:r>
              <a:rPr lang="es-MX" b="1" noProof="0" dirty="0"/>
              <a:t>Herramientas esenciales</a:t>
            </a:r>
            <a:br>
              <a:rPr lang="es-MX" noProof="0" dirty="0"/>
            </a:br>
            <a:r>
              <a:rPr lang="es-MX" sz="4000" u="sng" dirty="0"/>
              <a:t>Instrumental: Pinza de disección </a:t>
            </a:r>
            <a:r>
              <a:rPr lang="es-MX" sz="4000" u="sng" dirty="0" err="1"/>
              <a:t>Debakey</a:t>
            </a:r>
            <a:r>
              <a:rPr lang="es-MX" sz="4000" u="sng" dirty="0"/>
              <a:t> / Vascular</a:t>
            </a:r>
            <a:endParaRPr lang="es-MX" u="sng" noProof="0" dirty="0"/>
          </a:p>
        </p:txBody>
      </p:sp>
      <p:sp>
        <p:nvSpPr>
          <p:cNvPr id="7" name="CuadroTexto 6">
            <a:extLst>
              <a:ext uri="{FF2B5EF4-FFF2-40B4-BE49-F238E27FC236}">
                <a16:creationId xmlns:a16="http://schemas.microsoft.com/office/drawing/2014/main" id="{3C17FB73-13C7-3920-2F0B-57AE879EDABB}"/>
              </a:ext>
            </a:extLst>
          </p:cNvPr>
          <p:cNvSpPr txBox="1"/>
          <p:nvPr/>
        </p:nvSpPr>
        <p:spPr>
          <a:xfrm>
            <a:off x="347913" y="2271244"/>
            <a:ext cx="3436375" cy="3108543"/>
          </a:xfrm>
          <a:prstGeom prst="rect">
            <a:avLst/>
          </a:prstGeom>
          <a:gradFill flip="none" rotWithShape="1">
            <a:gsLst>
              <a:gs pos="20000">
                <a:schemeClr val="accent1">
                  <a:tint val="66000"/>
                  <a:satMod val="160000"/>
                </a:schemeClr>
              </a:gs>
              <a:gs pos="0">
                <a:schemeClr val="accent1">
                  <a:tint val="44500"/>
                  <a:satMod val="160000"/>
                </a:schemeClr>
              </a:gs>
              <a:gs pos="26000">
                <a:schemeClr val="accent1">
                  <a:tint val="23500"/>
                  <a:satMod val="160000"/>
                </a:schemeClr>
              </a:gs>
            </a:gsLst>
            <a:lin ang="13500000" scaled="1"/>
            <a:tileRect/>
          </a:gradFill>
        </p:spPr>
        <p:txBody>
          <a:bodyPr wrap="square" rtlCol="0">
            <a:spAutoFit/>
          </a:bodyPr>
          <a:lstStyle/>
          <a:p>
            <a:r>
              <a:rPr lang="es-MX" sz="2800" u="sng" dirty="0">
                <a:effectLst>
                  <a:outerShdw blurRad="38100" dist="38100" dir="2700000" algn="tl">
                    <a:srgbClr val="000000">
                      <a:alpha val="43137"/>
                    </a:srgbClr>
                  </a:outerShdw>
                </a:effectLst>
              </a:rPr>
              <a:t>Tipo:</a:t>
            </a:r>
          </a:p>
          <a:p>
            <a:pPr marL="457200" indent="-457200">
              <a:buFont typeface="Arial" panose="020B0604020202020204" pitchFamily="34" charset="0"/>
              <a:buChar char="•"/>
            </a:pPr>
            <a:r>
              <a:rPr lang="es-MX" sz="2800" dirty="0"/>
              <a:t>Pinza atraumática</a:t>
            </a:r>
          </a:p>
          <a:p>
            <a:r>
              <a:rPr lang="es-MX" sz="2800" u="sng" dirty="0">
                <a:effectLst>
                  <a:outerShdw blurRad="38100" dist="38100" dir="2700000" algn="tl">
                    <a:srgbClr val="000000">
                      <a:alpha val="43137"/>
                    </a:srgbClr>
                  </a:outerShdw>
                </a:effectLst>
              </a:rPr>
              <a:t>Usos principales:</a:t>
            </a:r>
          </a:p>
          <a:p>
            <a:pPr marL="285750" indent="-285750">
              <a:buFont typeface="Arial" panose="020B0604020202020204" pitchFamily="34" charset="0"/>
              <a:buChar char="•"/>
            </a:pPr>
            <a:r>
              <a:rPr lang="es-MX" sz="2800" dirty="0"/>
              <a:t>Prensión de tejidos cardiaco, vascular y gastrointestinal.</a:t>
            </a:r>
          </a:p>
          <a:p>
            <a:pPr marL="285750" indent="-285750">
              <a:buFont typeface="Arial" panose="020B0604020202020204" pitchFamily="34" charset="0"/>
              <a:buChar char="•"/>
            </a:pPr>
            <a:r>
              <a:rPr lang="es-MX" sz="2800" dirty="0"/>
              <a:t>Recibe aguja</a:t>
            </a:r>
          </a:p>
        </p:txBody>
      </p:sp>
      <p:sp>
        <p:nvSpPr>
          <p:cNvPr id="8" name="Rectángulo 7">
            <a:extLst>
              <a:ext uri="{FF2B5EF4-FFF2-40B4-BE49-F238E27FC236}">
                <a16:creationId xmlns:a16="http://schemas.microsoft.com/office/drawing/2014/main" id="{1EA9BCAB-25F5-B697-ED83-E73E1E77EB31}"/>
              </a:ext>
            </a:extLst>
          </p:cNvPr>
          <p:cNvSpPr/>
          <p:nvPr/>
        </p:nvSpPr>
        <p:spPr>
          <a:xfrm>
            <a:off x="347913" y="2271246"/>
            <a:ext cx="3436375" cy="3108542"/>
          </a:xfrm>
          <a:prstGeom prst="rect">
            <a:avLst/>
          </a:prstGeom>
          <a:noFill/>
          <a:ln w="38100">
            <a:solidFill>
              <a:schemeClr val="tx2">
                <a:lumMod val="75000"/>
                <a:lumOff val="2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MX"/>
          </a:p>
        </p:txBody>
      </p:sp>
      <p:pic>
        <p:nvPicPr>
          <p:cNvPr id="12" name="Imagen 11">
            <a:extLst>
              <a:ext uri="{FF2B5EF4-FFF2-40B4-BE49-F238E27FC236}">
                <a16:creationId xmlns:a16="http://schemas.microsoft.com/office/drawing/2014/main" id="{8DEE30DD-22C0-158A-8EF8-53453C62F2CA}"/>
              </a:ext>
            </a:extLst>
          </p:cNvPr>
          <p:cNvPicPr>
            <a:picLocks noChangeAspect="1"/>
          </p:cNvPicPr>
          <p:nvPr/>
        </p:nvPicPr>
        <p:blipFill>
          <a:blip r:embed="rId2"/>
          <a:stretch>
            <a:fillRect/>
          </a:stretch>
        </p:blipFill>
        <p:spPr>
          <a:xfrm>
            <a:off x="4194091" y="1755162"/>
            <a:ext cx="7781599" cy="4291677"/>
          </a:xfrm>
          <a:prstGeom prst="rect">
            <a:avLst/>
          </a:prstGeom>
          <a:ln w="38100">
            <a:solidFill>
              <a:schemeClr val="tx2">
                <a:lumMod val="75000"/>
                <a:lumOff val="25000"/>
              </a:schemeClr>
            </a:solidFill>
          </a:ln>
        </p:spPr>
      </p:pic>
      <p:sp>
        <p:nvSpPr>
          <p:cNvPr id="2" name="CuadroTexto 1">
            <a:extLst>
              <a:ext uri="{FF2B5EF4-FFF2-40B4-BE49-F238E27FC236}">
                <a16:creationId xmlns:a16="http://schemas.microsoft.com/office/drawing/2014/main" id="{504A146F-8430-385E-5348-CC249C834DB5}"/>
              </a:ext>
            </a:extLst>
          </p:cNvPr>
          <p:cNvSpPr txBox="1"/>
          <p:nvPr/>
        </p:nvSpPr>
        <p:spPr>
          <a:xfrm>
            <a:off x="-1" y="6463379"/>
            <a:ext cx="9271820" cy="369332"/>
          </a:xfrm>
          <a:prstGeom prst="rect">
            <a:avLst/>
          </a:prstGeom>
          <a:noFill/>
        </p:spPr>
        <p:txBody>
          <a:bodyPr wrap="square" rtlCol="0">
            <a:spAutoFit/>
          </a:bodyPr>
          <a:lstStyle/>
          <a:p>
            <a:r>
              <a:rPr lang="es-MX" dirty="0">
                <a:solidFill>
                  <a:schemeClr val="bg1"/>
                </a:solidFill>
              </a:rPr>
              <a:t>Fuente: </a:t>
            </a:r>
            <a:r>
              <a:rPr lang="es-MX" dirty="0" err="1">
                <a:solidFill>
                  <a:schemeClr val="bg1"/>
                </a:solidFill>
              </a:rPr>
              <a:t>Nemitz</a:t>
            </a:r>
            <a:r>
              <a:rPr lang="es-MX" dirty="0">
                <a:solidFill>
                  <a:schemeClr val="bg1"/>
                </a:solidFill>
              </a:rPr>
              <a:t>, Renee, Instrumental quirúrgico, 1era ed., México, Manual Moderno, 2014</a:t>
            </a:r>
          </a:p>
        </p:txBody>
      </p:sp>
    </p:spTree>
    <p:extLst>
      <p:ext uri="{BB962C8B-B14F-4D97-AF65-F5344CB8AC3E}">
        <p14:creationId xmlns:p14="http://schemas.microsoft.com/office/powerpoint/2010/main" val="362098634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08E6870-9792-F988-336D-D4C37AC9285E}"/>
            </a:ext>
          </a:extLst>
        </p:cNvPr>
        <p:cNvGrpSpPr/>
        <p:nvPr/>
      </p:nvGrpSpPr>
      <p:grpSpPr>
        <a:xfrm>
          <a:off x="0" y="0"/>
          <a:ext cx="0" cy="0"/>
          <a:chOff x="0" y="0"/>
          <a:chExt cx="0" cy="0"/>
        </a:xfrm>
      </p:grpSpPr>
      <p:sp>
        <p:nvSpPr>
          <p:cNvPr id="4" name="Título 1">
            <a:extLst>
              <a:ext uri="{FF2B5EF4-FFF2-40B4-BE49-F238E27FC236}">
                <a16:creationId xmlns:a16="http://schemas.microsoft.com/office/drawing/2014/main" id="{9A5C39D8-6AB5-8C0E-A048-FDFB4171521A}"/>
              </a:ext>
            </a:extLst>
          </p:cNvPr>
          <p:cNvSpPr>
            <a:spLocks noGrp="1"/>
          </p:cNvSpPr>
          <p:nvPr>
            <p:ph type="title"/>
          </p:nvPr>
        </p:nvSpPr>
        <p:spPr>
          <a:xfrm>
            <a:off x="631727" y="394621"/>
            <a:ext cx="10515600" cy="1325563"/>
          </a:xfrm>
        </p:spPr>
        <p:txBody>
          <a:bodyPr/>
          <a:lstStyle/>
          <a:p>
            <a:r>
              <a:rPr lang="es-MX" b="1" noProof="0" dirty="0"/>
              <a:t>Herramientas esenciales</a:t>
            </a:r>
            <a:br>
              <a:rPr lang="es-MX" noProof="0" dirty="0"/>
            </a:br>
            <a:r>
              <a:rPr lang="es-MX" sz="4000" u="sng" dirty="0"/>
              <a:t>Instrumental: Portaagujas de Crille - Wood</a:t>
            </a:r>
            <a:endParaRPr lang="es-MX" u="sng" noProof="0" dirty="0"/>
          </a:p>
        </p:txBody>
      </p:sp>
      <p:sp>
        <p:nvSpPr>
          <p:cNvPr id="7" name="CuadroTexto 6">
            <a:extLst>
              <a:ext uri="{FF2B5EF4-FFF2-40B4-BE49-F238E27FC236}">
                <a16:creationId xmlns:a16="http://schemas.microsoft.com/office/drawing/2014/main" id="{49B89211-D570-E292-A7F3-DBD52CBA30E7}"/>
              </a:ext>
            </a:extLst>
          </p:cNvPr>
          <p:cNvSpPr txBox="1"/>
          <p:nvPr/>
        </p:nvSpPr>
        <p:spPr>
          <a:xfrm>
            <a:off x="7300452" y="2074146"/>
            <a:ext cx="4714570" cy="3477875"/>
          </a:xfrm>
          <a:prstGeom prst="rect">
            <a:avLst/>
          </a:prstGeom>
          <a:gradFill flip="none" rotWithShape="1">
            <a:gsLst>
              <a:gs pos="20000">
                <a:schemeClr val="accent1">
                  <a:tint val="66000"/>
                  <a:satMod val="160000"/>
                </a:schemeClr>
              </a:gs>
              <a:gs pos="0">
                <a:schemeClr val="accent1">
                  <a:tint val="44500"/>
                  <a:satMod val="160000"/>
                </a:schemeClr>
              </a:gs>
              <a:gs pos="26000">
                <a:schemeClr val="accent1">
                  <a:tint val="23500"/>
                  <a:satMod val="160000"/>
                </a:schemeClr>
              </a:gs>
            </a:gsLst>
            <a:lin ang="13500000" scaled="1"/>
            <a:tileRect/>
          </a:gradFill>
        </p:spPr>
        <p:txBody>
          <a:bodyPr wrap="square" rtlCol="0">
            <a:spAutoFit/>
          </a:bodyPr>
          <a:lstStyle/>
          <a:p>
            <a:r>
              <a:rPr lang="es-MX" sz="2000" u="sng" dirty="0">
                <a:effectLst>
                  <a:outerShdw blurRad="38100" dist="38100" dir="2700000" algn="tl">
                    <a:srgbClr val="000000">
                      <a:alpha val="43137"/>
                    </a:srgbClr>
                  </a:outerShdw>
                </a:effectLst>
              </a:rPr>
              <a:t>Características:</a:t>
            </a:r>
          </a:p>
          <a:p>
            <a:pPr marL="457200" indent="-457200">
              <a:buFont typeface="Arial" panose="020B0604020202020204" pitchFamily="34" charset="0"/>
              <a:buChar char="•"/>
            </a:pPr>
            <a:r>
              <a:rPr lang="es-MX" sz="2000" dirty="0"/>
              <a:t>Punta roma estrecha con patrón de estriado cruzado en las mandíbulas.</a:t>
            </a:r>
          </a:p>
          <a:p>
            <a:r>
              <a:rPr lang="es-MX" sz="2000" u="sng" dirty="0">
                <a:effectLst>
                  <a:outerShdw blurRad="38100" dist="38100" dir="2700000" algn="tl">
                    <a:srgbClr val="000000">
                      <a:alpha val="43137"/>
                    </a:srgbClr>
                  </a:outerShdw>
                </a:effectLst>
              </a:rPr>
              <a:t>Usos principales:</a:t>
            </a:r>
          </a:p>
          <a:p>
            <a:pPr marL="285750" indent="-285750">
              <a:buFont typeface="Arial" panose="020B0604020202020204" pitchFamily="34" charset="0"/>
              <a:buChar char="•"/>
            </a:pPr>
            <a:r>
              <a:rPr lang="es-MX" sz="2000" dirty="0"/>
              <a:t>Sostener agujas de tamaño ligero a medio durante la sutura</a:t>
            </a:r>
          </a:p>
          <a:p>
            <a:r>
              <a:rPr lang="es-MX" sz="2000" u="sng" dirty="0">
                <a:effectLst>
                  <a:outerShdw blurRad="38100" dist="38100" dir="2700000" algn="tl">
                    <a:srgbClr val="000000">
                      <a:alpha val="43137"/>
                    </a:srgbClr>
                  </a:outerShdw>
                </a:effectLst>
              </a:rPr>
              <a:t>Dato importante:</a:t>
            </a:r>
          </a:p>
          <a:p>
            <a:pPr marL="457200" indent="-457200">
              <a:buFont typeface="Arial" panose="020B0604020202020204" pitchFamily="34" charset="0"/>
              <a:buChar char="•"/>
            </a:pPr>
            <a:r>
              <a:rPr lang="es-MX" sz="2000" dirty="0"/>
              <a:t>El tipo de intervención y la profundidad de la herida determinarán el tipo y el tamaño del portaagujas</a:t>
            </a:r>
          </a:p>
        </p:txBody>
      </p:sp>
      <p:sp>
        <p:nvSpPr>
          <p:cNvPr id="8" name="Rectángulo 7">
            <a:extLst>
              <a:ext uri="{FF2B5EF4-FFF2-40B4-BE49-F238E27FC236}">
                <a16:creationId xmlns:a16="http://schemas.microsoft.com/office/drawing/2014/main" id="{A243D7A6-C93F-7626-7997-AB48BEF5E06A}"/>
              </a:ext>
            </a:extLst>
          </p:cNvPr>
          <p:cNvSpPr/>
          <p:nvPr/>
        </p:nvSpPr>
        <p:spPr>
          <a:xfrm>
            <a:off x="7300453" y="2074146"/>
            <a:ext cx="4714570" cy="3477875"/>
          </a:xfrm>
          <a:prstGeom prst="rect">
            <a:avLst/>
          </a:prstGeom>
          <a:noFill/>
          <a:ln w="38100">
            <a:solidFill>
              <a:schemeClr val="tx2">
                <a:lumMod val="75000"/>
                <a:lumOff val="2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MX"/>
          </a:p>
        </p:txBody>
      </p:sp>
      <p:pic>
        <p:nvPicPr>
          <p:cNvPr id="3" name="Imagen 2">
            <a:extLst>
              <a:ext uri="{FF2B5EF4-FFF2-40B4-BE49-F238E27FC236}">
                <a16:creationId xmlns:a16="http://schemas.microsoft.com/office/drawing/2014/main" id="{E39A0AFA-A370-BB03-1141-282176684FF9}"/>
              </a:ext>
            </a:extLst>
          </p:cNvPr>
          <p:cNvPicPr>
            <a:picLocks noChangeAspect="1"/>
          </p:cNvPicPr>
          <p:nvPr/>
        </p:nvPicPr>
        <p:blipFill>
          <a:blip r:embed="rId2"/>
          <a:stretch>
            <a:fillRect/>
          </a:stretch>
        </p:blipFill>
        <p:spPr>
          <a:xfrm>
            <a:off x="191725" y="1901337"/>
            <a:ext cx="6897063" cy="4058216"/>
          </a:xfrm>
          <a:prstGeom prst="rect">
            <a:avLst/>
          </a:prstGeom>
          <a:ln w="38100">
            <a:solidFill>
              <a:schemeClr val="tx2">
                <a:lumMod val="75000"/>
                <a:lumOff val="25000"/>
              </a:schemeClr>
            </a:solidFill>
          </a:ln>
        </p:spPr>
      </p:pic>
      <p:sp>
        <p:nvSpPr>
          <p:cNvPr id="2" name="CuadroTexto 1">
            <a:extLst>
              <a:ext uri="{FF2B5EF4-FFF2-40B4-BE49-F238E27FC236}">
                <a16:creationId xmlns:a16="http://schemas.microsoft.com/office/drawing/2014/main" id="{DAA67D76-190E-29ED-8C4B-DAF4C55F371B}"/>
              </a:ext>
            </a:extLst>
          </p:cNvPr>
          <p:cNvSpPr txBox="1"/>
          <p:nvPr/>
        </p:nvSpPr>
        <p:spPr>
          <a:xfrm>
            <a:off x="-1" y="6463379"/>
            <a:ext cx="9271820" cy="369332"/>
          </a:xfrm>
          <a:prstGeom prst="rect">
            <a:avLst/>
          </a:prstGeom>
          <a:noFill/>
        </p:spPr>
        <p:txBody>
          <a:bodyPr wrap="square" rtlCol="0">
            <a:spAutoFit/>
          </a:bodyPr>
          <a:lstStyle/>
          <a:p>
            <a:r>
              <a:rPr lang="es-MX" dirty="0">
                <a:solidFill>
                  <a:schemeClr val="bg1"/>
                </a:solidFill>
              </a:rPr>
              <a:t>Fuente: </a:t>
            </a:r>
            <a:r>
              <a:rPr lang="es-MX" dirty="0" err="1">
                <a:solidFill>
                  <a:schemeClr val="bg1"/>
                </a:solidFill>
              </a:rPr>
              <a:t>Nemitz</a:t>
            </a:r>
            <a:r>
              <a:rPr lang="es-MX" dirty="0">
                <a:solidFill>
                  <a:schemeClr val="bg1"/>
                </a:solidFill>
              </a:rPr>
              <a:t>, Renee, Instrumental quirúrgico, 1era ed., México, Manual Moderno, 2014</a:t>
            </a:r>
          </a:p>
        </p:txBody>
      </p:sp>
    </p:spTree>
    <p:extLst>
      <p:ext uri="{BB962C8B-B14F-4D97-AF65-F5344CB8AC3E}">
        <p14:creationId xmlns:p14="http://schemas.microsoft.com/office/powerpoint/2010/main" val="105044533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C77356F-CE3D-50FC-4B4F-7EC36C0328D8}"/>
            </a:ext>
          </a:extLst>
        </p:cNvPr>
        <p:cNvGrpSpPr/>
        <p:nvPr/>
      </p:nvGrpSpPr>
      <p:grpSpPr>
        <a:xfrm>
          <a:off x="0" y="0"/>
          <a:ext cx="0" cy="0"/>
          <a:chOff x="0" y="0"/>
          <a:chExt cx="0" cy="0"/>
        </a:xfrm>
      </p:grpSpPr>
      <p:sp>
        <p:nvSpPr>
          <p:cNvPr id="4" name="Título 1">
            <a:extLst>
              <a:ext uri="{FF2B5EF4-FFF2-40B4-BE49-F238E27FC236}">
                <a16:creationId xmlns:a16="http://schemas.microsoft.com/office/drawing/2014/main" id="{A6852106-44A5-872D-FD3A-2B65A34D11AB}"/>
              </a:ext>
            </a:extLst>
          </p:cNvPr>
          <p:cNvSpPr>
            <a:spLocks noGrp="1"/>
          </p:cNvSpPr>
          <p:nvPr>
            <p:ph type="title"/>
          </p:nvPr>
        </p:nvSpPr>
        <p:spPr>
          <a:xfrm>
            <a:off x="631727" y="394621"/>
            <a:ext cx="10515600" cy="1325563"/>
          </a:xfrm>
        </p:spPr>
        <p:txBody>
          <a:bodyPr/>
          <a:lstStyle/>
          <a:p>
            <a:r>
              <a:rPr lang="es-MX" b="1" noProof="0" dirty="0"/>
              <a:t>Herramientas esenciales</a:t>
            </a:r>
            <a:br>
              <a:rPr lang="es-MX" noProof="0" dirty="0"/>
            </a:br>
            <a:r>
              <a:rPr lang="es-MX" sz="4000" u="sng" dirty="0"/>
              <a:t>Instrumental: Portaagujas de Mayo - </a:t>
            </a:r>
            <a:r>
              <a:rPr lang="es-MX" sz="4000" u="sng" dirty="0" err="1"/>
              <a:t>Hegar</a:t>
            </a:r>
            <a:endParaRPr lang="es-MX" u="sng" noProof="0" dirty="0"/>
          </a:p>
        </p:txBody>
      </p:sp>
      <p:sp>
        <p:nvSpPr>
          <p:cNvPr id="7" name="CuadroTexto 6">
            <a:extLst>
              <a:ext uri="{FF2B5EF4-FFF2-40B4-BE49-F238E27FC236}">
                <a16:creationId xmlns:a16="http://schemas.microsoft.com/office/drawing/2014/main" id="{871C2B42-3AA7-D80E-DA0D-1198285E8AFD}"/>
              </a:ext>
            </a:extLst>
          </p:cNvPr>
          <p:cNvSpPr txBox="1"/>
          <p:nvPr/>
        </p:nvSpPr>
        <p:spPr>
          <a:xfrm>
            <a:off x="176981" y="2122339"/>
            <a:ext cx="4714570" cy="3477875"/>
          </a:xfrm>
          <a:prstGeom prst="rect">
            <a:avLst/>
          </a:prstGeom>
          <a:gradFill flip="none" rotWithShape="1">
            <a:gsLst>
              <a:gs pos="20000">
                <a:schemeClr val="accent1">
                  <a:tint val="66000"/>
                  <a:satMod val="160000"/>
                </a:schemeClr>
              </a:gs>
              <a:gs pos="0">
                <a:schemeClr val="accent1">
                  <a:tint val="44500"/>
                  <a:satMod val="160000"/>
                </a:schemeClr>
              </a:gs>
              <a:gs pos="26000">
                <a:schemeClr val="accent1">
                  <a:tint val="23500"/>
                  <a:satMod val="160000"/>
                </a:schemeClr>
              </a:gs>
            </a:gsLst>
            <a:lin ang="13500000" scaled="1"/>
            <a:tileRect/>
          </a:gradFill>
        </p:spPr>
        <p:txBody>
          <a:bodyPr wrap="square" rtlCol="0">
            <a:spAutoFit/>
          </a:bodyPr>
          <a:lstStyle/>
          <a:p>
            <a:r>
              <a:rPr lang="es-MX" sz="2000" u="sng" dirty="0">
                <a:effectLst>
                  <a:outerShdw blurRad="38100" dist="38100" dir="2700000" algn="tl">
                    <a:srgbClr val="000000">
                      <a:alpha val="43137"/>
                    </a:srgbClr>
                  </a:outerShdw>
                </a:effectLst>
              </a:rPr>
              <a:t>Características:</a:t>
            </a:r>
          </a:p>
          <a:p>
            <a:pPr marL="457200" indent="-457200">
              <a:buFont typeface="Arial" panose="020B0604020202020204" pitchFamily="34" charset="0"/>
              <a:buChar char="•"/>
            </a:pPr>
            <a:r>
              <a:rPr lang="es-MX" sz="2000" dirty="0"/>
              <a:t>Punta roma ancha con patrón de estriado cruzado en las mandíbulas.</a:t>
            </a:r>
          </a:p>
          <a:p>
            <a:r>
              <a:rPr lang="es-MX" sz="2000" u="sng" dirty="0">
                <a:effectLst>
                  <a:outerShdw blurRad="38100" dist="38100" dir="2700000" algn="tl">
                    <a:srgbClr val="000000">
                      <a:alpha val="43137"/>
                    </a:srgbClr>
                  </a:outerShdw>
                </a:effectLst>
              </a:rPr>
              <a:t>Usos principales:</a:t>
            </a:r>
          </a:p>
          <a:p>
            <a:pPr marL="285750" indent="-285750">
              <a:buFont typeface="Arial" panose="020B0604020202020204" pitchFamily="34" charset="0"/>
              <a:buChar char="•"/>
            </a:pPr>
            <a:r>
              <a:rPr lang="es-MX" sz="2000" dirty="0"/>
              <a:t>Sostener agujas de tamaño grande durante la sutura</a:t>
            </a:r>
          </a:p>
          <a:p>
            <a:r>
              <a:rPr lang="es-MX" sz="2000" u="sng" dirty="0">
                <a:effectLst>
                  <a:outerShdw blurRad="38100" dist="38100" dir="2700000" algn="tl">
                    <a:srgbClr val="000000">
                      <a:alpha val="43137"/>
                    </a:srgbClr>
                  </a:outerShdw>
                </a:effectLst>
              </a:rPr>
              <a:t>Dato importante:</a:t>
            </a:r>
          </a:p>
          <a:p>
            <a:pPr marL="457200" indent="-457200">
              <a:buFont typeface="Arial" panose="020B0604020202020204" pitchFamily="34" charset="0"/>
              <a:buChar char="•"/>
            </a:pPr>
            <a:r>
              <a:rPr lang="es-MX" sz="2000" dirty="0"/>
              <a:t>El tipo de intervención y la profundidad de la herida determinarán el tipo y el tamaño del portaagujas</a:t>
            </a:r>
          </a:p>
        </p:txBody>
      </p:sp>
      <p:sp>
        <p:nvSpPr>
          <p:cNvPr id="8" name="Rectángulo 7">
            <a:extLst>
              <a:ext uri="{FF2B5EF4-FFF2-40B4-BE49-F238E27FC236}">
                <a16:creationId xmlns:a16="http://schemas.microsoft.com/office/drawing/2014/main" id="{E477B3C5-911F-3052-1163-5B860900DB54}"/>
              </a:ext>
            </a:extLst>
          </p:cNvPr>
          <p:cNvSpPr/>
          <p:nvPr/>
        </p:nvSpPr>
        <p:spPr>
          <a:xfrm>
            <a:off x="176981" y="2122340"/>
            <a:ext cx="4714570" cy="3477875"/>
          </a:xfrm>
          <a:prstGeom prst="rect">
            <a:avLst/>
          </a:prstGeom>
          <a:noFill/>
          <a:ln w="38100">
            <a:solidFill>
              <a:schemeClr val="tx2">
                <a:lumMod val="75000"/>
                <a:lumOff val="2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MX"/>
          </a:p>
        </p:txBody>
      </p:sp>
      <p:pic>
        <p:nvPicPr>
          <p:cNvPr id="3" name="Imagen 2">
            <a:extLst>
              <a:ext uri="{FF2B5EF4-FFF2-40B4-BE49-F238E27FC236}">
                <a16:creationId xmlns:a16="http://schemas.microsoft.com/office/drawing/2014/main" id="{C9D06C3F-1895-07D1-6B5D-5EB0C4C5B94A}"/>
              </a:ext>
            </a:extLst>
          </p:cNvPr>
          <p:cNvPicPr>
            <a:picLocks noChangeAspect="1"/>
          </p:cNvPicPr>
          <p:nvPr/>
        </p:nvPicPr>
        <p:blipFill>
          <a:blip r:embed="rId2"/>
          <a:stretch>
            <a:fillRect/>
          </a:stretch>
        </p:blipFill>
        <p:spPr>
          <a:xfrm>
            <a:off x="5162200" y="1895959"/>
            <a:ext cx="6897063" cy="4058216"/>
          </a:xfrm>
          <a:prstGeom prst="rect">
            <a:avLst/>
          </a:prstGeom>
          <a:ln w="38100">
            <a:solidFill>
              <a:schemeClr val="tx2">
                <a:lumMod val="75000"/>
                <a:lumOff val="25000"/>
              </a:schemeClr>
            </a:solidFill>
          </a:ln>
        </p:spPr>
      </p:pic>
      <p:sp>
        <p:nvSpPr>
          <p:cNvPr id="2" name="CuadroTexto 1">
            <a:extLst>
              <a:ext uri="{FF2B5EF4-FFF2-40B4-BE49-F238E27FC236}">
                <a16:creationId xmlns:a16="http://schemas.microsoft.com/office/drawing/2014/main" id="{7E8EE311-A5C7-E542-A1BB-CF735755D2A2}"/>
              </a:ext>
            </a:extLst>
          </p:cNvPr>
          <p:cNvSpPr txBox="1"/>
          <p:nvPr/>
        </p:nvSpPr>
        <p:spPr>
          <a:xfrm>
            <a:off x="-1" y="6463379"/>
            <a:ext cx="9271820" cy="369332"/>
          </a:xfrm>
          <a:prstGeom prst="rect">
            <a:avLst/>
          </a:prstGeom>
          <a:noFill/>
        </p:spPr>
        <p:txBody>
          <a:bodyPr wrap="square" rtlCol="0">
            <a:spAutoFit/>
          </a:bodyPr>
          <a:lstStyle/>
          <a:p>
            <a:r>
              <a:rPr lang="es-MX" dirty="0">
                <a:solidFill>
                  <a:schemeClr val="bg1"/>
                </a:solidFill>
              </a:rPr>
              <a:t>Fuente: </a:t>
            </a:r>
            <a:r>
              <a:rPr lang="es-MX" dirty="0" err="1">
                <a:solidFill>
                  <a:schemeClr val="bg1"/>
                </a:solidFill>
              </a:rPr>
              <a:t>Nemitz</a:t>
            </a:r>
            <a:r>
              <a:rPr lang="es-MX" dirty="0">
                <a:solidFill>
                  <a:schemeClr val="bg1"/>
                </a:solidFill>
              </a:rPr>
              <a:t>, Renee, Instrumental quirúrgico, 1era ed., México, Manual Moderno, 2014</a:t>
            </a:r>
          </a:p>
        </p:txBody>
      </p:sp>
    </p:spTree>
    <p:extLst>
      <p:ext uri="{BB962C8B-B14F-4D97-AF65-F5344CB8AC3E}">
        <p14:creationId xmlns:p14="http://schemas.microsoft.com/office/powerpoint/2010/main" val="400837347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C6D1830-6874-7007-9C08-9C02BB27E8BC}"/>
            </a:ext>
          </a:extLst>
        </p:cNvPr>
        <p:cNvGrpSpPr/>
        <p:nvPr/>
      </p:nvGrpSpPr>
      <p:grpSpPr>
        <a:xfrm>
          <a:off x="0" y="0"/>
          <a:ext cx="0" cy="0"/>
          <a:chOff x="0" y="0"/>
          <a:chExt cx="0" cy="0"/>
        </a:xfrm>
      </p:grpSpPr>
      <p:sp>
        <p:nvSpPr>
          <p:cNvPr id="4" name="Título 1">
            <a:extLst>
              <a:ext uri="{FF2B5EF4-FFF2-40B4-BE49-F238E27FC236}">
                <a16:creationId xmlns:a16="http://schemas.microsoft.com/office/drawing/2014/main" id="{57623621-DE7F-227E-467E-42DCEAA1957E}"/>
              </a:ext>
            </a:extLst>
          </p:cNvPr>
          <p:cNvSpPr>
            <a:spLocks noGrp="1"/>
          </p:cNvSpPr>
          <p:nvPr>
            <p:ph type="title"/>
          </p:nvPr>
        </p:nvSpPr>
        <p:spPr>
          <a:xfrm>
            <a:off x="631727" y="394621"/>
            <a:ext cx="10515600" cy="1325563"/>
          </a:xfrm>
        </p:spPr>
        <p:txBody>
          <a:bodyPr/>
          <a:lstStyle/>
          <a:p>
            <a:r>
              <a:rPr lang="es-MX" b="1" noProof="0" dirty="0"/>
              <a:t>Herramientas esenciales</a:t>
            </a:r>
            <a:br>
              <a:rPr lang="es-MX" noProof="0" dirty="0"/>
            </a:br>
            <a:r>
              <a:rPr lang="es-MX" sz="4000" u="sng" dirty="0"/>
              <a:t>Instrumental: Portaagujas de Ryder / vascular</a:t>
            </a:r>
            <a:endParaRPr lang="es-MX" u="sng" noProof="0" dirty="0"/>
          </a:p>
        </p:txBody>
      </p:sp>
      <p:sp>
        <p:nvSpPr>
          <p:cNvPr id="7" name="CuadroTexto 6">
            <a:extLst>
              <a:ext uri="{FF2B5EF4-FFF2-40B4-BE49-F238E27FC236}">
                <a16:creationId xmlns:a16="http://schemas.microsoft.com/office/drawing/2014/main" id="{096031ED-EA64-6BCB-6D75-FE875DD56F4D}"/>
              </a:ext>
            </a:extLst>
          </p:cNvPr>
          <p:cNvSpPr txBox="1"/>
          <p:nvPr/>
        </p:nvSpPr>
        <p:spPr>
          <a:xfrm>
            <a:off x="7097414" y="2283256"/>
            <a:ext cx="4714570" cy="2862322"/>
          </a:xfrm>
          <a:prstGeom prst="rect">
            <a:avLst/>
          </a:prstGeom>
          <a:gradFill flip="none" rotWithShape="1">
            <a:gsLst>
              <a:gs pos="20000">
                <a:schemeClr val="accent1">
                  <a:tint val="66000"/>
                  <a:satMod val="160000"/>
                </a:schemeClr>
              </a:gs>
              <a:gs pos="0">
                <a:schemeClr val="accent1">
                  <a:tint val="44500"/>
                  <a:satMod val="160000"/>
                </a:schemeClr>
              </a:gs>
              <a:gs pos="26000">
                <a:schemeClr val="accent1">
                  <a:tint val="23500"/>
                  <a:satMod val="160000"/>
                </a:schemeClr>
              </a:gs>
            </a:gsLst>
            <a:lin ang="13500000" scaled="1"/>
            <a:tileRect/>
          </a:gradFill>
        </p:spPr>
        <p:txBody>
          <a:bodyPr wrap="square" rtlCol="0">
            <a:spAutoFit/>
          </a:bodyPr>
          <a:lstStyle/>
          <a:p>
            <a:r>
              <a:rPr lang="es-MX" sz="2000" u="sng" dirty="0">
                <a:effectLst>
                  <a:outerShdw blurRad="38100" dist="38100" dir="2700000" algn="tl">
                    <a:srgbClr val="000000">
                      <a:alpha val="43137"/>
                    </a:srgbClr>
                  </a:outerShdw>
                </a:effectLst>
              </a:rPr>
              <a:t>Características:</a:t>
            </a:r>
          </a:p>
          <a:p>
            <a:pPr marL="457200" indent="-457200">
              <a:buFont typeface="Arial" panose="020B0604020202020204" pitchFamily="34" charset="0"/>
              <a:buChar char="•"/>
            </a:pPr>
            <a:r>
              <a:rPr lang="es-MX" sz="2000" dirty="0"/>
              <a:t>Portaagujas ligero</a:t>
            </a:r>
          </a:p>
          <a:p>
            <a:r>
              <a:rPr lang="es-MX" sz="2000" u="sng" dirty="0">
                <a:effectLst>
                  <a:outerShdw blurRad="38100" dist="38100" dir="2700000" algn="tl">
                    <a:srgbClr val="000000">
                      <a:alpha val="43137"/>
                    </a:srgbClr>
                  </a:outerShdw>
                </a:effectLst>
              </a:rPr>
              <a:t>Usos principales:</a:t>
            </a:r>
          </a:p>
          <a:p>
            <a:pPr marL="285750" indent="-285750">
              <a:buFont typeface="Arial" panose="020B0604020202020204" pitchFamily="34" charset="0"/>
              <a:buChar char="•"/>
            </a:pPr>
            <a:r>
              <a:rPr lang="es-MX" sz="2000" dirty="0"/>
              <a:t>Sostener agujas de tamaño pequeño o intermedio durante la sutura. Se usa a menudo en intervenciones vasculares.</a:t>
            </a:r>
          </a:p>
          <a:p>
            <a:r>
              <a:rPr lang="es-MX" sz="2000" u="sng" dirty="0">
                <a:effectLst>
                  <a:outerShdw blurRad="38100" dist="38100" dir="2700000" algn="tl">
                    <a:srgbClr val="000000">
                      <a:alpha val="43137"/>
                    </a:srgbClr>
                  </a:outerShdw>
                </a:effectLst>
              </a:rPr>
              <a:t>Dato importante:</a:t>
            </a:r>
          </a:p>
          <a:p>
            <a:pPr marL="457200" indent="-457200">
              <a:buFont typeface="Arial" panose="020B0604020202020204" pitchFamily="34" charset="0"/>
              <a:buChar char="•"/>
            </a:pPr>
            <a:r>
              <a:rPr lang="es-MX" sz="2000" dirty="0"/>
              <a:t>Nunca debe usarse para sujetar agujas grandes</a:t>
            </a:r>
          </a:p>
        </p:txBody>
      </p:sp>
      <p:sp>
        <p:nvSpPr>
          <p:cNvPr id="8" name="Rectángulo 7">
            <a:extLst>
              <a:ext uri="{FF2B5EF4-FFF2-40B4-BE49-F238E27FC236}">
                <a16:creationId xmlns:a16="http://schemas.microsoft.com/office/drawing/2014/main" id="{CAAE9342-A952-C039-351A-89C78448EE80}"/>
              </a:ext>
            </a:extLst>
          </p:cNvPr>
          <p:cNvSpPr/>
          <p:nvPr/>
        </p:nvSpPr>
        <p:spPr>
          <a:xfrm>
            <a:off x="7097414" y="2283257"/>
            <a:ext cx="4714570" cy="2862322"/>
          </a:xfrm>
          <a:prstGeom prst="rect">
            <a:avLst/>
          </a:prstGeom>
          <a:noFill/>
          <a:ln w="38100">
            <a:solidFill>
              <a:schemeClr val="tx2">
                <a:lumMod val="75000"/>
                <a:lumOff val="2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2" name="CuadroTexto 1">
            <a:extLst>
              <a:ext uri="{FF2B5EF4-FFF2-40B4-BE49-F238E27FC236}">
                <a16:creationId xmlns:a16="http://schemas.microsoft.com/office/drawing/2014/main" id="{B8B18040-56EA-E2C3-4F30-DF6325868FA2}"/>
              </a:ext>
            </a:extLst>
          </p:cNvPr>
          <p:cNvSpPr txBox="1"/>
          <p:nvPr/>
        </p:nvSpPr>
        <p:spPr>
          <a:xfrm>
            <a:off x="-1" y="6463379"/>
            <a:ext cx="9271820" cy="369332"/>
          </a:xfrm>
          <a:prstGeom prst="rect">
            <a:avLst/>
          </a:prstGeom>
          <a:noFill/>
        </p:spPr>
        <p:txBody>
          <a:bodyPr wrap="square" rtlCol="0">
            <a:spAutoFit/>
          </a:bodyPr>
          <a:lstStyle/>
          <a:p>
            <a:r>
              <a:rPr lang="es-MX" dirty="0">
                <a:solidFill>
                  <a:schemeClr val="bg1"/>
                </a:solidFill>
              </a:rPr>
              <a:t>Fuente: </a:t>
            </a:r>
            <a:r>
              <a:rPr lang="es-MX" dirty="0" err="1">
                <a:solidFill>
                  <a:schemeClr val="bg1"/>
                </a:solidFill>
              </a:rPr>
              <a:t>Nemitz</a:t>
            </a:r>
            <a:r>
              <a:rPr lang="es-MX" dirty="0">
                <a:solidFill>
                  <a:schemeClr val="bg1"/>
                </a:solidFill>
              </a:rPr>
              <a:t>, Renee, Instrumental quirúrgico, 1era ed., México, Manual Moderno, 2014</a:t>
            </a:r>
          </a:p>
        </p:txBody>
      </p:sp>
      <p:pic>
        <p:nvPicPr>
          <p:cNvPr id="6" name="Imagen 5">
            <a:extLst>
              <a:ext uri="{FF2B5EF4-FFF2-40B4-BE49-F238E27FC236}">
                <a16:creationId xmlns:a16="http://schemas.microsoft.com/office/drawing/2014/main" id="{0E358CD7-BC17-7806-9710-29CB5204D106}"/>
              </a:ext>
            </a:extLst>
          </p:cNvPr>
          <p:cNvPicPr>
            <a:picLocks noChangeAspect="1"/>
          </p:cNvPicPr>
          <p:nvPr/>
        </p:nvPicPr>
        <p:blipFill>
          <a:blip r:embed="rId2"/>
          <a:stretch>
            <a:fillRect/>
          </a:stretch>
        </p:blipFill>
        <p:spPr>
          <a:xfrm>
            <a:off x="631727" y="1990484"/>
            <a:ext cx="5474534" cy="3267316"/>
          </a:xfrm>
          <a:prstGeom prst="rect">
            <a:avLst/>
          </a:prstGeom>
          <a:ln w="38100">
            <a:solidFill>
              <a:schemeClr val="tx2">
                <a:lumMod val="75000"/>
                <a:lumOff val="25000"/>
              </a:schemeClr>
            </a:solidFill>
          </a:ln>
        </p:spPr>
      </p:pic>
    </p:spTree>
    <p:extLst>
      <p:ext uri="{BB962C8B-B14F-4D97-AF65-F5344CB8AC3E}">
        <p14:creationId xmlns:p14="http://schemas.microsoft.com/office/powerpoint/2010/main" val="311037256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D10B109-281E-12B9-499C-FBFA964D6665}"/>
            </a:ext>
          </a:extLst>
        </p:cNvPr>
        <p:cNvGrpSpPr/>
        <p:nvPr/>
      </p:nvGrpSpPr>
      <p:grpSpPr>
        <a:xfrm>
          <a:off x="0" y="0"/>
          <a:ext cx="0" cy="0"/>
          <a:chOff x="0" y="0"/>
          <a:chExt cx="0" cy="0"/>
        </a:xfrm>
      </p:grpSpPr>
      <p:sp>
        <p:nvSpPr>
          <p:cNvPr id="4" name="Título 1">
            <a:extLst>
              <a:ext uri="{FF2B5EF4-FFF2-40B4-BE49-F238E27FC236}">
                <a16:creationId xmlns:a16="http://schemas.microsoft.com/office/drawing/2014/main" id="{9F2BB186-754D-09C2-FFE1-3D7FAC1129BC}"/>
              </a:ext>
            </a:extLst>
          </p:cNvPr>
          <p:cNvSpPr>
            <a:spLocks noGrp="1"/>
          </p:cNvSpPr>
          <p:nvPr>
            <p:ph type="title"/>
          </p:nvPr>
        </p:nvSpPr>
        <p:spPr>
          <a:xfrm>
            <a:off x="631727" y="394621"/>
            <a:ext cx="10515600" cy="1325563"/>
          </a:xfrm>
        </p:spPr>
        <p:txBody>
          <a:bodyPr/>
          <a:lstStyle/>
          <a:p>
            <a:r>
              <a:rPr lang="es-MX" b="1" noProof="0" dirty="0"/>
              <a:t>Herramientas esenciales</a:t>
            </a:r>
            <a:br>
              <a:rPr lang="es-MX" noProof="0" dirty="0"/>
            </a:br>
            <a:r>
              <a:rPr lang="es-MX" sz="4000" u="sng" dirty="0"/>
              <a:t>Instrumental: Tijera de Mayo</a:t>
            </a:r>
            <a:endParaRPr lang="es-MX" u="sng" noProof="0" dirty="0"/>
          </a:p>
        </p:txBody>
      </p:sp>
      <p:sp>
        <p:nvSpPr>
          <p:cNvPr id="7" name="CuadroTexto 6">
            <a:extLst>
              <a:ext uri="{FF2B5EF4-FFF2-40B4-BE49-F238E27FC236}">
                <a16:creationId xmlns:a16="http://schemas.microsoft.com/office/drawing/2014/main" id="{CF1ED6C2-0602-221E-9900-5D7D48A9E305}"/>
              </a:ext>
            </a:extLst>
          </p:cNvPr>
          <p:cNvSpPr txBox="1"/>
          <p:nvPr/>
        </p:nvSpPr>
        <p:spPr>
          <a:xfrm>
            <a:off x="7279426" y="2050844"/>
            <a:ext cx="4714570" cy="3170099"/>
          </a:xfrm>
          <a:prstGeom prst="rect">
            <a:avLst/>
          </a:prstGeom>
          <a:gradFill flip="none" rotWithShape="1">
            <a:gsLst>
              <a:gs pos="20000">
                <a:schemeClr val="accent1">
                  <a:tint val="66000"/>
                  <a:satMod val="160000"/>
                </a:schemeClr>
              </a:gs>
              <a:gs pos="0">
                <a:schemeClr val="accent1">
                  <a:tint val="44500"/>
                  <a:satMod val="160000"/>
                </a:schemeClr>
              </a:gs>
              <a:gs pos="26000">
                <a:schemeClr val="accent1">
                  <a:tint val="23500"/>
                  <a:satMod val="160000"/>
                </a:schemeClr>
              </a:gs>
            </a:gsLst>
            <a:lin ang="13500000" scaled="1"/>
            <a:tileRect/>
          </a:gradFill>
        </p:spPr>
        <p:txBody>
          <a:bodyPr wrap="square" rtlCol="0">
            <a:spAutoFit/>
          </a:bodyPr>
          <a:lstStyle/>
          <a:p>
            <a:r>
              <a:rPr lang="es-MX" sz="2000" u="sng" dirty="0">
                <a:effectLst>
                  <a:outerShdw blurRad="38100" dist="38100" dir="2700000" algn="tl">
                    <a:srgbClr val="000000">
                      <a:alpha val="43137"/>
                    </a:srgbClr>
                  </a:outerShdw>
                </a:effectLst>
              </a:rPr>
              <a:t>Características:</a:t>
            </a:r>
          </a:p>
          <a:p>
            <a:pPr marL="457200" indent="-457200">
              <a:buFont typeface="Arial" panose="020B0604020202020204" pitchFamily="34" charset="0"/>
              <a:buChar char="•"/>
            </a:pPr>
            <a:r>
              <a:rPr lang="es-MX" sz="2000" dirty="0"/>
              <a:t>Punta roma.</a:t>
            </a:r>
          </a:p>
          <a:p>
            <a:r>
              <a:rPr lang="es-MX" sz="2000" u="sng" dirty="0">
                <a:effectLst>
                  <a:outerShdw blurRad="38100" dist="38100" dir="2700000" algn="tl">
                    <a:srgbClr val="000000">
                      <a:alpha val="43137"/>
                    </a:srgbClr>
                  </a:outerShdw>
                </a:effectLst>
              </a:rPr>
              <a:t>Usos principales:</a:t>
            </a:r>
          </a:p>
          <a:p>
            <a:pPr marL="285750" indent="-285750">
              <a:buFont typeface="Arial" panose="020B0604020202020204" pitchFamily="34" charset="0"/>
              <a:buChar char="•"/>
            </a:pPr>
            <a:r>
              <a:rPr lang="es-MX" sz="2000" dirty="0"/>
              <a:t>Corte de suturas</a:t>
            </a:r>
          </a:p>
          <a:p>
            <a:r>
              <a:rPr lang="es-MX" sz="2000" u="sng" dirty="0">
                <a:effectLst>
                  <a:outerShdw blurRad="38100" dist="38100" dir="2700000" algn="tl">
                    <a:srgbClr val="000000">
                      <a:alpha val="43137"/>
                    </a:srgbClr>
                  </a:outerShdw>
                </a:effectLst>
              </a:rPr>
              <a:t>Dato importante:</a:t>
            </a:r>
          </a:p>
          <a:p>
            <a:pPr marL="457200" indent="-457200">
              <a:buFont typeface="Arial" panose="020B0604020202020204" pitchFamily="34" charset="0"/>
              <a:buChar char="•"/>
            </a:pPr>
            <a:r>
              <a:rPr lang="es-MX" sz="2000" dirty="0"/>
              <a:t>Usar sólo las puntas de las tijeras al cortar suturas. Rotarlas un poco para visualizar el nudo a la lo9ngitud apropiada del extremo de la sutura que permanecerá.</a:t>
            </a:r>
          </a:p>
        </p:txBody>
      </p:sp>
      <p:sp>
        <p:nvSpPr>
          <p:cNvPr id="8" name="Rectángulo 7">
            <a:extLst>
              <a:ext uri="{FF2B5EF4-FFF2-40B4-BE49-F238E27FC236}">
                <a16:creationId xmlns:a16="http://schemas.microsoft.com/office/drawing/2014/main" id="{20BB81C7-A19C-73B0-A3CD-7ADD9441EB80}"/>
              </a:ext>
            </a:extLst>
          </p:cNvPr>
          <p:cNvSpPr/>
          <p:nvPr/>
        </p:nvSpPr>
        <p:spPr>
          <a:xfrm>
            <a:off x="7279426" y="2050844"/>
            <a:ext cx="4714570" cy="3170098"/>
          </a:xfrm>
          <a:prstGeom prst="rect">
            <a:avLst/>
          </a:prstGeom>
          <a:noFill/>
          <a:ln w="38100">
            <a:solidFill>
              <a:schemeClr val="tx2">
                <a:lumMod val="75000"/>
                <a:lumOff val="2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MX"/>
          </a:p>
        </p:txBody>
      </p:sp>
      <p:pic>
        <p:nvPicPr>
          <p:cNvPr id="5" name="Imagen 4">
            <a:extLst>
              <a:ext uri="{FF2B5EF4-FFF2-40B4-BE49-F238E27FC236}">
                <a16:creationId xmlns:a16="http://schemas.microsoft.com/office/drawing/2014/main" id="{3C7CFD41-5DDC-8F18-C153-05369AE42564}"/>
              </a:ext>
            </a:extLst>
          </p:cNvPr>
          <p:cNvPicPr>
            <a:picLocks noChangeAspect="1"/>
          </p:cNvPicPr>
          <p:nvPr/>
        </p:nvPicPr>
        <p:blipFill>
          <a:blip r:embed="rId2"/>
          <a:stretch>
            <a:fillRect/>
          </a:stretch>
        </p:blipFill>
        <p:spPr>
          <a:xfrm>
            <a:off x="198004" y="1854359"/>
            <a:ext cx="6464527" cy="3805281"/>
          </a:xfrm>
          <a:prstGeom prst="rect">
            <a:avLst/>
          </a:prstGeom>
          <a:ln w="38100">
            <a:solidFill>
              <a:schemeClr val="tx2">
                <a:lumMod val="75000"/>
                <a:lumOff val="25000"/>
              </a:schemeClr>
            </a:solidFill>
          </a:ln>
        </p:spPr>
      </p:pic>
      <p:sp>
        <p:nvSpPr>
          <p:cNvPr id="6" name="CuadroTexto 5">
            <a:extLst>
              <a:ext uri="{FF2B5EF4-FFF2-40B4-BE49-F238E27FC236}">
                <a16:creationId xmlns:a16="http://schemas.microsoft.com/office/drawing/2014/main" id="{6AABD38A-020F-051D-20D0-D1EB479A3E59}"/>
              </a:ext>
            </a:extLst>
          </p:cNvPr>
          <p:cNvSpPr txBox="1"/>
          <p:nvPr/>
        </p:nvSpPr>
        <p:spPr>
          <a:xfrm>
            <a:off x="-1" y="6463379"/>
            <a:ext cx="9271820" cy="369332"/>
          </a:xfrm>
          <a:prstGeom prst="rect">
            <a:avLst/>
          </a:prstGeom>
          <a:noFill/>
        </p:spPr>
        <p:txBody>
          <a:bodyPr wrap="square" rtlCol="0">
            <a:spAutoFit/>
          </a:bodyPr>
          <a:lstStyle/>
          <a:p>
            <a:r>
              <a:rPr lang="es-MX" dirty="0">
                <a:solidFill>
                  <a:schemeClr val="bg1"/>
                </a:solidFill>
              </a:rPr>
              <a:t>Fuente: </a:t>
            </a:r>
            <a:r>
              <a:rPr lang="es-MX" dirty="0" err="1">
                <a:solidFill>
                  <a:schemeClr val="bg1"/>
                </a:solidFill>
              </a:rPr>
              <a:t>Nemitz</a:t>
            </a:r>
            <a:r>
              <a:rPr lang="es-MX" dirty="0">
                <a:solidFill>
                  <a:schemeClr val="bg1"/>
                </a:solidFill>
              </a:rPr>
              <a:t>, Renee, Instrumental quirúrgico, 1era ed., México, Manual Moderno, 2014</a:t>
            </a:r>
          </a:p>
        </p:txBody>
      </p:sp>
    </p:spTree>
    <p:extLst>
      <p:ext uri="{BB962C8B-B14F-4D97-AF65-F5344CB8AC3E}">
        <p14:creationId xmlns:p14="http://schemas.microsoft.com/office/powerpoint/2010/main" val="357169435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4F60842-BC2D-F761-2BAD-122DC867AA4B}"/>
            </a:ext>
          </a:extLst>
        </p:cNvPr>
        <p:cNvGrpSpPr/>
        <p:nvPr/>
      </p:nvGrpSpPr>
      <p:grpSpPr>
        <a:xfrm>
          <a:off x="0" y="0"/>
          <a:ext cx="0" cy="0"/>
          <a:chOff x="0" y="0"/>
          <a:chExt cx="0" cy="0"/>
        </a:xfrm>
      </p:grpSpPr>
      <p:sp>
        <p:nvSpPr>
          <p:cNvPr id="4" name="Título 1">
            <a:extLst>
              <a:ext uri="{FF2B5EF4-FFF2-40B4-BE49-F238E27FC236}">
                <a16:creationId xmlns:a16="http://schemas.microsoft.com/office/drawing/2014/main" id="{D1CFA505-84C9-BF0F-08D2-FE886EA5AB8C}"/>
              </a:ext>
            </a:extLst>
          </p:cNvPr>
          <p:cNvSpPr>
            <a:spLocks noGrp="1"/>
          </p:cNvSpPr>
          <p:nvPr>
            <p:ph type="title"/>
          </p:nvPr>
        </p:nvSpPr>
        <p:spPr>
          <a:xfrm>
            <a:off x="365719" y="324168"/>
            <a:ext cx="9227168" cy="1325563"/>
          </a:xfrm>
        </p:spPr>
        <p:txBody>
          <a:bodyPr>
            <a:normAutofit fontScale="90000"/>
          </a:bodyPr>
          <a:lstStyle/>
          <a:p>
            <a:r>
              <a:rPr lang="es-MX" b="1" noProof="0" dirty="0"/>
              <a:t>Herramientas esenciales laparoscopía</a:t>
            </a:r>
            <a:br>
              <a:rPr lang="es-MX" noProof="0" dirty="0"/>
            </a:br>
            <a:r>
              <a:rPr lang="es-MX" sz="4000" u="sng" dirty="0"/>
              <a:t>Instrumental: Pinzas de disección Maryland</a:t>
            </a:r>
            <a:endParaRPr lang="es-MX" u="sng" noProof="0" dirty="0"/>
          </a:p>
        </p:txBody>
      </p:sp>
      <p:sp>
        <p:nvSpPr>
          <p:cNvPr id="7" name="CuadroTexto 6">
            <a:extLst>
              <a:ext uri="{FF2B5EF4-FFF2-40B4-BE49-F238E27FC236}">
                <a16:creationId xmlns:a16="http://schemas.microsoft.com/office/drawing/2014/main" id="{67AAAE44-8027-DC23-F4E8-AF4BB28392E3}"/>
              </a:ext>
            </a:extLst>
          </p:cNvPr>
          <p:cNvSpPr txBox="1"/>
          <p:nvPr/>
        </p:nvSpPr>
        <p:spPr>
          <a:xfrm>
            <a:off x="176981" y="2122339"/>
            <a:ext cx="4714570" cy="3785652"/>
          </a:xfrm>
          <a:prstGeom prst="rect">
            <a:avLst/>
          </a:prstGeom>
          <a:gradFill flip="none" rotWithShape="1">
            <a:gsLst>
              <a:gs pos="20000">
                <a:schemeClr val="accent1">
                  <a:tint val="66000"/>
                  <a:satMod val="160000"/>
                </a:schemeClr>
              </a:gs>
              <a:gs pos="0">
                <a:schemeClr val="accent1">
                  <a:tint val="44500"/>
                  <a:satMod val="160000"/>
                </a:schemeClr>
              </a:gs>
              <a:gs pos="26000">
                <a:schemeClr val="accent1">
                  <a:tint val="23500"/>
                  <a:satMod val="160000"/>
                </a:schemeClr>
              </a:gs>
            </a:gsLst>
            <a:lin ang="13500000" scaled="1"/>
            <a:tileRect/>
          </a:gradFill>
        </p:spPr>
        <p:txBody>
          <a:bodyPr wrap="square" rtlCol="0">
            <a:spAutoFit/>
          </a:bodyPr>
          <a:lstStyle/>
          <a:p>
            <a:r>
              <a:rPr lang="es-MX" sz="2000" u="sng" dirty="0">
                <a:effectLst>
                  <a:outerShdw blurRad="38100" dist="38100" dir="2700000" algn="tl">
                    <a:srgbClr val="000000">
                      <a:alpha val="43137"/>
                    </a:srgbClr>
                  </a:outerShdw>
                </a:effectLst>
              </a:rPr>
              <a:t>Características:</a:t>
            </a:r>
          </a:p>
          <a:p>
            <a:pPr marL="457200" indent="-457200">
              <a:buFont typeface="Arial" panose="020B0604020202020204" pitchFamily="34" charset="0"/>
              <a:buChar char="•"/>
            </a:pPr>
            <a:r>
              <a:rPr lang="es-MX" sz="2000" dirty="0"/>
              <a:t>Pinza ahusada curva fina con estriado horizontal a todo o largo de las mandíbulas.</a:t>
            </a:r>
          </a:p>
          <a:p>
            <a:r>
              <a:rPr lang="es-MX" sz="2000" u="sng" dirty="0">
                <a:effectLst>
                  <a:outerShdw blurRad="38100" dist="38100" dir="2700000" algn="tl">
                    <a:srgbClr val="000000">
                      <a:alpha val="43137"/>
                    </a:srgbClr>
                  </a:outerShdw>
                </a:effectLst>
              </a:rPr>
              <a:t>Usos principales:</a:t>
            </a:r>
          </a:p>
          <a:p>
            <a:pPr marL="285750" indent="-285750">
              <a:buFont typeface="Arial" panose="020B0604020202020204" pitchFamily="34" charset="0"/>
              <a:buChar char="•"/>
            </a:pPr>
            <a:r>
              <a:rPr lang="es-MX" sz="2000" dirty="0"/>
              <a:t>Disección y separación finas de tejido delgado</a:t>
            </a:r>
          </a:p>
          <a:p>
            <a:r>
              <a:rPr lang="es-MX" sz="2000" u="sng" dirty="0">
                <a:effectLst>
                  <a:outerShdw blurRad="38100" dist="38100" dir="2700000" algn="tl">
                    <a:srgbClr val="000000">
                      <a:alpha val="43137"/>
                    </a:srgbClr>
                  </a:outerShdw>
                </a:effectLst>
              </a:rPr>
              <a:t>Dato importante:</a:t>
            </a:r>
          </a:p>
          <a:p>
            <a:pPr marL="457200" indent="-457200">
              <a:buFont typeface="Arial" panose="020B0604020202020204" pitchFamily="34" charset="0"/>
              <a:buChar char="•"/>
            </a:pPr>
            <a:r>
              <a:rPr lang="es-MX" sz="2000" dirty="0"/>
              <a:t>Como regla general, las pinzas de disección no tienen cremalleras en las anillas, pero sí las pinzas de sujeción</a:t>
            </a:r>
          </a:p>
        </p:txBody>
      </p:sp>
      <p:sp>
        <p:nvSpPr>
          <p:cNvPr id="8" name="Rectángulo 7">
            <a:extLst>
              <a:ext uri="{FF2B5EF4-FFF2-40B4-BE49-F238E27FC236}">
                <a16:creationId xmlns:a16="http://schemas.microsoft.com/office/drawing/2014/main" id="{6B89B446-C496-E613-48B0-D1ED78BEAF2B}"/>
              </a:ext>
            </a:extLst>
          </p:cNvPr>
          <p:cNvSpPr/>
          <p:nvPr/>
        </p:nvSpPr>
        <p:spPr>
          <a:xfrm>
            <a:off x="176981" y="2169651"/>
            <a:ext cx="4714570" cy="3738340"/>
          </a:xfrm>
          <a:prstGeom prst="rect">
            <a:avLst/>
          </a:prstGeom>
          <a:noFill/>
          <a:ln w="38100">
            <a:solidFill>
              <a:schemeClr val="tx2">
                <a:lumMod val="75000"/>
                <a:lumOff val="2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MX"/>
          </a:p>
        </p:txBody>
      </p:sp>
      <p:pic>
        <p:nvPicPr>
          <p:cNvPr id="5" name="Imagen 4">
            <a:extLst>
              <a:ext uri="{FF2B5EF4-FFF2-40B4-BE49-F238E27FC236}">
                <a16:creationId xmlns:a16="http://schemas.microsoft.com/office/drawing/2014/main" id="{86E27A35-3312-E2D9-B71B-102A7690314B}"/>
              </a:ext>
            </a:extLst>
          </p:cNvPr>
          <p:cNvPicPr>
            <a:picLocks noChangeAspect="1"/>
          </p:cNvPicPr>
          <p:nvPr/>
        </p:nvPicPr>
        <p:blipFill>
          <a:blip r:embed="rId2"/>
          <a:stretch>
            <a:fillRect/>
          </a:stretch>
        </p:blipFill>
        <p:spPr>
          <a:xfrm>
            <a:off x="5242585" y="2005390"/>
            <a:ext cx="6772434" cy="4019549"/>
          </a:xfrm>
          <a:prstGeom prst="rect">
            <a:avLst/>
          </a:prstGeom>
          <a:ln w="38100">
            <a:solidFill>
              <a:schemeClr val="tx2">
                <a:lumMod val="75000"/>
                <a:lumOff val="25000"/>
              </a:schemeClr>
            </a:solidFill>
          </a:ln>
        </p:spPr>
      </p:pic>
      <p:sp>
        <p:nvSpPr>
          <p:cNvPr id="6" name="CuadroTexto 5">
            <a:extLst>
              <a:ext uri="{FF2B5EF4-FFF2-40B4-BE49-F238E27FC236}">
                <a16:creationId xmlns:a16="http://schemas.microsoft.com/office/drawing/2014/main" id="{75013314-71AF-5DD6-EA95-E40FF1AF04D8}"/>
              </a:ext>
            </a:extLst>
          </p:cNvPr>
          <p:cNvSpPr txBox="1"/>
          <p:nvPr/>
        </p:nvSpPr>
        <p:spPr>
          <a:xfrm>
            <a:off x="-1" y="6463379"/>
            <a:ext cx="9271820" cy="369332"/>
          </a:xfrm>
          <a:prstGeom prst="rect">
            <a:avLst/>
          </a:prstGeom>
          <a:noFill/>
        </p:spPr>
        <p:txBody>
          <a:bodyPr wrap="square" rtlCol="0">
            <a:spAutoFit/>
          </a:bodyPr>
          <a:lstStyle/>
          <a:p>
            <a:r>
              <a:rPr lang="es-MX" dirty="0">
                <a:solidFill>
                  <a:schemeClr val="bg1"/>
                </a:solidFill>
              </a:rPr>
              <a:t>Fuente: </a:t>
            </a:r>
            <a:r>
              <a:rPr lang="es-MX" dirty="0" err="1">
                <a:solidFill>
                  <a:schemeClr val="bg1"/>
                </a:solidFill>
              </a:rPr>
              <a:t>Nemitz</a:t>
            </a:r>
            <a:r>
              <a:rPr lang="es-MX" dirty="0">
                <a:solidFill>
                  <a:schemeClr val="bg1"/>
                </a:solidFill>
              </a:rPr>
              <a:t>, Renee, Instrumental quirúrgico, 1era ed., México, Manual Moderno, 2014</a:t>
            </a:r>
          </a:p>
        </p:txBody>
      </p:sp>
    </p:spTree>
    <p:extLst>
      <p:ext uri="{BB962C8B-B14F-4D97-AF65-F5344CB8AC3E}">
        <p14:creationId xmlns:p14="http://schemas.microsoft.com/office/powerpoint/2010/main" val="352658733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4FD3B69-E057-7B90-0C07-FAB74A4F0B19}"/>
            </a:ext>
          </a:extLst>
        </p:cNvPr>
        <p:cNvGrpSpPr/>
        <p:nvPr/>
      </p:nvGrpSpPr>
      <p:grpSpPr>
        <a:xfrm>
          <a:off x="0" y="0"/>
          <a:ext cx="0" cy="0"/>
          <a:chOff x="0" y="0"/>
          <a:chExt cx="0" cy="0"/>
        </a:xfrm>
      </p:grpSpPr>
      <p:sp>
        <p:nvSpPr>
          <p:cNvPr id="7" name="CuadroTexto 6">
            <a:extLst>
              <a:ext uri="{FF2B5EF4-FFF2-40B4-BE49-F238E27FC236}">
                <a16:creationId xmlns:a16="http://schemas.microsoft.com/office/drawing/2014/main" id="{36CEE105-9E8D-01BC-78B0-FA42A8A94A49}"/>
              </a:ext>
            </a:extLst>
          </p:cNvPr>
          <p:cNvSpPr txBox="1"/>
          <p:nvPr/>
        </p:nvSpPr>
        <p:spPr>
          <a:xfrm>
            <a:off x="7279426" y="2050844"/>
            <a:ext cx="4714570" cy="3170099"/>
          </a:xfrm>
          <a:prstGeom prst="rect">
            <a:avLst/>
          </a:prstGeom>
          <a:gradFill flip="none" rotWithShape="1">
            <a:gsLst>
              <a:gs pos="20000">
                <a:schemeClr val="accent1">
                  <a:tint val="66000"/>
                  <a:satMod val="160000"/>
                </a:schemeClr>
              </a:gs>
              <a:gs pos="0">
                <a:schemeClr val="accent1">
                  <a:tint val="44500"/>
                  <a:satMod val="160000"/>
                </a:schemeClr>
              </a:gs>
              <a:gs pos="26000">
                <a:schemeClr val="accent1">
                  <a:tint val="23500"/>
                  <a:satMod val="160000"/>
                </a:schemeClr>
              </a:gs>
            </a:gsLst>
            <a:lin ang="13500000" scaled="1"/>
            <a:tileRect/>
          </a:gradFill>
        </p:spPr>
        <p:txBody>
          <a:bodyPr wrap="square" rtlCol="0">
            <a:spAutoFit/>
          </a:bodyPr>
          <a:lstStyle/>
          <a:p>
            <a:r>
              <a:rPr lang="es-MX" sz="2000" u="sng" dirty="0">
                <a:effectLst>
                  <a:outerShdw blurRad="38100" dist="38100" dir="2700000" algn="tl">
                    <a:srgbClr val="000000">
                      <a:alpha val="43137"/>
                    </a:srgbClr>
                  </a:outerShdw>
                </a:effectLst>
              </a:rPr>
              <a:t>Características:</a:t>
            </a:r>
          </a:p>
          <a:p>
            <a:pPr marL="457200" indent="-457200">
              <a:buFont typeface="Arial" panose="020B0604020202020204" pitchFamily="34" charset="0"/>
              <a:buChar char="•"/>
            </a:pPr>
            <a:r>
              <a:rPr lang="es-MX" sz="2000" dirty="0"/>
              <a:t>Punta roma redondeada y hojas curvas.</a:t>
            </a:r>
          </a:p>
          <a:p>
            <a:r>
              <a:rPr lang="es-MX" sz="2000" u="sng" dirty="0">
                <a:effectLst>
                  <a:outerShdw blurRad="38100" dist="38100" dir="2700000" algn="tl">
                    <a:srgbClr val="000000">
                      <a:alpha val="43137"/>
                    </a:srgbClr>
                  </a:outerShdw>
                </a:effectLst>
              </a:rPr>
              <a:t>Usos principales:</a:t>
            </a:r>
          </a:p>
          <a:p>
            <a:pPr marL="285750" indent="-285750">
              <a:buFont typeface="Arial" panose="020B0604020202020204" pitchFamily="34" charset="0"/>
              <a:buChar char="•"/>
            </a:pPr>
            <a:r>
              <a:rPr lang="es-MX" sz="2000" dirty="0"/>
              <a:t>Cortar y separar planos de tejido, conductos, vasos y material de sutura</a:t>
            </a:r>
          </a:p>
          <a:p>
            <a:r>
              <a:rPr lang="es-MX" sz="2000" u="sng" dirty="0">
                <a:effectLst>
                  <a:outerShdw blurRad="38100" dist="38100" dir="2700000" algn="tl">
                    <a:srgbClr val="000000">
                      <a:alpha val="43137"/>
                    </a:srgbClr>
                  </a:outerShdw>
                </a:effectLst>
              </a:rPr>
              <a:t>Dato importante:</a:t>
            </a:r>
          </a:p>
          <a:p>
            <a:pPr marL="457200" indent="-457200">
              <a:buFont typeface="Arial" panose="020B0604020202020204" pitchFamily="34" charset="0"/>
              <a:buChar char="•"/>
            </a:pPr>
            <a:r>
              <a:rPr lang="es-MX" sz="2000" dirty="0"/>
              <a:t>Por lo general las tijeras endoscópicas tienen capacidades de conducción monopolar.</a:t>
            </a:r>
          </a:p>
        </p:txBody>
      </p:sp>
      <p:sp>
        <p:nvSpPr>
          <p:cNvPr id="8" name="Rectángulo 7">
            <a:extLst>
              <a:ext uri="{FF2B5EF4-FFF2-40B4-BE49-F238E27FC236}">
                <a16:creationId xmlns:a16="http://schemas.microsoft.com/office/drawing/2014/main" id="{13F3A16B-CABF-28D3-A349-E1C538E9B4B3}"/>
              </a:ext>
            </a:extLst>
          </p:cNvPr>
          <p:cNvSpPr/>
          <p:nvPr/>
        </p:nvSpPr>
        <p:spPr>
          <a:xfrm>
            <a:off x="7279426" y="2050844"/>
            <a:ext cx="4714570" cy="3170098"/>
          </a:xfrm>
          <a:prstGeom prst="rect">
            <a:avLst/>
          </a:prstGeom>
          <a:noFill/>
          <a:ln w="38100">
            <a:solidFill>
              <a:schemeClr val="tx2">
                <a:lumMod val="75000"/>
                <a:lumOff val="2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9" name="Título 1">
            <a:extLst>
              <a:ext uri="{FF2B5EF4-FFF2-40B4-BE49-F238E27FC236}">
                <a16:creationId xmlns:a16="http://schemas.microsoft.com/office/drawing/2014/main" id="{99946F64-DA94-81B0-4FAB-5E8DE7115EA1}"/>
              </a:ext>
            </a:extLst>
          </p:cNvPr>
          <p:cNvSpPr txBox="1">
            <a:spLocks/>
          </p:cNvSpPr>
          <p:nvPr/>
        </p:nvSpPr>
        <p:spPr>
          <a:xfrm>
            <a:off x="365719" y="324168"/>
            <a:ext cx="9227168" cy="1325563"/>
          </a:xfrm>
          <a:prstGeom prst="rect">
            <a:avLst/>
          </a:prstGeom>
        </p:spPr>
        <p:txBody>
          <a:bodyPr vert="horz" lIns="91440" tIns="45720" rIns="91440" bIns="45720" rtlCol="0" anchor="ctr">
            <a:normAutofit fontScale="97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s-MX" b="1" dirty="0"/>
              <a:t>Herramientas esenciales laparoscopía</a:t>
            </a:r>
            <a:br>
              <a:rPr lang="es-MX" dirty="0"/>
            </a:br>
            <a:r>
              <a:rPr lang="es-MX" sz="4000" u="sng" dirty="0"/>
              <a:t>Instrumental: Tijera laparoscópica</a:t>
            </a:r>
            <a:endParaRPr lang="es-MX" u="sng" dirty="0"/>
          </a:p>
        </p:txBody>
      </p:sp>
      <p:pic>
        <p:nvPicPr>
          <p:cNvPr id="12" name="Imagen 11">
            <a:extLst>
              <a:ext uri="{FF2B5EF4-FFF2-40B4-BE49-F238E27FC236}">
                <a16:creationId xmlns:a16="http://schemas.microsoft.com/office/drawing/2014/main" id="{F86F2C7F-1F65-8630-491F-B56A246445C8}"/>
              </a:ext>
            </a:extLst>
          </p:cNvPr>
          <p:cNvPicPr>
            <a:picLocks noChangeAspect="1"/>
          </p:cNvPicPr>
          <p:nvPr/>
        </p:nvPicPr>
        <p:blipFill>
          <a:blip r:embed="rId2"/>
          <a:stretch>
            <a:fillRect/>
          </a:stretch>
        </p:blipFill>
        <p:spPr>
          <a:xfrm>
            <a:off x="432221" y="1818365"/>
            <a:ext cx="6309907" cy="3635055"/>
          </a:xfrm>
          <a:prstGeom prst="rect">
            <a:avLst/>
          </a:prstGeom>
          <a:ln w="38100">
            <a:solidFill>
              <a:schemeClr val="tx2">
                <a:lumMod val="75000"/>
                <a:lumOff val="25000"/>
              </a:schemeClr>
            </a:solidFill>
          </a:ln>
        </p:spPr>
      </p:pic>
      <p:sp>
        <p:nvSpPr>
          <p:cNvPr id="2" name="CuadroTexto 1">
            <a:extLst>
              <a:ext uri="{FF2B5EF4-FFF2-40B4-BE49-F238E27FC236}">
                <a16:creationId xmlns:a16="http://schemas.microsoft.com/office/drawing/2014/main" id="{DA84DBEE-BC35-DBFD-738E-BA8454BEF51F}"/>
              </a:ext>
            </a:extLst>
          </p:cNvPr>
          <p:cNvSpPr txBox="1"/>
          <p:nvPr/>
        </p:nvSpPr>
        <p:spPr>
          <a:xfrm>
            <a:off x="-1" y="6463379"/>
            <a:ext cx="9271820" cy="369332"/>
          </a:xfrm>
          <a:prstGeom prst="rect">
            <a:avLst/>
          </a:prstGeom>
          <a:noFill/>
        </p:spPr>
        <p:txBody>
          <a:bodyPr wrap="square" rtlCol="0">
            <a:spAutoFit/>
          </a:bodyPr>
          <a:lstStyle/>
          <a:p>
            <a:r>
              <a:rPr lang="es-MX" dirty="0">
                <a:solidFill>
                  <a:schemeClr val="bg1"/>
                </a:solidFill>
              </a:rPr>
              <a:t>Fuente: </a:t>
            </a:r>
            <a:r>
              <a:rPr lang="es-MX" dirty="0" err="1">
                <a:solidFill>
                  <a:schemeClr val="bg1"/>
                </a:solidFill>
              </a:rPr>
              <a:t>Nemitz</a:t>
            </a:r>
            <a:r>
              <a:rPr lang="es-MX" dirty="0">
                <a:solidFill>
                  <a:schemeClr val="bg1"/>
                </a:solidFill>
              </a:rPr>
              <a:t>, Renee, Instrumental quirúrgico, 1era ed., México, Manual Moderno, 2024</a:t>
            </a:r>
          </a:p>
        </p:txBody>
      </p:sp>
    </p:spTree>
    <p:extLst>
      <p:ext uri="{BB962C8B-B14F-4D97-AF65-F5344CB8AC3E}">
        <p14:creationId xmlns:p14="http://schemas.microsoft.com/office/powerpoint/2010/main" val="252938036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F30AFA6-AA43-A43F-5FC5-BA6491FAC832}"/>
            </a:ext>
          </a:extLst>
        </p:cNvPr>
        <p:cNvGrpSpPr/>
        <p:nvPr/>
      </p:nvGrpSpPr>
      <p:grpSpPr>
        <a:xfrm>
          <a:off x="0" y="0"/>
          <a:ext cx="0" cy="0"/>
          <a:chOff x="0" y="0"/>
          <a:chExt cx="0" cy="0"/>
        </a:xfrm>
      </p:grpSpPr>
      <p:sp>
        <p:nvSpPr>
          <p:cNvPr id="4" name="Título 1">
            <a:extLst>
              <a:ext uri="{FF2B5EF4-FFF2-40B4-BE49-F238E27FC236}">
                <a16:creationId xmlns:a16="http://schemas.microsoft.com/office/drawing/2014/main" id="{D745414F-DA86-58BA-4239-FF56C5D65734}"/>
              </a:ext>
            </a:extLst>
          </p:cNvPr>
          <p:cNvSpPr>
            <a:spLocks noGrp="1"/>
          </p:cNvSpPr>
          <p:nvPr>
            <p:ph type="title"/>
          </p:nvPr>
        </p:nvSpPr>
        <p:spPr>
          <a:xfrm>
            <a:off x="365719" y="324168"/>
            <a:ext cx="9227168" cy="1325563"/>
          </a:xfrm>
        </p:spPr>
        <p:txBody>
          <a:bodyPr>
            <a:normAutofit fontScale="90000"/>
          </a:bodyPr>
          <a:lstStyle/>
          <a:p>
            <a:r>
              <a:rPr lang="es-MX" b="1" noProof="0" dirty="0"/>
              <a:t>Herramientas esenciales laparoscopía</a:t>
            </a:r>
            <a:br>
              <a:rPr lang="es-MX" noProof="0" dirty="0"/>
            </a:br>
            <a:r>
              <a:rPr lang="es-MX" sz="4000" u="sng" dirty="0"/>
              <a:t>Instrumental: Portaagujas laparoscópico</a:t>
            </a:r>
            <a:endParaRPr lang="es-MX" u="sng" noProof="0" dirty="0"/>
          </a:p>
        </p:txBody>
      </p:sp>
      <p:sp>
        <p:nvSpPr>
          <p:cNvPr id="7" name="CuadroTexto 6">
            <a:extLst>
              <a:ext uri="{FF2B5EF4-FFF2-40B4-BE49-F238E27FC236}">
                <a16:creationId xmlns:a16="http://schemas.microsoft.com/office/drawing/2014/main" id="{6FA7A2F3-30A4-488E-22F1-D0D8EDDBEF0F}"/>
              </a:ext>
            </a:extLst>
          </p:cNvPr>
          <p:cNvSpPr txBox="1"/>
          <p:nvPr/>
        </p:nvSpPr>
        <p:spPr>
          <a:xfrm>
            <a:off x="176981" y="2122339"/>
            <a:ext cx="4714570" cy="3785652"/>
          </a:xfrm>
          <a:prstGeom prst="rect">
            <a:avLst/>
          </a:prstGeom>
          <a:gradFill flip="none" rotWithShape="1">
            <a:gsLst>
              <a:gs pos="20000">
                <a:schemeClr val="accent1">
                  <a:tint val="66000"/>
                  <a:satMod val="160000"/>
                </a:schemeClr>
              </a:gs>
              <a:gs pos="0">
                <a:schemeClr val="accent1">
                  <a:tint val="44500"/>
                  <a:satMod val="160000"/>
                </a:schemeClr>
              </a:gs>
              <a:gs pos="26000">
                <a:schemeClr val="accent1">
                  <a:tint val="23500"/>
                  <a:satMod val="160000"/>
                </a:schemeClr>
              </a:gs>
            </a:gsLst>
            <a:lin ang="13500000" scaled="1"/>
            <a:tileRect/>
          </a:gradFill>
        </p:spPr>
        <p:txBody>
          <a:bodyPr wrap="square" rtlCol="0">
            <a:spAutoFit/>
          </a:bodyPr>
          <a:lstStyle/>
          <a:p>
            <a:r>
              <a:rPr lang="es-MX" sz="2000" u="sng" dirty="0">
                <a:effectLst>
                  <a:outerShdw blurRad="38100" dist="38100" dir="2700000" algn="tl">
                    <a:srgbClr val="000000">
                      <a:alpha val="43137"/>
                    </a:srgbClr>
                  </a:outerShdw>
                </a:effectLst>
              </a:rPr>
              <a:t>Características:</a:t>
            </a:r>
          </a:p>
          <a:p>
            <a:pPr marL="457200" indent="-457200">
              <a:buFont typeface="Arial" panose="020B0604020202020204" pitchFamily="34" charset="0"/>
              <a:buChar char="•"/>
            </a:pPr>
            <a:r>
              <a:rPr lang="es-MX" sz="2000" dirty="0"/>
              <a:t>Mandíbulas con estriado cruzado negro y punta ahusada recta, curva o angulada, mangos con mecanismo de resorte de flejes para facilitar la apertura y el cierre</a:t>
            </a:r>
          </a:p>
          <a:p>
            <a:r>
              <a:rPr lang="es-MX" sz="2000" u="sng" dirty="0">
                <a:effectLst>
                  <a:outerShdw blurRad="38100" dist="38100" dir="2700000" algn="tl">
                    <a:srgbClr val="000000">
                      <a:alpha val="43137"/>
                    </a:srgbClr>
                  </a:outerShdw>
                </a:effectLst>
              </a:rPr>
              <a:t>Usos principales:</a:t>
            </a:r>
          </a:p>
          <a:p>
            <a:pPr marL="285750" indent="-285750">
              <a:buFont typeface="Arial" panose="020B0604020202020204" pitchFamily="34" charset="0"/>
              <a:buChar char="•"/>
            </a:pPr>
            <a:r>
              <a:rPr lang="es-MX" sz="2000" dirty="0"/>
              <a:t>Sostener firmemente la aguja durante la sutura</a:t>
            </a:r>
          </a:p>
          <a:p>
            <a:r>
              <a:rPr lang="es-MX" sz="2000" u="sng" dirty="0">
                <a:effectLst>
                  <a:outerShdw blurRad="38100" dist="38100" dir="2700000" algn="tl">
                    <a:srgbClr val="000000">
                      <a:alpha val="43137"/>
                    </a:srgbClr>
                  </a:outerShdw>
                </a:effectLst>
              </a:rPr>
              <a:t>Dato importante:</a:t>
            </a:r>
          </a:p>
          <a:p>
            <a:pPr marL="457200" indent="-457200">
              <a:buFont typeface="Arial" panose="020B0604020202020204" pitchFamily="34" charset="0"/>
              <a:buChar char="•"/>
            </a:pPr>
            <a:r>
              <a:rPr lang="es-MX" sz="2000" dirty="0"/>
              <a:t>Diseñado para sostener agujas 5-0 y menores</a:t>
            </a:r>
          </a:p>
        </p:txBody>
      </p:sp>
      <p:sp>
        <p:nvSpPr>
          <p:cNvPr id="8" name="Rectángulo 7">
            <a:extLst>
              <a:ext uri="{FF2B5EF4-FFF2-40B4-BE49-F238E27FC236}">
                <a16:creationId xmlns:a16="http://schemas.microsoft.com/office/drawing/2014/main" id="{3050C4C9-E6E7-59CC-C718-3368DC093F6B}"/>
              </a:ext>
            </a:extLst>
          </p:cNvPr>
          <p:cNvSpPr/>
          <p:nvPr/>
        </p:nvSpPr>
        <p:spPr>
          <a:xfrm>
            <a:off x="176981" y="2169651"/>
            <a:ext cx="4714570" cy="3738340"/>
          </a:xfrm>
          <a:prstGeom prst="rect">
            <a:avLst/>
          </a:prstGeom>
          <a:noFill/>
          <a:ln w="38100">
            <a:solidFill>
              <a:schemeClr val="tx2">
                <a:lumMod val="75000"/>
                <a:lumOff val="2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MX"/>
          </a:p>
        </p:txBody>
      </p:sp>
      <p:pic>
        <p:nvPicPr>
          <p:cNvPr id="3" name="Imagen 2">
            <a:extLst>
              <a:ext uri="{FF2B5EF4-FFF2-40B4-BE49-F238E27FC236}">
                <a16:creationId xmlns:a16="http://schemas.microsoft.com/office/drawing/2014/main" id="{7712364D-9EA6-5C62-E888-CF15363BE5AD}"/>
              </a:ext>
            </a:extLst>
          </p:cNvPr>
          <p:cNvPicPr>
            <a:picLocks noChangeAspect="1"/>
          </p:cNvPicPr>
          <p:nvPr/>
        </p:nvPicPr>
        <p:blipFill>
          <a:blip r:embed="rId2"/>
          <a:stretch>
            <a:fillRect/>
          </a:stretch>
        </p:blipFill>
        <p:spPr>
          <a:xfrm>
            <a:off x="4964504" y="1938694"/>
            <a:ext cx="7227496" cy="4262600"/>
          </a:xfrm>
          <a:prstGeom prst="rect">
            <a:avLst/>
          </a:prstGeom>
          <a:ln w="38100">
            <a:solidFill>
              <a:schemeClr val="tx2">
                <a:lumMod val="75000"/>
                <a:lumOff val="25000"/>
              </a:schemeClr>
            </a:solidFill>
          </a:ln>
        </p:spPr>
      </p:pic>
      <p:sp>
        <p:nvSpPr>
          <p:cNvPr id="2" name="CuadroTexto 1">
            <a:extLst>
              <a:ext uri="{FF2B5EF4-FFF2-40B4-BE49-F238E27FC236}">
                <a16:creationId xmlns:a16="http://schemas.microsoft.com/office/drawing/2014/main" id="{BC395A5F-5437-50F1-2374-9D66845B2FD2}"/>
              </a:ext>
            </a:extLst>
          </p:cNvPr>
          <p:cNvSpPr txBox="1"/>
          <p:nvPr/>
        </p:nvSpPr>
        <p:spPr>
          <a:xfrm>
            <a:off x="-2" y="6463379"/>
            <a:ext cx="12192001" cy="369332"/>
          </a:xfrm>
          <a:prstGeom prst="rect">
            <a:avLst/>
          </a:prstGeom>
          <a:noFill/>
        </p:spPr>
        <p:txBody>
          <a:bodyPr wrap="square" rtlCol="0">
            <a:spAutoFit/>
          </a:bodyPr>
          <a:lstStyle/>
          <a:p>
            <a:r>
              <a:rPr lang="es-MX" dirty="0">
                <a:solidFill>
                  <a:schemeClr val="bg1"/>
                </a:solidFill>
              </a:rPr>
              <a:t>Fuente: Fuller, Joana, Instrumentación quirúrgica: principios y prácticas, Buenos Aires, Panamericana, 2012</a:t>
            </a:r>
          </a:p>
        </p:txBody>
      </p:sp>
    </p:spTree>
    <p:extLst>
      <p:ext uri="{BB962C8B-B14F-4D97-AF65-F5344CB8AC3E}">
        <p14:creationId xmlns:p14="http://schemas.microsoft.com/office/powerpoint/2010/main" val="2862999529"/>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B4DED1E-193A-B186-22C7-92B59BCBB7C6}"/>
            </a:ext>
          </a:extLst>
        </p:cNvPr>
        <p:cNvGrpSpPr/>
        <p:nvPr/>
      </p:nvGrpSpPr>
      <p:grpSpPr>
        <a:xfrm>
          <a:off x="0" y="0"/>
          <a:ext cx="0" cy="0"/>
          <a:chOff x="0" y="0"/>
          <a:chExt cx="0" cy="0"/>
        </a:xfrm>
      </p:grpSpPr>
      <p:sp>
        <p:nvSpPr>
          <p:cNvPr id="7" name="CuadroTexto 6">
            <a:extLst>
              <a:ext uri="{FF2B5EF4-FFF2-40B4-BE49-F238E27FC236}">
                <a16:creationId xmlns:a16="http://schemas.microsoft.com/office/drawing/2014/main" id="{853D8DE0-7576-82A0-8A3B-C79911695722}"/>
              </a:ext>
            </a:extLst>
          </p:cNvPr>
          <p:cNvSpPr txBox="1"/>
          <p:nvPr/>
        </p:nvSpPr>
        <p:spPr>
          <a:xfrm>
            <a:off x="7279426" y="1446621"/>
            <a:ext cx="4714570" cy="5016758"/>
          </a:xfrm>
          <a:prstGeom prst="rect">
            <a:avLst/>
          </a:prstGeom>
          <a:gradFill flip="none" rotWithShape="1">
            <a:gsLst>
              <a:gs pos="20000">
                <a:schemeClr val="accent1">
                  <a:tint val="66000"/>
                  <a:satMod val="160000"/>
                </a:schemeClr>
              </a:gs>
              <a:gs pos="0">
                <a:schemeClr val="accent1">
                  <a:tint val="44500"/>
                  <a:satMod val="160000"/>
                </a:schemeClr>
              </a:gs>
              <a:gs pos="26000">
                <a:schemeClr val="accent1">
                  <a:tint val="23500"/>
                  <a:satMod val="160000"/>
                </a:schemeClr>
              </a:gs>
            </a:gsLst>
            <a:lin ang="13500000" scaled="1"/>
            <a:tileRect/>
          </a:gradFill>
        </p:spPr>
        <p:txBody>
          <a:bodyPr wrap="square" rtlCol="0">
            <a:spAutoFit/>
          </a:bodyPr>
          <a:lstStyle/>
          <a:p>
            <a:r>
              <a:rPr lang="es-MX" sz="2000" u="sng" dirty="0">
                <a:effectLst>
                  <a:outerShdw blurRad="38100" dist="38100" dir="2700000" algn="tl">
                    <a:srgbClr val="000000">
                      <a:alpha val="43137"/>
                    </a:srgbClr>
                  </a:outerShdw>
                </a:effectLst>
              </a:rPr>
              <a:t>Características:</a:t>
            </a:r>
          </a:p>
          <a:p>
            <a:pPr marL="457200" indent="-457200">
              <a:buFont typeface="Arial" panose="020B0604020202020204" pitchFamily="34" charset="0"/>
              <a:buChar char="•"/>
            </a:pPr>
            <a:r>
              <a:rPr lang="es-MX" sz="2000" dirty="0"/>
              <a:t>Una larga varilla cilíndrica con un agujero redondo en el extremo y  una ranura transversal en la punta</a:t>
            </a:r>
          </a:p>
          <a:p>
            <a:r>
              <a:rPr lang="es-MX" sz="2000" u="sng" dirty="0">
                <a:effectLst>
                  <a:outerShdw blurRad="38100" dist="38100" dir="2700000" algn="tl">
                    <a:srgbClr val="000000">
                      <a:alpha val="43137"/>
                    </a:srgbClr>
                  </a:outerShdw>
                </a:effectLst>
              </a:rPr>
              <a:t>Usos principales:</a:t>
            </a:r>
          </a:p>
          <a:p>
            <a:pPr marL="285750" indent="-285750">
              <a:buFont typeface="Arial" panose="020B0604020202020204" pitchFamily="34" charset="0"/>
              <a:buChar char="•"/>
            </a:pPr>
            <a:r>
              <a:rPr lang="es-MX" sz="2000" dirty="0"/>
              <a:t>Guía nudos desde afuera de la cánula del trócar hasta el sitio de la sutura. Esta técnica se conoce como sutura extracorpórea.</a:t>
            </a:r>
          </a:p>
          <a:p>
            <a:r>
              <a:rPr lang="es-MX" sz="2000" u="sng" dirty="0">
                <a:effectLst>
                  <a:outerShdw blurRad="38100" dist="38100" dir="2700000" algn="tl">
                    <a:srgbClr val="000000">
                      <a:alpha val="43137"/>
                    </a:srgbClr>
                  </a:outerShdw>
                </a:effectLst>
              </a:rPr>
              <a:t>Dato importante:</a:t>
            </a:r>
          </a:p>
          <a:p>
            <a:pPr marL="457200" indent="-457200">
              <a:buFont typeface="Arial" panose="020B0604020202020204" pitchFamily="34" charset="0"/>
              <a:buChar char="•"/>
            </a:pPr>
            <a:r>
              <a:rPr lang="es-MX" sz="2000" dirty="0"/>
              <a:t>La lazada de la sutura se coloca en la ranura abierta y se desliza hasta el agujero redondo: después se guía la cánula hasta el sitio de sutura, lo cual fija el nudo. Esta acción se repite hasta que el nudo es seguro</a:t>
            </a:r>
          </a:p>
        </p:txBody>
      </p:sp>
      <p:sp>
        <p:nvSpPr>
          <p:cNvPr id="8" name="Rectángulo 7">
            <a:extLst>
              <a:ext uri="{FF2B5EF4-FFF2-40B4-BE49-F238E27FC236}">
                <a16:creationId xmlns:a16="http://schemas.microsoft.com/office/drawing/2014/main" id="{A814B1FF-4AF5-18DF-7C90-B83D998E9E49}"/>
              </a:ext>
            </a:extLst>
          </p:cNvPr>
          <p:cNvSpPr/>
          <p:nvPr/>
        </p:nvSpPr>
        <p:spPr>
          <a:xfrm>
            <a:off x="7279426" y="1446621"/>
            <a:ext cx="4714570" cy="5016758"/>
          </a:xfrm>
          <a:prstGeom prst="rect">
            <a:avLst/>
          </a:prstGeom>
          <a:noFill/>
          <a:ln w="38100">
            <a:solidFill>
              <a:schemeClr val="tx2">
                <a:lumMod val="75000"/>
                <a:lumOff val="2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9" name="Título 1">
            <a:extLst>
              <a:ext uri="{FF2B5EF4-FFF2-40B4-BE49-F238E27FC236}">
                <a16:creationId xmlns:a16="http://schemas.microsoft.com/office/drawing/2014/main" id="{405FE517-2CA1-0C48-1EA0-DA91EE984DFB}"/>
              </a:ext>
            </a:extLst>
          </p:cNvPr>
          <p:cNvSpPr txBox="1">
            <a:spLocks/>
          </p:cNvSpPr>
          <p:nvPr/>
        </p:nvSpPr>
        <p:spPr>
          <a:xfrm>
            <a:off x="365719" y="324168"/>
            <a:ext cx="9227168" cy="1325563"/>
          </a:xfrm>
          <a:prstGeom prst="rect">
            <a:avLst/>
          </a:prstGeom>
        </p:spPr>
        <p:txBody>
          <a:bodyPr vert="horz" lIns="91440" tIns="45720" rIns="91440" bIns="45720" rtlCol="0" anchor="ctr">
            <a:normAutofit fontScale="97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s-MX" b="1" dirty="0"/>
              <a:t>Herramientas esenciales laparoscopía</a:t>
            </a:r>
            <a:br>
              <a:rPr lang="es-MX" dirty="0"/>
            </a:br>
            <a:r>
              <a:rPr lang="es-MX" sz="4000" u="sng" dirty="0"/>
              <a:t>Instrumental: </a:t>
            </a:r>
            <a:r>
              <a:rPr lang="es-MX" sz="4000" u="sng" dirty="0" err="1"/>
              <a:t>Bajanudos</a:t>
            </a:r>
            <a:r>
              <a:rPr lang="es-MX" sz="4000" u="sng" dirty="0"/>
              <a:t> endoscópico</a:t>
            </a:r>
            <a:endParaRPr lang="es-MX" u="sng" dirty="0"/>
          </a:p>
        </p:txBody>
      </p:sp>
      <p:pic>
        <p:nvPicPr>
          <p:cNvPr id="14" name="Imagen 13">
            <a:extLst>
              <a:ext uri="{FF2B5EF4-FFF2-40B4-BE49-F238E27FC236}">
                <a16:creationId xmlns:a16="http://schemas.microsoft.com/office/drawing/2014/main" id="{0BCA2D74-AF01-A74E-B233-ADC3290A8E18}"/>
              </a:ext>
            </a:extLst>
          </p:cNvPr>
          <p:cNvPicPr>
            <a:picLocks noChangeAspect="1"/>
          </p:cNvPicPr>
          <p:nvPr/>
        </p:nvPicPr>
        <p:blipFill>
          <a:blip r:embed="rId2"/>
          <a:stretch>
            <a:fillRect/>
          </a:stretch>
        </p:blipFill>
        <p:spPr>
          <a:xfrm>
            <a:off x="553918" y="1842845"/>
            <a:ext cx="6096528" cy="3604572"/>
          </a:xfrm>
          <a:prstGeom prst="rect">
            <a:avLst/>
          </a:prstGeom>
          <a:ln w="38100">
            <a:solidFill>
              <a:schemeClr val="tx2">
                <a:lumMod val="75000"/>
                <a:lumOff val="25000"/>
              </a:schemeClr>
            </a:solidFill>
          </a:ln>
        </p:spPr>
      </p:pic>
      <p:sp>
        <p:nvSpPr>
          <p:cNvPr id="15" name="CuadroTexto 14">
            <a:extLst>
              <a:ext uri="{FF2B5EF4-FFF2-40B4-BE49-F238E27FC236}">
                <a16:creationId xmlns:a16="http://schemas.microsoft.com/office/drawing/2014/main" id="{6CB9996D-F838-6A32-2E7F-A2215DBC1F5D}"/>
              </a:ext>
            </a:extLst>
          </p:cNvPr>
          <p:cNvSpPr txBox="1"/>
          <p:nvPr/>
        </p:nvSpPr>
        <p:spPr>
          <a:xfrm>
            <a:off x="-1" y="6463379"/>
            <a:ext cx="9271820" cy="369332"/>
          </a:xfrm>
          <a:prstGeom prst="rect">
            <a:avLst/>
          </a:prstGeom>
          <a:noFill/>
        </p:spPr>
        <p:txBody>
          <a:bodyPr wrap="square" rtlCol="0">
            <a:spAutoFit/>
          </a:bodyPr>
          <a:lstStyle/>
          <a:p>
            <a:r>
              <a:rPr lang="es-MX" dirty="0">
                <a:solidFill>
                  <a:schemeClr val="bg1"/>
                </a:solidFill>
              </a:rPr>
              <a:t>Fuente: </a:t>
            </a:r>
            <a:r>
              <a:rPr lang="es-MX" dirty="0" err="1">
                <a:solidFill>
                  <a:schemeClr val="bg1"/>
                </a:solidFill>
              </a:rPr>
              <a:t>Nemitz</a:t>
            </a:r>
            <a:r>
              <a:rPr lang="es-MX" dirty="0">
                <a:solidFill>
                  <a:schemeClr val="bg1"/>
                </a:solidFill>
              </a:rPr>
              <a:t>, Renee, Instrumental quirúrgico, 1era ed., México, Manual Moderno, 2014</a:t>
            </a:r>
          </a:p>
        </p:txBody>
      </p:sp>
    </p:spTree>
    <p:extLst>
      <p:ext uri="{BB962C8B-B14F-4D97-AF65-F5344CB8AC3E}">
        <p14:creationId xmlns:p14="http://schemas.microsoft.com/office/powerpoint/2010/main" val="3459004784"/>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34B7D0F-9627-BADC-8D40-07D21BC6DF8E}"/>
            </a:ext>
          </a:extLst>
        </p:cNvPr>
        <p:cNvGrpSpPr/>
        <p:nvPr/>
      </p:nvGrpSpPr>
      <p:grpSpPr>
        <a:xfrm>
          <a:off x="0" y="0"/>
          <a:ext cx="0" cy="0"/>
          <a:chOff x="0" y="0"/>
          <a:chExt cx="0" cy="0"/>
        </a:xfrm>
      </p:grpSpPr>
      <p:sp>
        <p:nvSpPr>
          <p:cNvPr id="4" name="Título 1">
            <a:extLst>
              <a:ext uri="{FF2B5EF4-FFF2-40B4-BE49-F238E27FC236}">
                <a16:creationId xmlns:a16="http://schemas.microsoft.com/office/drawing/2014/main" id="{4F01EA10-AB03-DAC8-1B55-D67E1B61C88A}"/>
              </a:ext>
            </a:extLst>
          </p:cNvPr>
          <p:cNvSpPr>
            <a:spLocks noGrp="1"/>
          </p:cNvSpPr>
          <p:nvPr>
            <p:ph type="title"/>
          </p:nvPr>
        </p:nvSpPr>
        <p:spPr>
          <a:xfrm>
            <a:off x="365719" y="324168"/>
            <a:ext cx="9227168" cy="1325563"/>
          </a:xfrm>
        </p:spPr>
        <p:txBody>
          <a:bodyPr>
            <a:normAutofit fontScale="90000"/>
          </a:bodyPr>
          <a:lstStyle/>
          <a:p>
            <a:r>
              <a:rPr lang="es-MX" b="1" noProof="0" dirty="0"/>
              <a:t>Herramientas esenciales laparoscopía</a:t>
            </a:r>
            <a:br>
              <a:rPr lang="es-MX" noProof="0" dirty="0"/>
            </a:br>
            <a:r>
              <a:rPr lang="es-MX" sz="4000" u="sng" dirty="0"/>
              <a:t>Instrumental: Aplicador de clips laparoscópico</a:t>
            </a:r>
            <a:endParaRPr lang="es-MX" u="sng" noProof="0" dirty="0"/>
          </a:p>
        </p:txBody>
      </p:sp>
      <p:sp>
        <p:nvSpPr>
          <p:cNvPr id="7" name="CuadroTexto 6">
            <a:extLst>
              <a:ext uri="{FF2B5EF4-FFF2-40B4-BE49-F238E27FC236}">
                <a16:creationId xmlns:a16="http://schemas.microsoft.com/office/drawing/2014/main" id="{C021AD20-4D2B-1FA4-3CC3-E85E16D29FE2}"/>
              </a:ext>
            </a:extLst>
          </p:cNvPr>
          <p:cNvSpPr txBox="1"/>
          <p:nvPr/>
        </p:nvSpPr>
        <p:spPr>
          <a:xfrm>
            <a:off x="771830" y="2122339"/>
            <a:ext cx="4714570" cy="3170099"/>
          </a:xfrm>
          <a:prstGeom prst="rect">
            <a:avLst/>
          </a:prstGeom>
          <a:gradFill flip="none" rotWithShape="1">
            <a:gsLst>
              <a:gs pos="20000">
                <a:schemeClr val="accent1">
                  <a:tint val="66000"/>
                  <a:satMod val="160000"/>
                </a:schemeClr>
              </a:gs>
              <a:gs pos="0">
                <a:schemeClr val="accent1">
                  <a:tint val="44500"/>
                  <a:satMod val="160000"/>
                </a:schemeClr>
              </a:gs>
              <a:gs pos="26000">
                <a:schemeClr val="accent1">
                  <a:tint val="23500"/>
                  <a:satMod val="160000"/>
                </a:schemeClr>
              </a:gs>
            </a:gsLst>
            <a:lin ang="13500000" scaled="1"/>
            <a:tileRect/>
          </a:gradFill>
        </p:spPr>
        <p:txBody>
          <a:bodyPr wrap="square" rtlCol="0">
            <a:spAutoFit/>
          </a:bodyPr>
          <a:lstStyle/>
          <a:p>
            <a:r>
              <a:rPr lang="es-MX" sz="2000" u="sng" dirty="0">
                <a:effectLst>
                  <a:outerShdw blurRad="38100" dist="38100" dir="2700000" algn="tl">
                    <a:srgbClr val="000000">
                      <a:alpha val="43137"/>
                    </a:srgbClr>
                  </a:outerShdw>
                </a:effectLst>
              </a:rPr>
              <a:t>Características:</a:t>
            </a:r>
          </a:p>
          <a:p>
            <a:pPr marL="457200" indent="-457200">
              <a:buFont typeface="Arial" panose="020B0604020202020204" pitchFamily="34" charset="0"/>
              <a:buChar char="•"/>
            </a:pPr>
            <a:r>
              <a:rPr lang="es-MX" sz="2000" dirty="0"/>
              <a:t>Mandíbulas con hendidura, mangos con mecanismo de resorte de flejes para facilitar la apertura y el cierre</a:t>
            </a:r>
          </a:p>
          <a:p>
            <a:pPr marL="457200" indent="-457200">
              <a:buFont typeface="Arial" panose="020B0604020202020204" pitchFamily="34" charset="0"/>
              <a:buChar char="•"/>
            </a:pPr>
            <a:r>
              <a:rPr lang="es-MX" sz="2000" dirty="0"/>
              <a:t>5 y 10mm comúnmente</a:t>
            </a:r>
          </a:p>
          <a:p>
            <a:r>
              <a:rPr lang="es-MX" sz="2000" u="sng" dirty="0">
                <a:effectLst>
                  <a:outerShdw blurRad="38100" dist="38100" dir="2700000" algn="tl">
                    <a:srgbClr val="000000">
                      <a:alpha val="43137"/>
                    </a:srgbClr>
                  </a:outerShdw>
                </a:effectLst>
              </a:rPr>
              <a:t>Usos principales:</a:t>
            </a:r>
          </a:p>
          <a:p>
            <a:pPr marL="285750" indent="-285750">
              <a:buFont typeface="Arial" panose="020B0604020202020204" pitchFamily="34" charset="0"/>
              <a:buChar char="•"/>
            </a:pPr>
            <a:r>
              <a:rPr lang="es-MX" sz="2000" dirty="0"/>
              <a:t>Ocluir vasos u otras estructuras tubulares</a:t>
            </a:r>
          </a:p>
          <a:p>
            <a:r>
              <a:rPr lang="es-MX" sz="2000" u="sng" dirty="0">
                <a:effectLst>
                  <a:outerShdw blurRad="38100" dist="38100" dir="2700000" algn="tl">
                    <a:srgbClr val="000000">
                      <a:alpha val="43137"/>
                    </a:srgbClr>
                  </a:outerShdw>
                </a:effectLst>
              </a:rPr>
              <a:t>Dato importante:</a:t>
            </a:r>
          </a:p>
          <a:p>
            <a:pPr marL="457200" indent="-457200">
              <a:buFont typeface="Arial" panose="020B0604020202020204" pitchFamily="34" charset="0"/>
              <a:buChar char="•"/>
            </a:pPr>
            <a:r>
              <a:rPr lang="es-MX" sz="2000" dirty="0"/>
              <a:t>Existen desechables</a:t>
            </a:r>
          </a:p>
        </p:txBody>
      </p:sp>
      <p:sp>
        <p:nvSpPr>
          <p:cNvPr id="8" name="Rectángulo 7">
            <a:extLst>
              <a:ext uri="{FF2B5EF4-FFF2-40B4-BE49-F238E27FC236}">
                <a16:creationId xmlns:a16="http://schemas.microsoft.com/office/drawing/2014/main" id="{8C3C281A-C0AA-8F6C-9040-2F15753E1593}"/>
              </a:ext>
            </a:extLst>
          </p:cNvPr>
          <p:cNvSpPr/>
          <p:nvPr/>
        </p:nvSpPr>
        <p:spPr>
          <a:xfrm>
            <a:off x="771830" y="2122339"/>
            <a:ext cx="4714570" cy="3170099"/>
          </a:xfrm>
          <a:prstGeom prst="rect">
            <a:avLst/>
          </a:prstGeom>
          <a:noFill/>
          <a:ln w="38100">
            <a:solidFill>
              <a:schemeClr val="tx2">
                <a:lumMod val="75000"/>
                <a:lumOff val="2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MX"/>
          </a:p>
        </p:txBody>
      </p:sp>
      <p:pic>
        <p:nvPicPr>
          <p:cNvPr id="6" name="Picture 2" descr="Aplicador de clips laparoscópico - 80 series - Zhejiang Geyi Medical  Instrument - reutilizable">
            <a:extLst>
              <a:ext uri="{FF2B5EF4-FFF2-40B4-BE49-F238E27FC236}">
                <a16:creationId xmlns:a16="http://schemas.microsoft.com/office/drawing/2014/main" id="{B16F7883-6EF8-7FC3-5D76-3770A1AC33D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983817" y="1564217"/>
            <a:ext cx="4762500" cy="4762500"/>
          </a:xfrm>
          <a:prstGeom prst="rect">
            <a:avLst/>
          </a:prstGeom>
          <a:noFill/>
          <a:ln w="38100">
            <a:solidFill>
              <a:schemeClr val="tx2">
                <a:lumMod val="75000"/>
                <a:lumOff val="25000"/>
              </a:schemeClr>
            </a:solidFill>
          </a:ln>
          <a:extLst>
            <a:ext uri="{909E8E84-426E-40DD-AFC4-6F175D3DCCD1}">
              <a14:hiddenFill xmlns:a14="http://schemas.microsoft.com/office/drawing/2010/main">
                <a:solidFill>
                  <a:srgbClr val="FFFFFF"/>
                </a:solidFill>
              </a14:hiddenFill>
            </a:ext>
          </a:extLst>
        </p:spPr>
      </p:pic>
      <p:sp>
        <p:nvSpPr>
          <p:cNvPr id="9" name="CuadroTexto 8">
            <a:extLst>
              <a:ext uri="{FF2B5EF4-FFF2-40B4-BE49-F238E27FC236}">
                <a16:creationId xmlns:a16="http://schemas.microsoft.com/office/drawing/2014/main" id="{4B53EAA2-7C57-B1A0-1C01-A82873FCF388}"/>
              </a:ext>
            </a:extLst>
          </p:cNvPr>
          <p:cNvSpPr txBox="1"/>
          <p:nvPr/>
        </p:nvSpPr>
        <p:spPr>
          <a:xfrm>
            <a:off x="-1" y="6463379"/>
            <a:ext cx="9271820" cy="369332"/>
          </a:xfrm>
          <a:prstGeom prst="rect">
            <a:avLst/>
          </a:prstGeom>
          <a:noFill/>
        </p:spPr>
        <p:txBody>
          <a:bodyPr wrap="square" rtlCol="0">
            <a:spAutoFit/>
          </a:bodyPr>
          <a:lstStyle/>
          <a:p>
            <a:r>
              <a:rPr lang="es-MX" dirty="0">
                <a:solidFill>
                  <a:schemeClr val="bg1"/>
                </a:solidFill>
              </a:rPr>
              <a:t>Fuente: </a:t>
            </a:r>
            <a:r>
              <a:rPr lang="es-MX" dirty="0" err="1">
                <a:solidFill>
                  <a:schemeClr val="bg1"/>
                </a:solidFill>
              </a:rPr>
              <a:t>Nemitz</a:t>
            </a:r>
            <a:r>
              <a:rPr lang="es-MX" dirty="0">
                <a:solidFill>
                  <a:schemeClr val="bg1"/>
                </a:solidFill>
              </a:rPr>
              <a:t>, Renee, Instrumental quirúrgico, 1era ed., México, Manual Moderno, 2014</a:t>
            </a:r>
          </a:p>
        </p:txBody>
      </p:sp>
    </p:spTree>
    <p:extLst>
      <p:ext uri="{BB962C8B-B14F-4D97-AF65-F5344CB8AC3E}">
        <p14:creationId xmlns:p14="http://schemas.microsoft.com/office/powerpoint/2010/main" val="2742818461"/>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85F5846-F92F-87A9-67FD-D4DBB109FCD8}"/>
            </a:ext>
          </a:extLst>
        </p:cNvPr>
        <p:cNvGrpSpPr/>
        <p:nvPr/>
      </p:nvGrpSpPr>
      <p:grpSpPr>
        <a:xfrm>
          <a:off x="0" y="0"/>
          <a:ext cx="0" cy="0"/>
          <a:chOff x="0" y="0"/>
          <a:chExt cx="0" cy="0"/>
        </a:xfrm>
      </p:grpSpPr>
      <p:sp>
        <p:nvSpPr>
          <p:cNvPr id="4" name="Título 1">
            <a:extLst>
              <a:ext uri="{FF2B5EF4-FFF2-40B4-BE49-F238E27FC236}">
                <a16:creationId xmlns:a16="http://schemas.microsoft.com/office/drawing/2014/main" id="{DDCCB32E-2A56-2E6A-7226-E47D985D9B00}"/>
              </a:ext>
            </a:extLst>
          </p:cNvPr>
          <p:cNvSpPr>
            <a:spLocks noGrp="1"/>
          </p:cNvSpPr>
          <p:nvPr>
            <p:ph type="title"/>
          </p:nvPr>
        </p:nvSpPr>
        <p:spPr>
          <a:xfrm>
            <a:off x="365719" y="324168"/>
            <a:ext cx="9227168" cy="1325563"/>
          </a:xfrm>
        </p:spPr>
        <p:txBody>
          <a:bodyPr>
            <a:normAutofit/>
          </a:bodyPr>
          <a:lstStyle/>
          <a:p>
            <a:r>
              <a:rPr lang="es-MX" b="1" noProof="0" dirty="0"/>
              <a:t>Dispositivos automáticos de sutura</a:t>
            </a:r>
            <a:br>
              <a:rPr lang="es-MX" noProof="0" dirty="0"/>
            </a:br>
            <a:r>
              <a:rPr lang="es-MX" sz="4000" u="sng" dirty="0" err="1"/>
              <a:t>Dermabond</a:t>
            </a:r>
            <a:r>
              <a:rPr lang="es-MX" sz="4000" u="sng" dirty="0"/>
              <a:t> </a:t>
            </a:r>
            <a:r>
              <a:rPr lang="es-MX" sz="4000" u="sng" dirty="0" err="1"/>
              <a:t>prineo</a:t>
            </a:r>
            <a:endParaRPr lang="es-MX" u="sng" noProof="0" dirty="0"/>
          </a:p>
        </p:txBody>
      </p:sp>
      <p:sp>
        <p:nvSpPr>
          <p:cNvPr id="8" name="Rectángulo 7">
            <a:extLst>
              <a:ext uri="{FF2B5EF4-FFF2-40B4-BE49-F238E27FC236}">
                <a16:creationId xmlns:a16="http://schemas.microsoft.com/office/drawing/2014/main" id="{D9477DC1-1095-D95A-9E21-12C32DD5A0ED}"/>
              </a:ext>
            </a:extLst>
          </p:cNvPr>
          <p:cNvSpPr/>
          <p:nvPr/>
        </p:nvSpPr>
        <p:spPr>
          <a:xfrm>
            <a:off x="771830" y="2122339"/>
            <a:ext cx="4714570" cy="3170099"/>
          </a:xfrm>
          <a:prstGeom prst="rect">
            <a:avLst/>
          </a:prstGeom>
          <a:noFill/>
          <a:ln w="38100">
            <a:solidFill>
              <a:schemeClr val="tx2">
                <a:lumMod val="75000"/>
                <a:lumOff val="2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MX"/>
          </a:p>
        </p:txBody>
      </p:sp>
      <p:pic>
        <p:nvPicPr>
          <p:cNvPr id="5" name="Elementos multimedia en línea 4" title="DERMABOND PRINEO Application Technique Demonstration | J&amp;J MedTech">
            <a:hlinkClick r:id="" action="ppaction://media"/>
            <a:extLst>
              <a:ext uri="{FF2B5EF4-FFF2-40B4-BE49-F238E27FC236}">
                <a16:creationId xmlns:a16="http://schemas.microsoft.com/office/drawing/2014/main" id="{B49651CD-67C7-2C65-BEC0-E138BD0E1690}"/>
              </a:ext>
            </a:extLst>
          </p:cNvPr>
          <p:cNvPicPr>
            <a:picLocks noRot="1" noChangeAspect="1"/>
          </p:cNvPicPr>
          <p:nvPr>
            <a:videoFile r:link="rId1"/>
          </p:nvPr>
        </p:nvPicPr>
        <p:blipFill>
          <a:blip r:embed="rId4"/>
          <a:stretch>
            <a:fillRect/>
          </a:stretch>
        </p:blipFill>
        <p:spPr>
          <a:xfrm>
            <a:off x="819575" y="2269787"/>
            <a:ext cx="4619079" cy="2607739"/>
          </a:xfrm>
          <a:prstGeom prst="rect">
            <a:avLst/>
          </a:prstGeom>
        </p:spPr>
      </p:pic>
      <p:pic>
        <p:nvPicPr>
          <p:cNvPr id="2050" name="Picture 2" descr="DERMABOND PRINEO Skin Closure System | ETHICON™ | J&amp;J MedTech EMEA">
            <a:extLst>
              <a:ext uri="{FF2B5EF4-FFF2-40B4-BE49-F238E27FC236}">
                <a16:creationId xmlns:a16="http://schemas.microsoft.com/office/drawing/2014/main" id="{3CC39B81-F06B-2777-A38A-35C0AD2AF5C1}"/>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761566" y="1080939"/>
            <a:ext cx="3522092" cy="2348061"/>
          </a:xfrm>
          <a:prstGeom prst="rect">
            <a:avLst/>
          </a:prstGeom>
          <a:noFill/>
          <a:extLst>
            <a:ext uri="{909E8E84-426E-40DD-AFC4-6F175D3DCCD1}">
              <a14:hiddenFill xmlns:a14="http://schemas.microsoft.com/office/drawing/2010/main">
                <a:solidFill>
                  <a:srgbClr val="FFFFFF"/>
                </a:solidFill>
              </a14:hiddenFill>
            </a:ext>
          </a:extLst>
        </p:spPr>
      </p:pic>
      <p:pic>
        <p:nvPicPr>
          <p:cNvPr id="10" name="Elementos multimedia en línea 9" title="Effective Wound Closure Techniques in Orthopedic Surgeries Using DERMABOND | J&amp;J MedTech">
            <a:hlinkClick r:id="" action="ppaction://media"/>
            <a:extLst>
              <a:ext uri="{FF2B5EF4-FFF2-40B4-BE49-F238E27FC236}">
                <a16:creationId xmlns:a16="http://schemas.microsoft.com/office/drawing/2014/main" id="{0A658054-C116-E4DB-632D-7A23B1CC47BB}"/>
              </a:ext>
            </a:extLst>
          </p:cNvPr>
          <p:cNvPicPr>
            <a:picLocks noRot="1" noChangeAspect="1"/>
          </p:cNvPicPr>
          <p:nvPr>
            <a:videoFile r:link="rId2"/>
          </p:nvPr>
        </p:nvPicPr>
        <p:blipFill>
          <a:blip r:embed="rId6"/>
          <a:stretch>
            <a:fillRect/>
          </a:stretch>
        </p:blipFill>
        <p:spPr>
          <a:xfrm>
            <a:off x="7633758" y="3328303"/>
            <a:ext cx="4092575" cy="2310497"/>
          </a:xfrm>
          <a:prstGeom prst="rect">
            <a:avLst/>
          </a:prstGeom>
        </p:spPr>
      </p:pic>
      <p:sp>
        <p:nvSpPr>
          <p:cNvPr id="11" name="Rectángulo 10">
            <a:extLst>
              <a:ext uri="{FF2B5EF4-FFF2-40B4-BE49-F238E27FC236}">
                <a16:creationId xmlns:a16="http://schemas.microsoft.com/office/drawing/2014/main" id="{20EFC2D7-B536-1CB1-F781-A8CEF68128C3}"/>
              </a:ext>
            </a:extLst>
          </p:cNvPr>
          <p:cNvSpPr/>
          <p:nvPr/>
        </p:nvSpPr>
        <p:spPr>
          <a:xfrm>
            <a:off x="7322760" y="3328303"/>
            <a:ext cx="4714570" cy="2448758"/>
          </a:xfrm>
          <a:prstGeom prst="rect">
            <a:avLst/>
          </a:prstGeom>
          <a:noFill/>
          <a:ln w="38100">
            <a:solidFill>
              <a:schemeClr val="tx2">
                <a:lumMod val="75000"/>
                <a:lumOff val="2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MX"/>
          </a:p>
        </p:txBody>
      </p:sp>
    </p:spTree>
    <p:extLst>
      <p:ext uri="{BB962C8B-B14F-4D97-AF65-F5344CB8AC3E}">
        <p14:creationId xmlns:p14="http://schemas.microsoft.com/office/powerpoint/2010/main" val="11924481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5"/>
                                        </p:tgtEl>
                                      </p:cBhvr>
                                    </p:cmd>
                                  </p:childTnLst>
                                </p:cTn>
                              </p:par>
                            </p:childTnLst>
                          </p:cTn>
                        </p:par>
                      </p:childTnLst>
                    </p:cTn>
                  </p:par>
                  <p:par>
                    <p:cTn id="7" fill="hold">
                      <p:stCondLst>
                        <p:cond delay="indefinite"/>
                      </p:stCondLst>
                      <p:childTnLst>
                        <p:par>
                          <p:cTn id="8" fill="hold">
                            <p:stCondLst>
                              <p:cond delay="0"/>
                            </p:stCondLst>
                            <p:childTnLst>
                              <p:par>
                                <p:cTn id="9" presetID="1" presetClass="mediacall" presetSubtype="0" fill="hold" nodeType="clickEffect">
                                  <p:stCondLst>
                                    <p:cond delay="0"/>
                                  </p:stCondLst>
                                  <p:childTnLst>
                                    <p:cmd type="call" cmd="playFrom(0.0)">
                                      <p:cBhvr>
                                        <p:cTn id="10" dur="1" fill="hold"/>
                                        <p:tgtEl>
                                          <p:spTgt spid="10"/>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11" fill="hold" display="0">
                  <p:stCondLst>
                    <p:cond delay="indefinite"/>
                  </p:stCondLst>
                </p:cTn>
                <p:tgtEl>
                  <p:spTgt spid="5"/>
                </p:tgtEl>
              </p:cMediaNode>
            </p:video>
            <p:seq concurrent="1" nextAc="seek">
              <p:cTn id="12" restart="whenNotActive" fill="hold" evtFilter="cancelBubble" nodeType="interactiveSeq">
                <p:stCondLst>
                  <p:cond evt="onClick" delay="0">
                    <p:tgtEl>
                      <p:spTgt spid="5"/>
                    </p:tgtEl>
                  </p:cond>
                </p:stCondLst>
                <p:endSync evt="end" delay="0">
                  <p:rtn val="all"/>
                </p:endSync>
                <p:childTnLst>
                  <p:par>
                    <p:cTn id="13" fill="hold">
                      <p:stCondLst>
                        <p:cond delay="0"/>
                      </p:stCondLst>
                      <p:childTnLst>
                        <p:par>
                          <p:cTn id="14" fill="hold">
                            <p:stCondLst>
                              <p:cond delay="0"/>
                            </p:stCondLst>
                            <p:childTnLst>
                              <p:par>
                                <p:cTn id="15" presetID="2" presetClass="mediacall" presetSubtype="0" fill="hold" nodeType="clickEffect">
                                  <p:stCondLst>
                                    <p:cond delay="0"/>
                                  </p:stCondLst>
                                  <p:childTnLst>
                                    <p:cmd type="call" cmd="togglePause">
                                      <p:cBhvr>
                                        <p:cTn id="16" dur="1" fill="hold"/>
                                        <p:tgtEl>
                                          <p:spTgt spid="5"/>
                                        </p:tgtEl>
                                      </p:cBhvr>
                                    </p:cmd>
                                  </p:childTnLst>
                                </p:cTn>
                              </p:par>
                            </p:childTnLst>
                          </p:cTn>
                        </p:par>
                      </p:childTnLst>
                    </p:cTn>
                  </p:par>
                </p:childTnLst>
              </p:cTn>
              <p:nextCondLst>
                <p:cond evt="onClick" delay="0">
                  <p:tgtEl>
                    <p:spTgt spid="5"/>
                  </p:tgtEl>
                </p:cond>
              </p:nextCondLst>
            </p:seq>
            <p:video>
              <p:cMediaNode vol="80000">
                <p:cTn id="17" fill="hold" display="0">
                  <p:stCondLst>
                    <p:cond delay="indefinite"/>
                  </p:stCondLst>
                </p:cTn>
                <p:tgtEl>
                  <p:spTgt spid="10"/>
                </p:tgtEl>
              </p:cMediaNode>
            </p:video>
            <p:seq concurrent="1" nextAc="seek">
              <p:cTn id="18" restart="whenNotActive" fill="hold" evtFilter="cancelBubble" nodeType="interactiveSeq">
                <p:stCondLst>
                  <p:cond evt="onClick" delay="0">
                    <p:tgtEl>
                      <p:spTgt spid="10"/>
                    </p:tgtEl>
                  </p:cond>
                </p:stCondLst>
                <p:endSync evt="end" delay="0">
                  <p:rtn val="all"/>
                </p:endSync>
                <p:childTnLst>
                  <p:par>
                    <p:cTn id="19" fill="hold">
                      <p:stCondLst>
                        <p:cond delay="0"/>
                      </p:stCondLst>
                      <p:childTnLst>
                        <p:par>
                          <p:cTn id="20" fill="hold">
                            <p:stCondLst>
                              <p:cond delay="0"/>
                            </p:stCondLst>
                            <p:childTnLst>
                              <p:par>
                                <p:cTn id="21" presetID="2" presetClass="mediacall" presetSubtype="0" fill="hold" nodeType="clickEffect">
                                  <p:stCondLst>
                                    <p:cond delay="0"/>
                                  </p:stCondLst>
                                  <p:childTnLst>
                                    <p:cmd type="call" cmd="togglePause">
                                      <p:cBhvr>
                                        <p:cTn id="22" dur="1" fill="hold"/>
                                        <p:tgtEl>
                                          <p:spTgt spid="10"/>
                                        </p:tgtEl>
                                      </p:cBhvr>
                                    </p:cmd>
                                  </p:childTnLst>
                                </p:cTn>
                              </p:par>
                            </p:childTnLst>
                          </p:cTn>
                        </p:par>
                      </p:childTnLst>
                    </p:cTn>
                  </p:par>
                </p:childTnLst>
              </p:cTn>
              <p:nextCondLst>
                <p:cond evt="onClick" delay="0">
                  <p:tgtEl>
                    <p:spTgt spid="10"/>
                  </p:tgtEl>
                </p:cond>
              </p:nextCondLst>
            </p:seq>
          </p:childTnLst>
        </p:cTn>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85F5846-F92F-87A9-67FD-D4DBB109FCD8}"/>
            </a:ext>
          </a:extLst>
        </p:cNvPr>
        <p:cNvGrpSpPr/>
        <p:nvPr/>
      </p:nvGrpSpPr>
      <p:grpSpPr>
        <a:xfrm>
          <a:off x="0" y="0"/>
          <a:ext cx="0" cy="0"/>
          <a:chOff x="0" y="0"/>
          <a:chExt cx="0" cy="0"/>
        </a:xfrm>
      </p:grpSpPr>
      <p:sp>
        <p:nvSpPr>
          <p:cNvPr id="4" name="Título 1">
            <a:extLst>
              <a:ext uri="{FF2B5EF4-FFF2-40B4-BE49-F238E27FC236}">
                <a16:creationId xmlns:a16="http://schemas.microsoft.com/office/drawing/2014/main" id="{DDCCB32E-2A56-2E6A-7226-E47D985D9B00}"/>
              </a:ext>
            </a:extLst>
          </p:cNvPr>
          <p:cNvSpPr>
            <a:spLocks noGrp="1"/>
          </p:cNvSpPr>
          <p:nvPr>
            <p:ph type="title"/>
          </p:nvPr>
        </p:nvSpPr>
        <p:spPr>
          <a:xfrm>
            <a:off x="365719" y="324168"/>
            <a:ext cx="9227168" cy="1325563"/>
          </a:xfrm>
        </p:spPr>
        <p:txBody>
          <a:bodyPr>
            <a:normAutofit/>
          </a:bodyPr>
          <a:lstStyle/>
          <a:p>
            <a:r>
              <a:rPr lang="es-MX" b="1" noProof="0" dirty="0"/>
              <a:t>Dispositivos automáticos de sutura</a:t>
            </a:r>
            <a:br>
              <a:rPr lang="es-MX" noProof="0" dirty="0"/>
            </a:br>
            <a:r>
              <a:rPr lang="es-MX" sz="4000" u="sng" dirty="0"/>
              <a:t>Grapas de piel</a:t>
            </a:r>
            <a:endParaRPr lang="es-MX" u="sng" noProof="0" dirty="0"/>
          </a:p>
        </p:txBody>
      </p:sp>
      <p:sp>
        <p:nvSpPr>
          <p:cNvPr id="8" name="Rectángulo 7">
            <a:extLst>
              <a:ext uri="{FF2B5EF4-FFF2-40B4-BE49-F238E27FC236}">
                <a16:creationId xmlns:a16="http://schemas.microsoft.com/office/drawing/2014/main" id="{D9477DC1-1095-D95A-9E21-12C32DD5A0ED}"/>
              </a:ext>
            </a:extLst>
          </p:cNvPr>
          <p:cNvSpPr/>
          <p:nvPr/>
        </p:nvSpPr>
        <p:spPr>
          <a:xfrm>
            <a:off x="1540932" y="1905000"/>
            <a:ext cx="2497668" cy="4258733"/>
          </a:xfrm>
          <a:prstGeom prst="rect">
            <a:avLst/>
          </a:prstGeom>
          <a:noFill/>
          <a:ln w="38100">
            <a:solidFill>
              <a:schemeClr val="tx2">
                <a:lumMod val="75000"/>
                <a:lumOff val="2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MX"/>
          </a:p>
        </p:txBody>
      </p:sp>
      <p:pic>
        <p:nvPicPr>
          <p:cNvPr id="2" name="Elementos multimedia en línea 1" title="GRAPADORA QUIRÚRGICA">
            <a:hlinkClick r:id="" action="ppaction://media"/>
            <a:extLst>
              <a:ext uri="{FF2B5EF4-FFF2-40B4-BE49-F238E27FC236}">
                <a16:creationId xmlns:a16="http://schemas.microsoft.com/office/drawing/2014/main" id="{8F135D21-BBB9-54D5-7312-B7A40D6D6CF1}"/>
              </a:ext>
            </a:extLst>
          </p:cNvPr>
          <p:cNvPicPr>
            <a:picLocks noRot="1" noChangeAspect="1"/>
          </p:cNvPicPr>
          <p:nvPr>
            <a:videoFile r:link="rId1"/>
          </p:nvPr>
        </p:nvPicPr>
        <p:blipFill>
          <a:blip r:embed="rId3"/>
          <a:stretch>
            <a:fillRect/>
          </a:stretch>
        </p:blipFill>
        <p:spPr>
          <a:xfrm>
            <a:off x="1614487" y="1989667"/>
            <a:ext cx="2322513" cy="4113676"/>
          </a:xfrm>
          <a:prstGeom prst="rect">
            <a:avLst/>
          </a:prstGeom>
        </p:spPr>
      </p:pic>
      <p:pic>
        <p:nvPicPr>
          <p:cNvPr id="4098" name="Picture 2" descr="Ethicon Engrapadora De Piel Proximate Plus MD">
            <a:extLst>
              <a:ext uri="{FF2B5EF4-FFF2-40B4-BE49-F238E27FC236}">
                <a16:creationId xmlns:a16="http://schemas.microsoft.com/office/drawing/2014/main" id="{E7D7947B-139F-7528-D1E7-72D0907A245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438902" y="1811867"/>
            <a:ext cx="3429000" cy="3429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804903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85F5846-F92F-87A9-67FD-D4DBB109FCD8}"/>
            </a:ext>
          </a:extLst>
        </p:cNvPr>
        <p:cNvGrpSpPr/>
        <p:nvPr/>
      </p:nvGrpSpPr>
      <p:grpSpPr>
        <a:xfrm>
          <a:off x="0" y="0"/>
          <a:ext cx="0" cy="0"/>
          <a:chOff x="0" y="0"/>
          <a:chExt cx="0" cy="0"/>
        </a:xfrm>
      </p:grpSpPr>
      <p:sp>
        <p:nvSpPr>
          <p:cNvPr id="4" name="Título 1">
            <a:extLst>
              <a:ext uri="{FF2B5EF4-FFF2-40B4-BE49-F238E27FC236}">
                <a16:creationId xmlns:a16="http://schemas.microsoft.com/office/drawing/2014/main" id="{DDCCB32E-2A56-2E6A-7226-E47D985D9B00}"/>
              </a:ext>
            </a:extLst>
          </p:cNvPr>
          <p:cNvSpPr>
            <a:spLocks noGrp="1"/>
          </p:cNvSpPr>
          <p:nvPr>
            <p:ph type="title"/>
          </p:nvPr>
        </p:nvSpPr>
        <p:spPr>
          <a:xfrm>
            <a:off x="365719" y="324168"/>
            <a:ext cx="9227168" cy="1325563"/>
          </a:xfrm>
        </p:spPr>
        <p:txBody>
          <a:bodyPr>
            <a:normAutofit/>
          </a:bodyPr>
          <a:lstStyle/>
          <a:p>
            <a:r>
              <a:rPr lang="es-MX" b="1" noProof="0" dirty="0"/>
              <a:t>Dispositivos automáticos de sutura</a:t>
            </a:r>
            <a:br>
              <a:rPr lang="es-MX" noProof="0" dirty="0"/>
            </a:br>
            <a:r>
              <a:rPr lang="es-MX" sz="4000" u="sng" dirty="0" err="1"/>
              <a:t>Stratafix</a:t>
            </a:r>
            <a:r>
              <a:rPr lang="es-MX" sz="4000" u="sng" dirty="0"/>
              <a:t> unidireccional</a:t>
            </a:r>
            <a:endParaRPr lang="es-MX" u="sng" noProof="0" dirty="0"/>
          </a:p>
        </p:txBody>
      </p:sp>
      <p:sp>
        <p:nvSpPr>
          <p:cNvPr id="8" name="Rectángulo 7">
            <a:extLst>
              <a:ext uri="{FF2B5EF4-FFF2-40B4-BE49-F238E27FC236}">
                <a16:creationId xmlns:a16="http://schemas.microsoft.com/office/drawing/2014/main" id="{D9477DC1-1095-D95A-9E21-12C32DD5A0ED}"/>
              </a:ext>
            </a:extLst>
          </p:cNvPr>
          <p:cNvSpPr/>
          <p:nvPr/>
        </p:nvSpPr>
        <p:spPr>
          <a:xfrm>
            <a:off x="203200" y="1905000"/>
            <a:ext cx="5588000" cy="4258733"/>
          </a:xfrm>
          <a:prstGeom prst="rect">
            <a:avLst/>
          </a:prstGeom>
          <a:noFill/>
          <a:ln w="38100">
            <a:solidFill>
              <a:schemeClr val="tx2">
                <a:lumMod val="75000"/>
                <a:lumOff val="2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MX"/>
          </a:p>
        </p:txBody>
      </p:sp>
      <p:pic>
        <p:nvPicPr>
          <p:cNvPr id="3" name="Elementos multimedia en línea 2" title="Transforming Wound Closure with STRATAFIX Spiral Knotless Tissue Control Device | J&amp;J MedTech">
            <a:hlinkClick r:id="" action="ppaction://media"/>
            <a:extLst>
              <a:ext uri="{FF2B5EF4-FFF2-40B4-BE49-F238E27FC236}">
                <a16:creationId xmlns:a16="http://schemas.microsoft.com/office/drawing/2014/main" id="{2D40232E-6A2D-0FEF-4B58-EFC6B310EFA1}"/>
              </a:ext>
            </a:extLst>
          </p:cNvPr>
          <p:cNvPicPr>
            <a:picLocks noRot="1" noChangeAspect="1"/>
          </p:cNvPicPr>
          <p:nvPr>
            <a:videoFile r:link="rId1"/>
          </p:nvPr>
        </p:nvPicPr>
        <p:blipFill>
          <a:blip r:embed="rId4"/>
          <a:stretch>
            <a:fillRect/>
          </a:stretch>
        </p:blipFill>
        <p:spPr>
          <a:xfrm>
            <a:off x="466083" y="2142067"/>
            <a:ext cx="5158959" cy="2912533"/>
          </a:xfrm>
          <a:prstGeom prst="rect">
            <a:avLst/>
          </a:prstGeom>
        </p:spPr>
      </p:pic>
      <p:sp>
        <p:nvSpPr>
          <p:cNvPr id="6" name="CuadroTexto 5">
            <a:extLst>
              <a:ext uri="{FF2B5EF4-FFF2-40B4-BE49-F238E27FC236}">
                <a16:creationId xmlns:a16="http://schemas.microsoft.com/office/drawing/2014/main" id="{A1B84D1E-BE4D-9988-2C51-61FEA12E72BD}"/>
              </a:ext>
            </a:extLst>
          </p:cNvPr>
          <p:cNvSpPr txBox="1"/>
          <p:nvPr/>
        </p:nvSpPr>
        <p:spPr>
          <a:xfrm>
            <a:off x="6400802" y="1720334"/>
            <a:ext cx="6121400" cy="584775"/>
          </a:xfrm>
          <a:prstGeom prst="rect">
            <a:avLst/>
          </a:prstGeom>
          <a:noFill/>
        </p:spPr>
        <p:txBody>
          <a:bodyPr wrap="square">
            <a:spAutoFit/>
          </a:bodyPr>
          <a:lstStyle/>
          <a:p>
            <a:r>
              <a:rPr lang="es-MX" sz="3200" u="sng" dirty="0" err="1"/>
              <a:t>Stratafix</a:t>
            </a:r>
            <a:r>
              <a:rPr lang="es-MX" sz="3200" u="sng" dirty="0"/>
              <a:t> bidireccional</a:t>
            </a:r>
            <a:endParaRPr lang="es-MX" sz="3200" dirty="0"/>
          </a:p>
        </p:txBody>
      </p:sp>
      <p:pic>
        <p:nvPicPr>
          <p:cNvPr id="11" name="Elementos multimedia en línea 10" title="Animation of STRATAFIX Bi-directional Closure | J&amp;J MedTech">
            <a:hlinkClick r:id="" action="ppaction://media"/>
            <a:extLst>
              <a:ext uri="{FF2B5EF4-FFF2-40B4-BE49-F238E27FC236}">
                <a16:creationId xmlns:a16="http://schemas.microsoft.com/office/drawing/2014/main" id="{451BDBB5-0CC5-F6A5-2682-545CF0E4889A}"/>
              </a:ext>
            </a:extLst>
          </p:cNvPr>
          <p:cNvPicPr>
            <a:picLocks noRot="1" noChangeAspect="1"/>
          </p:cNvPicPr>
          <p:nvPr>
            <a:videoFile r:link="rId2"/>
          </p:nvPr>
        </p:nvPicPr>
        <p:blipFill>
          <a:blip r:embed="rId5"/>
          <a:stretch>
            <a:fillRect/>
          </a:stretch>
        </p:blipFill>
        <p:spPr>
          <a:xfrm>
            <a:off x="7123931" y="2675734"/>
            <a:ext cx="4295775" cy="2425215"/>
          </a:xfrm>
          <a:prstGeom prst="rect">
            <a:avLst/>
          </a:prstGeom>
        </p:spPr>
      </p:pic>
      <p:sp>
        <p:nvSpPr>
          <p:cNvPr id="12" name="Rectángulo 11">
            <a:extLst>
              <a:ext uri="{FF2B5EF4-FFF2-40B4-BE49-F238E27FC236}">
                <a16:creationId xmlns:a16="http://schemas.microsoft.com/office/drawing/2014/main" id="{11BFF994-D6B8-9877-57A2-7F5B423C0FEA}"/>
              </a:ext>
            </a:extLst>
          </p:cNvPr>
          <p:cNvSpPr/>
          <p:nvPr/>
        </p:nvSpPr>
        <p:spPr>
          <a:xfrm>
            <a:off x="6781800" y="2604755"/>
            <a:ext cx="4944117" cy="2729245"/>
          </a:xfrm>
          <a:prstGeom prst="rect">
            <a:avLst/>
          </a:prstGeom>
          <a:noFill/>
          <a:ln w="38100">
            <a:solidFill>
              <a:schemeClr val="tx2">
                <a:lumMod val="75000"/>
                <a:lumOff val="2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MX"/>
          </a:p>
        </p:txBody>
      </p:sp>
    </p:spTree>
    <p:extLst>
      <p:ext uri="{BB962C8B-B14F-4D97-AF65-F5344CB8AC3E}">
        <p14:creationId xmlns:p14="http://schemas.microsoft.com/office/powerpoint/2010/main" val="26222142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3"/>
                                        </p:tgtEl>
                                      </p:cBhvr>
                                    </p:cmd>
                                  </p:childTnLst>
                                </p:cTn>
                              </p:par>
                            </p:childTnLst>
                          </p:cTn>
                        </p:par>
                      </p:childTnLst>
                    </p:cTn>
                  </p:par>
                  <p:par>
                    <p:cTn id="7" fill="hold">
                      <p:stCondLst>
                        <p:cond delay="indefinite"/>
                      </p:stCondLst>
                      <p:childTnLst>
                        <p:par>
                          <p:cTn id="8" fill="hold">
                            <p:stCondLst>
                              <p:cond delay="0"/>
                            </p:stCondLst>
                            <p:childTnLst>
                              <p:par>
                                <p:cTn id="9" presetID="1" presetClass="mediacall" presetSubtype="0" fill="hold" nodeType="clickEffect">
                                  <p:stCondLst>
                                    <p:cond delay="0"/>
                                  </p:stCondLst>
                                  <p:childTnLst>
                                    <p:cmd type="call" cmd="playFrom(0.0)">
                                      <p:cBhvr>
                                        <p:cTn id="10" dur="1" fill="hold"/>
                                        <p:tgtEl>
                                          <p:spTgt spid="11"/>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11" fill="hold" display="0">
                  <p:stCondLst>
                    <p:cond delay="indefinite"/>
                  </p:stCondLst>
                </p:cTn>
                <p:tgtEl>
                  <p:spTgt spid="3"/>
                </p:tgtEl>
              </p:cMediaNode>
            </p:video>
            <p:seq concurrent="1" nextAc="seek">
              <p:cTn id="12" restart="whenNotActive" fill="hold" evtFilter="cancelBubble" nodeType="interactiveSeq">
                <p:stCondLst>
                  <p:cond evt="onClick" delay="0">
                    <p:tgtEl>
                      <p:spTgt spid="3"/>
                    </p:tgtEl>
                  </p:cond>
                </p:stCondLst>
                <p:endSync evt="end" delay="0">
                  <p:rtn val="all"/>
                </p:endSync>
                <p:childTnLst>
                  <p:par>
                    <p:cTn id="13" fill="hold">
                      <p:stCondLst>
                        <p:cond delay="0"/>
                      </p:stCondLst>
                      <p:childTnLst>
                        <p:par>
                          <p:cTn id="14" fill="hold">
                            <p:stCondLst>
                              <p:cond delay="0"/>
                            </p:stCondLst>
                            <p:childTnLst>
                              <p:par>
                                <p:cTn id="15" presetID="2" presetClass="mediacall" presetSubtype="0" fill="hold" nodeType="clickEffect">
                                  <p:stCondLst>
                                    <p:cond delay="0"/>
                                  </p:stCondLst>
                                  <p:childTnLst>
                                    <p:cmd type="call" cmd="togglePause">
                                      <p:cBhvr>
                                        <p:cTn id="16" dur="1" fill="hold"/>
                                        <p:tgtEl>
                                          <p:spTgt spid="3"/>
                                        </p:tgtEl>
                                      </p:cBhvr>
                                    </p:cmd>
                                  </p:childTnLst>
                                </p:cTn>
                              </p:par>
                            </p:childTnLst>
                          </p:cTn>
                        </p:par>
                      </p:childTnLst>
                    </p:cTn>
                  </p:par>
                </p:childTnLst>
              </p:cTn>
              <p:nextCondLst>
                <p:cond evt="onClick" delay="0">
                  <p:tgtEl>
                    <p:spTgt spid="3"/>
                  </p:tgtEl>
                </p:cond>
              </p:nextCondLst>
            </p:seq>
            <p:video>
              <p:cMediaNode vol="80000">
                <p:cTn id="17" fill="hold" display="0">
                  <p:stCondLst>
                    <p:cond delay="indefinite"/>
                  </p:stCondLst>
                </p:cTn>
                <p:tgtEl>
                  <p:spTgt spid="11"/>
                </p:tgtEl>
              </p:cMediaNode>
            </p:video>
            <p:seq concurrent="1" nextAc="seek">
              <p:cTn id="18" restart="whenNotActive" fill="hold" evtFilter="cancelBubble" nodeType="interactiveSeq">
                <p:stCondLst>
                  <p:cond evt="onClick" delay="0">
                    <p:tgtEl>
                      <p:spTgt spid="11"/>
                    </p:tgtEl>
                  </p:cond>
                </p:stCondLst>
                <p:endSync evt="end" delay="0">
                  <p:rtn val="all"/>
                </p:endSync>
                <p:childTnLst>
                  <p:par>
                    <p:cTn id="19" fill="hold">
                      <p:stCondLst>
                        <p:cond delay="0"/>
                      </p:stCondLst>
                      <p:childTnLst>
                        <p:par>
                          <p:cTn id="20" fill="hold">
                            <p:stCondLst>
                              <p:cond delay="0"/>
                            </p:stCondLst>
                            <p:childTnLst>
                              <p:par>
                                <p:cTn id="21" presetID="2" presetClass="mediacall" presetSubtype="0" fill="hold" nodeType="clickEffect">
                                  <p:stCondLst>
                                    <p:cond delay="0"/>
                                  </p:stCondLst>
                                  <p:childTnLst>
                                    <p:cmd type="call" cmd="togglePause">
                                      <p:cBhvr>
                                        <p:cTn id="22" dur="1" fill="hold"/>
                                        <p:tgtEl>
                                          <p:spTgt spid="11"/>
                                        </p:tgtEl>
                                      </p:cBhvr>
                                    </p:cmd>
                                  </p:childTnLst>
                                </p:cTn>
                              </p:par>
                            </p:childTnLst>
                          </p:cTn>
                        </p:par>
                      </p:childTnLst>
                    </p:cTn>
                  </p:par>
                </p:childTnLst>
              </p:cTn>
              <p:nextCondLst>
                <p:cond evt="onClick" delay="0">
                  <p:tgtEl>
                    <p:spTgt spid="11"/>
                  </p:tgtEl>
                </p:cond>
              </p:nextCondLst>
            </p:seq>
          </p:childTnLst>
        </p:cTn>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85F5846-F92F-87A9-67FD-D4DBB109FCD8}"/>
            </a:ext>
          </a:extLst>
        </p:cNvPr>
        <p:cNvGrpSpPr/>
        <p:nvPr/>
      </p:nvGrpSpPr>
      <p:grpSpPr>
        <a:xfrm>
          <a:off x="0" y="0"/>
          <a:ext cx="0" cy="0"/>
          <a:chOff x="0" y="0"/>
          <a:chExt cx="0" cy="0"/>
        </a:xfrm>
      </p:grpSpPr>
      <p:sp>
        <p:nvSpPr>
          <p:cNvPr id="4" name="Título 1">
            <a:extLst>
              <a:ext uri="{FF2B5EF4-FFF2-40B4-BE49-F238E27FC236}">
                <a16:creationId xmlns:a16="http://schemas.microsoft.com/office/drawing/2014/main" id="{DDCCB32E-2A56-2E6A-7226-E47D985D9B00}"/>
              </a:ext>
            </a:extLst>
          </p:cNvPr>
          <p:cNvSpPr>
            <a:spLocks noGrp="1"/>
          </p:cNvSpPr>
          <p:nvPr>
            <p:ph type="title"/>
          </p:nvPr>
        </p:nvSpPr>
        <p:spPr>
          <a:xfrm>
            <a:off x="365719" y="324168"/>
            <a:ext cx="9227168" cy="1325563"/>
          </a:xfrm>
        </p:spPr>
        <p:txBody>
          <a:bodyPr>
            <a:normAutofit/>
          </a:bodyPr>
          <a:lstStyle/>
          <a:p>
            <a:r>
              <a:rPr lang="es-MX" b="1" noProof="0" dirty="0"/>
              <a:t>Dispositivos automáticos de sutura</a:t>
            </a:r>
            <a:br>
              <a:rPr lang="es-MX" noProof="0" dirty="0"/>
            </a:br>
            <a:r>
              <a:rPr lang="es-MX" sz="4000" u="sng" dirty="0"/>
              <a:t>Engrapadora lineal </a:t>
            </a:r>
            <a:r>
              <a:rPr lang="es-MX" sz="4000" u="sng" dirty="0" err="1"/>
              <a:t>Ethicon</a:t>
            </a:r>
            <a:endParaRPr lang="es-MX" u="sng" noProof="0" dirty="0"/>
          </a:p>
        </p:txBody>
      </p:sp>
      <p:sp>
        <p:nvSpPr>
          <p:cNvPr id="8" name="Rectángulo 7">
            <a:extLst>
              <a:ext uri="{FF2B5EF4-FFF2-40B4-BE49-F238E27FC236}">
                <a16:creationId xmlns:a16="http://schemas.microsoft.com/office/drawing/2014/main" id="{D9477DC1-1095-D95A-9E21-12C32DD5A0ED}"/>
              </a:ext>
            </a:extLst>
          </p:cNvPr>
          <p:cNvSpPr/>
          <p:nvPr/>
        </p:nvSpPr>
        <p:spPr>
          <a:xfrm>
            <a:off x="203200" y="1905000"/>
            <a:ext cx="5588000" cy="4258733"/>
          </a:xfrm>
          <a:prstGeom prst="rect">
            <a:avLst/>
          </a:prstGeom>
          <a:noFill/>
          <a:ln w="38100">
            <a:solidFill>
              <a:schemeClr val="tx2">
                <a:lumMod val="75000"/>
                <a:lumOff val="2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MX"/>
          </a:p>
        </p:txBody>
      </p:sp>
      <p:pic>
        <p:nvPicPr>
          <p:cNvPr id="7" name="Elementos multimedia en línea 6" title="Steps to Setup ETHICON Linear Cutter for Reliable and Consistent Staple Lines | J&amp;J MedTech">
            <a:hlinkClick r:id="" action="ppaction://media"/>
            <a:extLst>
              <a:ext uri="{FF2B5EF4-FFF2-40B4-BE49-F238E27FC236}">
                <a16:creationId xmlns:a16="http://schemas.microsoft.com/office/drawing/2014/main" id="{3A0F9A20-29D8-76BC-B97B-41196EA200B3}"/>
              </a:ext>
            </a:extLst>
          </p:cNvPr>
          <p:cNvPicPr>
            <a:picLocks noRot="1" noChangeAspect="1"/>
          </p:cNvPicPr>
          <p:nvPr>
            <a:videoFile r:link="rId1"/>
          </p:nvPr>
        </p:nvPicPr>
        <p:blipFill>
          <a:blip r:embed="rId3"/>
          <a:stretch>
            <a:fillRect/>
          </a:stretch>
        </p:blipFill>
        <p:spPr>
          <a:xfrm>
            <a:off x="448734" y="2192866"/>
            <a:ext cx="4766733" cy="3361267"/>
          </a:xfrm>
          <a:prstGeom prst="rect">
            <a:avLst/>
          </a:prstGeom>
        </p:spPr>
      </p:pic>
      <p:pic>
        <p:nvPicPr>
          <p:cNvPr id="5122" name="Picture 2" descr="Laparoscopic MX">
            <a:extLst>
              <a:ext uri="{FF2B5EF4-FFF2-40B4-BE49-F238E27FC236}">
                <a16:creationId xmlns:a16="http://schemas.microsoft.com/office/drawing/2014/main" id="{B1D0FD5F-AD3C-BA3A-9578-04B45A2E0723}"/>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883399" y="2112433"/>
            <a:ext cx="4859867" cy="36449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725421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7"/>
                </p:tgtEl>
              </p:cMediaNode>
            </p:video>
            <p:seq concurrent="1" nextAc="seek">
              <p:cTn id="8" restart="whenNotActive" fill="hold" evtFilter="cancelBubble" nodeType="interactiveSeq">
                <p:stCondLst>
                  <p:cond evt="onClick" delay="0">
                    <p:tgtEl>
                      <p:spTgt spid="7"/>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7"/>
                                        </p:tgtEl>
                                      </p:cBhvr>
                                    </p:cmd>
                                  </p:childTnLst>
                                </p:cTn>
                              </p:par>
                            </p:childTnLst>
                          </p:cTn>
                        </p:par>
                      </p:childTnLst>
                    </p:cTn>
                  </p:par>
                </p:childTnLst>
              </p:cTn>
              <p:nextCondLst>
                <p:cond evt="onClick" delay="0">
                  <p:tgtEl>
                    <p:spTgt spid="7"/>
                  </p:tgtEl>
                </p:cond>
              </p:nextCondLst>
            </p:seq>
          </p:childTnLst>
        </p:cTn>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85F5846-F92F-87A9-67FD-D4DBB109FCD8}"/>
            </a:ext>
          </a:extLst>
        </p:cNvPr>
        <p:cNvGrpSpPr/>
        <p:nvPr/>
      </p:nvGrpSpPr>
      <p:grpSpPr>
        <a:xfrm>
          <a:off x="0" y="0"/>
          <a:ext cx="0" cy="0"/>
          <a:chOff x="0" y="0"/>
          <a:chExt cx="0" cy="0"/>
        </a:xfrm>
      </p:grpSpPr>
      <p:sp>
        <p:nvSpPr>
          <p:cNvPr id="4" name="Título 1">
            <a:extLst>
              <a:ext uri="{FF2B5EF4-FFF2-40B4-BE49-F238E27FC236}">
                <a16:creationId xmlns:a16="http://schemas.microsoft.com/office/drawing/2014/main" id="{DDCCB32E-2A56-2E6A-7226-E47D985D9B00}"/>
              </a:ext>
            </a:extLst>
          </p:cNvPr>
          <p:cNvSpPr>
            <a:spLocks noGrp="1"/>
          </p:cNvSpPr>
          <p:nvPr>
            <p:ph type="title"/>
          </p:nvPr>
        </p:nvSpPr>
        <p:spPr>
          <a:xfrm>
            <a:off x="365719" y="324168"/>
            <a:ext cx="9227168" cy="1325563"/>
          </a:xfrm>
        </p:spPr>
        <p:txBody>
          <a:bodyPr>
            <a:normAutofit/>
          </a:bodyPr>
          <a:lstStyle/>
          <a:p>
            <a:r>
              <a:rPr lang="es-MX" b="1" noProof="0" dirty="0"/>
              <a:t>Dispositivos automáticos de sutura</a:t>
            </a:r>
            <a:br>
              <a:rPr lang="es-MX" noProof="0" dirty="0"/>
            </a:br>
            <a:r>
              <a:rPr lang="es-MX" sz="4000" u="sng" dirty="0"/>
              <a:t>Engrapadora lineal GIA </a:t>
            </a:r>
            <a:r>
              <a:rPr lang="es-MX" sz="4000" u="sng" dirty="0" err="1"/>
              <a:t>Covidien</a:t>
            </a:r>
            <a:r>
              <a:rPr lang="es-MX" sz="4000" u="sng" dirty="0"/>
              <a:t> / Medtronic</a:t>
            </a:r>
            <a:endParaRPr lang="es-MX" u="sng" noProof="0" dirty="0"/>
          </a:p>
        </p:txBody>
      </p:sp>
      <p:sp>
        <p:nvSpPr>
          <p:cNvPr id="8" name="Rectángulo 7">
            <a:extLst>
              <a:ext uri="{FF2B5EF4-FFF2-40B4-BE49-F238E27FC236}">
                <a16:creationId xmlns:a16="http://schemas.microsoft.com/office/drawing/2014/main" id="{D9477DC1-1095-D95A-9E21-12C32DD5A0ED}"/>
              </a:ext>
            </a:extLst>
          </p:cNvPr>
          <p:cNvSpPr/>
          <p:nvPr/>
        </p:nvSpPr>
        <p:spPr>
          <a:xfrm>
            <a:off x="203200" y="1905000"/>
            <a:ext cx="5588000" cy="4258733"/>
          </a:xfrm>
          <a:prstGeom prst="rect">
            <a:avLst/>
          </a:prstGeom>
          <a:noFill/>
          <a:ln w="38100">
            <a:solidFill>
              <a:schemeClr val="tx2">
                <a:lumMod val="75000"/>
                <a:lumOff val="2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MX"/>
          </a:p>
        </p:txBody>
      </p:sp>
      <p:pic>
        <p:nvPicPr>
          <p:cNvPr id="2" name="Elementos multimedia en línea 1" title="DST Series™ GIA™ Staplers T08wriPIIIY">
            <a:hlinkClick r:id="" action="ppaction://media"/>
            <a:extLst>
              <a:ext uri="{FF2B5EF4-FFF2-40B4-BE49-F238E27FC236}">
                <a16:creationId xmlns:a16="http://schemas.microsoft.com/office/drawing/2014/main" id="{246C9162-DF27-3A71-4673-465A7DB9693A}"/>
              </a:ext>
            </a:extLst>
          </p:cNvPr>
          <p:cNvPicPr>
            <a:picLocks noRot="1" noChangeAspect="1"/>
          </p:cNvPicPr>
          <p:nvPr>
            <a:videoFile r:link="rId1"/>
          </p:nvPr>
        </p:nvPicPr>
        <p:blipFill>
          <a:blip r:embed="rId3"/>
          <a:stretch>
            <a:fillRect/>
          </a:stretch>
        </p:blipFill>
        <p:spPr>
          <a:xfrm>
            <a:off x="524933" y="2158999"/>
            <a:ext cx="4786489" cy="3589867"/>
          </a:xfrm>
          <a:prstGeom prst="rect">
            <a:avLst/>
          </a:prstGeom>
        </p:spPr>
      </p:pic>
      <p:pic>
        <p:nvPicPr>
          <p:cNvPr id="7170" name="Picture 2" descr="GIA6038S | Engrapadora GIA Lineal Cortante con Tecnología DST 3.8MM –  MEDITEC">
            <a:extLst>
              <a:ext uri="{FF2B5EF4-FFF2-40B4-BE49-F238E27FC236}">
                <a16:creationId xmlns:a16="http://schemas.microsoft.com/office/drawing/2014/main" id="{0DF78CDD-CF06-F1BB-FBEE-E9563D46DA74}"/>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248402" y="1481667"/>
            <a:ext cx="3473289" cy="2881310"/>
          </a:xfrm>
          <a:prstGeom prst="rect">
            <a:avLst/>
          </a:prstGeom>
          <a:noFill/>
          <a:extLst>
            <a:ext uri="{909E8E84-426E-40DD-AFC4-6F175D3DCCD1}">
              <a14:hiddenFill xmlns:a14="http://schemas.microsoft.com/office/drawing/2010/main">
                <a:solidFill>
                  <a:srgbClr val="FFFFFF"/>
                </a:solidFill>
              </a14:hiddenFill>
            </a:ext>
          </a:extLst>
        </p:spPr>
      </p:pic>
      <p:pic>
        <p:nvPicPr>
          <p:cNvPr id="7172" name="Picture 4" descr="GIA8048S | Engrapadora GIA Lineal Cortante con Tecnología DST 4.8MM –  MEDITEC">
            <a:extLst>
              <a:ext uri="{FF2B5EF4-FFF2-40B4-BE49-F238E27FC236}">
                <a16:creationId xmlns:a16="http://schemas.microsoft.com/office/drawing/2014/main" id="{3B01270F-5D2D-D87C-EC05-C94F3DCF9C29}"/>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586372" y="3307889"/>
            <a:ext cx="3005667" cy="300566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494230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85F5846-F92F-87A9-67FD-D4DBB109FCD8}"/>
            </a:ext>
          </a:extLst>
        </p:cNvPr>
        <p:cNvGrpSpPr/>
        <p:nvPr/>
      </p:nvGrpSpPr>
      <p:grpSpPr>
        <a:xfrm>
          <a:off x="0" y="0"/>
          <a:ext cx="0" cy="0"/>
          <a:chOff x="0" y="0"/>
          <a:chExt cx="0" cy="0"/>
        </a:xfrm>
      </p:grpSpPr>
      <p:sp>
        <p:nvSpPr>
          <p:cNvPr id="4" name="Título 1">
            <a:extLst>
              <a:ext uri="{FF2B5EF4-FFF2-40B4-BE49-F238E27FC236}">
                <a16:creationId xmlns:a16="http://schemas.microsoft.com/office/drawing/2014/main" id="{DDCCB32E-2A56-2E6A-7226-E47D985D9B00}"/>
              </a:ext>
            </a:extLst>
          </p:cNvPr>
          <p:cNvSpPr>
            <a:spLocks noGrp="1"/>
          </p:cNvSpPr>
          <p:nvPr>
            <p:ph type="title"/>
          </p:nvPr>
        </p:nvSpPr>
        <p:spPr>
          <a:xfrm>
            <a:off x="365719" y="324168"/>
            <a:ext cx="9227168" cy="1325563"/>
          </a:xfrm>
        </p:spPr>
        <p:txBody>
          <a:bodyPr>
            <a:noAutofit/>
          </a:bodyPr>
          <a:lstStyle/>
          <a:p>
            <a:r>
              <a:rPr lang="es-MX" sz="3600" b="1" noProof="0" dirty="0"/>
              <a:t>Dispositivos automáticos de sutura</a:t>
            </a:r>
            <a:br>
              <a:rPr lang="es-MX" sz="3600" b="1" noProof="0" dirty="0"/>
            </a:br>
            <a:r>
              <a:rPr lang="es-MX" sz="3600" b="1" noProof="0" dirty="0"/>
              <a:t>laparoscopía</a:t>
            </a:r>
            <a:br>
              <a:rPr lang="es-MX" sz="3600" noProof="0" dirty="0"/>
            </a:br>
            <a:r>
              <a:rPr lang="es-MX" sz="3200" u="sng" dirty="0" err="1"/>
              <a:t>Endoloop</a:t>
            </a:r>
            <a:r>
              <a:rPr lang="es-MX" sz="3200" u="sng" dirty="0"/>
              <a:t> </a:t>
            </a:r>
            <a:r>
              <a:rPr lang="es-MX" sz="3200" u="sng" dirty="0" err="1"/>
              <a:t>ethicon</a:t>
            </a:r>
            <a:r>
              <a:rPr lang="es-MX" sz="3200" u="sng" dirty="0"/>
              <a:t> / </a:t>
            </a:r>
            <a:r>
              <a:rPr lang="es-MX" sz="3200" u="sng" dirty="0" err="1"/>
              <a:t>surgitie</a:t>
            </a:r>
            <a:r>
              <a:rPr lang="es-MX" sz="3200" u="sng" dirty="0"/>
              <a:t> </a:t>
            </a:r>
            <a:r>
              <a:rPr lang="es-MX" sz="3200" u="sng" dirty="0" err="1"/>
              <a:t>covidien</a:t>
            </a:r>
            <a:endParaRPr lang="es-MX" sz="3600" u="sng" noProof="0" dirty="0"/>
          </a:p>
        </p:txBody>
      </p:sp>
      <p:sp>
        <p:nvSpPr>
          <p:cNvPr id="8" name="Rectángulo 7">
            <a:extLst>
              <a:ext uri="{FF2B5EF4-FFF2-40B4-BE49-F238E27FC236}">
                <a16:creationId xmlns:a16="http://schemas.microsoft.com/office/drawing/2014/main" id="{D9477DC1-1095-D95A-9E21-12C32DD5A0ED}"/>
              </a:ext>
            </a:extLst>
          </p:cNvPr>
          <p:cNvSpPr/>
          <p:nvPr/>
        </p:nvSpPr>
        <p:spPr>
          <a:xfrm>
            <a:off x="203200" y="1905000"/>
            <a:ext cx="5588000" cy="4258733"/>
          </a:xfrm>
          <a:prstGeom prst="rect">
            <a:avLst/>
          </a:prstGeom>
          <a:noFill/>
          <a:ln w="38100">
            <a:solidFill>
              <a:schemeClr val="tx2">
                <a:lumMod val="75000"/>
                <a:lumOff val="2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MX"/>
          </a:p>
        </p:txBody>
      </p:sp>
      <p:pic>
        <p:nvPicPr>
          <p:cNvPr id="3" name="Elementos multimedia en línea 2" title="Endoloop-Assisted Polypectomy Technique">
            <a:hlinkClick r:id="" action="ppaction://media"/>
            <a:extLst>
              <a:ext uri="{FF2B5EF4-FFF2-40B4-BE49-F238E27FC236}">
                <a16:creationId xmlns:a16="http://schemas.microsoft.com/office/drawing/2014/main" id="{8B09E721-24C8-6C96-ADB6-3DB8F6E7AFE6}"/>
              </a:ext>
            </a:extLst>
          </p:cNvPr>
          <p:cNvPicPr>
            <a:picLocks noRot="1" noChangeAspect="1"/>
          </p:cNvPicPr>
          <p:nvPr>
            <a:videoFile r:link="rId1"/>
          </p:nvPr>
        </p:nvPicPr>
        <p:blipFill>
          <a:blip r:embed="rId3"/>
          <a:stretch>
            <a:fillRect/>
          </a:stretch>
        </p:blipFill>
        <p:spPr>
          <a:xfrm>
            <a:off x="365719" y="2112432"/>
            <a:ext cx="5125156" cy="3843867"/>
          </a:xfrm>
          <a:prstGeom prst="rect">
            <a:avLst/>
          </a:prstGeom>
        </p:spPr>
      </p:pic>
      <p:pic>
        <p:nvPicPr>
          <p:cNvPr id="8194" name="Picture 2" descr="Laparoscopic MX">
            <a:extLst>
              <a:ext uri="{FF2B5EF4-FFF2-40B4-BE49-F238E27FC236}">
                <a16:creationId xmlns:a16="http://schemas.microsoft.com/office/drawing/2014/main" id="{C565316E-507B-2981-6F1E-CB475AF58B24}"/>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119534" y="1718733"/>
            <a:ext cx="3429000" cy="2571750"/>
          </a:xfrm>
          <a:prstGeom prst="rect">
            <a:avLst/>
          </a:prstGeom>
          <a:noFill/>
          <a:extLst>
            <a:ext uri="{909E8E84-426E-40DD-AFC4-6F175D3DCCD1}">
              <a14:hiddenFill xmlns:a14="http://schemas.microsoft.com/office/drawing/2010/main">
                <a:solidFill>
                  <a:srgbClr val="FFFFFF"/>
                </a:solidFill>
              </a14:hiddenFill>
            </a:ext>
          </a:extLst>
        </p:spPr>
      </p:pic>
      <p:pic>
        <p:nvPicPr>
          <p:cNvPr id="8196" name="Picture 4" descr="Covidien EL-23-LN Surgitie Ligating Loop">
            <a:extLst>
              <a:ext uri="{FF2B5EF4-FFF2-40B4-BE49-F238E27FC236}">
                <a16:creationId xmlns:a16="http://schemas.microsoft.com/office/drawing/2014/main" id="{D5309B92-970B-E7E1-606B-350DD7217A87}"/>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398154" y="1718733"/>
            <a:ext cx="1114425" cy="3810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290506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3"/>
                </p:tgtEl>
              </p:cMediaNode>
            </p:video>
            <p:seq concurrent="1" nextAc="seek">
              <p:cTn id="8" restart="whenNotActive" fill="hold" evtFilter="cancelBubble" nodeType="interactiveSeq">
                <p:stCondLst>
                  <p:cond evt="onClick" delay="0">
                    <p:tgtEl>
                      <p:spTgt spid="3"/>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3"/>
                                        </p:tgtEl>
                                      </p:cBhvr>
                                    </p:cmd>
                                  </p:childTnLst>
                                </p:cTn>
                              </p:par>
                            </p:childTnLst>
                          </p:cTn>
                        </p:par>
                      </p:childTnLst>
                    </p:cTn>
                  </p:par>
                </p:childTnLst>
              </p:cTn>
              <p:nextCondLst>
                <p:cond evt="onClick" delay="0">
                  <p:tgtEl>
                    <p:spTgt spid="3"/>
                  </p:tgtEl>
                </p:cond>
              </p:nextCondLst>
            </p:seq>
          </p:childTnLst>
        </p:cTn>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85F5846-F92F-87A9-67FD-D4DBB109FCD8}"/>
            </a:ext>
          </a:extLst>
        </p:cNvPr>
        <p:cNvGrpSpPr/>
        <p:nvPr/>
      </p:nvGrpSpPr>
      <p:grpSpPr>
        <a:xfrm>
          <a:off x="0" y="0"/>
          <a:ext cx="0" cy="0"/>
          <a:chOff x="0" y="0"/>
          <a:chExt cx="0" cy="0"/>
        </a:xfrm>
      </p:grpSpPr>
      <p:sp>
        <p:nvSpPr>
          <p:cNvPr id="4" name="Título 1">
            <a:extLst>
              <a:ext uri="{FF2B5EF4-FFF2-40B4-BE49-F238E27FC236}">
                <a16:creationId xmlns:a16="http://schemas.microsoft.com/office/drawing/2014/main" id="{DDCCB32E-2A56-2E6A-7226-E47D985D9B00}"/>
              </a:ext>
            </a:extLst>
          </p:cNvPr>
          <p:cNvSpPr>
            <a:spLocks noGrp="1"/>
          </p:cNvSpPr>
          <p:nvPr>
            <p:ph type="title"/>
          </p:nvPr>
        </p:nvSpPr>
        <p:spPr>
          <a:xfrm>
            <a:off x="365719" y="324168"/>
            <a:ext cx="9227168" cy="1325563"/>
          </a:xfrm>
        </p:spPr>
        <p:txBody>
          <a:bodyPr>
            <a:normAutofit/>
          </a:bodyPr>
          <a:lstStyle/>
          <a:p>
            <a:r>
              <a:rPr lang="es-MX" b="1" noProof="0" dirty="0"/>
              <a:t>Dispositivos automáticos de sutura</a:t>
            </a:r>
            <a:br>
              <a:rPr lang="es-MX" noProof="0" dirty="0"/>
            </a:br>
            <a:r>
              <a:rPr lang="es-MX" sz="4000" u="sng" dirty="0" err="1"/>
              <a:t>Stratafix</a:t>
            </a:r>
            <a:r>
              <a:rPr lang="es-MX" sz="4000" u="sng" dirty="0"/>
              <a:t> en laparoscopía</a:t>
            </a:r>
            <a:endParaRPr lang="es-MX" u="sng" noProof="0" dirty="0"/>
          </a:p>
        </p:txBody>
      </p:sp>
      <p:sp>
        <p:nvSpPr>
          <p:cNvPr id="8" name="Rectángulo 7">
            <a:extLst>
              <a:ext uri="{FF2B5EF4-FFF2-40B4-BE49-F238E27FC236}">
                <a16:creationId xmlns:a16="http://schemas.microsoft.com/office/drawing/2014/main" id="{D9477DC1-1095-D95A-9E21-12C32DD5A0ED}"/>
              </a:ext>
            </a:extLst>
          </p:cNvPr>
          <p:cNvSpPr/>
          <p:nvPr/>
        </p:nvSpPr>
        <p:spPr>
          <a:xfrm>
            <a:off x="203200" y="1905000"/>
            <a:ext cx="5588000" cy="4258733"/>
          </a:xfrm>
          <a:prstGeom prst="rect">
            <a:avLst/>
          </a:prstGeom>
          <a:noFill/>
          <a:ln w="38100">
            <a:solidFill>
              <a:schemeClr val="tx2">
                <a:lumMod val="75000"/>
                <a:lumOff val="2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MX"/>
          </a:p>
        </p:txBody>
      </p:sp>
      <p:pic>
        <p:nvPicPr>
          <p:cNvPr id="7" name="Elementos multimedia en línea 6" title="STRATAFIX Spiral PDS Plus Laparoscopic Animation | J&amp;J MedTech">
            <a:hlinkClick r:id="" action="ppaction://media"/>
            <a:extLst>
              <a:ext uri="{FF2B5EF4-FFF2-40B4-BE49-F238E27FC236}">
                <a16:creationId xmlns:a16="http://schemas.microsoft.com/office/drawing/2014/main" id="{D65B4B11-553A-BFDB-C046-DEDFCFA33417}"/>
              </a:ext>
            </a:extLst>
          </p:cNvPr>
          <p:cNvPicPr>
            <a:picLocks noRot="1" noChangeAspect="1"/>
          </p:cNvPicPr>
          <p:nvPr>
            <a:videoFile r:link="rId1"/>
          </p:nvPr>
        </p:nvPicPr>
        <p:blipFill>
          <a:blip r:embed="rId3"/>
          <a:stretch>
            <a:fillRect/>
          </a:stretch>
        </p:blipFill>
        <p:spPr>
          <a:xfrm>
            <a:off x="502749" y="2235200"/>
            <a:ext cx="5224796" cy="2949702"/>
          </a:xfrm>
          <a:prstGeom prst="rect">
            <a:avLst/>
          </a:prstGeom>
        </p:spPr>
      </p:pic>
      <p:pic>
        <p:nvPicPr>
          <p:cNvPr id="10242" name="Picture 2" descr="STRATAFIX™ – Dispositivos de control de tejidos sin nudos ETHICON | Ethicon">
            <a:extLst>
              <a:ext uri="{FF2B5EF4-FFF2-40B4-BE49-F238E27FC236}">
                <a16:creationId xmlns:a16="http://schemas.microsoft.com/office/drawing/2014/main" id="{58F7E45C-9390-3C55-5C5C-D5B4B543C01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135283" y="2590800"/>
            <a:ext cx="4362451" cy="238601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371416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7"/>
                </p:tgtEl>
              </p:cMediaNode>
            </p:video>
            <p:seq concurrent="1" nextAc="seek">
              <p:cTn id="8" restart="whenNotActive" fill="hold" evtFilter="cancelBubble" nodeType="interactiveSeq">
                <p:stCondLst>
                  <p:cond evt="onClick" delay="0">
                    <p:tgtEl>
                      <p:spTgt spid="7"/>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7"/>
                                        </p:tgtEl>
                                      </p:cBhvr>
                                    </p:cmd>
                                  </p:childTnLst>
                                </p:cTn>
                              </p:par>
                            </p:childTnLst>
                          </p:cTn>
                        </p:par>
                      </p:childTnLst>
                    </p:cTn>
                  </p:par>
                </p:childTnLst>
              </p:cTn>
              <p:nextCondLst>
                <p:cond evt="onClick" delay="0">
                  <p:tgtEl>
                    <p:spTgt spid="7"/>
                  </p:tgtEl>
                </p:cond>
              </p:nextCondLst>
            </p:seq>
          </p:childTnLst>
        </p:cTn>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85F5846-F92F-87A9-67FD-D4DBB109FCD8}"/>
            </a:ext>
          </a:extLst>
        </p:cNvPr>
        <p:cNvGrpSpPr/>
        <p:nvPr/>
      </p:nvGrpSpPr>
      <p:grpSpPr>
        <a:xfrm>
          <a:off x="0" y="0"/>
          <a:ext cx="0" cy="0"/>
          <a:chOff x="0" y="0"/>
          <a:chExt cx="0" cy="0"/>
        </a:xfrm>
      </p:grpSpPr>
      <p:sp>
        <p:nvSpPr>
          <p:cNvPr id="4" name="Título 1">
            <a:extLst>
              <a:ext uri="{FF2B5EF4-FFF2-40B4-BE49-F238E27FC236}">
                <a16:creationId xmlns:a16="http://schemas.microsoft.com/office/drawing/2014/main" id="{DDCCB32E-2A56-2E6A-7226-E47D985D9B00}"/>
              </a:ext>
            </a:extLst>
          </p:cNvPr>
          <p:cNvSpPr>
            <a:spLocks noGrp="1"/>
          </p:cNvSpPr>
          <p:nvPr>
            <p:ph type="title"/>
          </p:nvPr>
        </p:nvSpPr>
        <p:spPr>
          <a:xfrm>
            <a:off x="365719" y="324168"/>
            <a:ext cx="9227168" cy="1325563"/>
          </a:xfrm>
        </p:spPr>
        <p:txBody>
          <a:bodyPr>
            <a:noAutofit/>
          </a:bodyPr>
          <a:lstStyle/>
          <a:p>
            <a:r>
              <a:rPr lang="es-MX" sz="3600" b="1" noProof="0" dirty="0"/>
              <a:t>Dispositivos automáticos de sutura</a:t>
            </a:r>
            <a:br>
              <a:rPr lang="es-MX" sz="3600" b="1" noProof="0" dirty="0"/>
            </a:br>
            <a:r>
              <a:rPr lang="es-MX" sz="3600" b="1" noProof="0" dirty="0"/>
              <a:t>laparoscopía</a:t>
            </a:r>
            <a:br>
              <a:rPr lang="es-MX" sz="3600" noProof="0" dirty="0"/>
            </a:br>
            <a:r>
              <a:rPr lang="es-MX" sz="3200" u="sng" dirty="0"/>
              <a:t>Engrapadora laparoscópica </a:t>
            </a:r>
            <a:r>
              <a:rPr lang="es-MX" sz="3200" u="sng" dirty="0" err="1"/>
              <a:t>Echelon</a:t>
            </a:r>
            <a:r>
              <a:rPr lang="es-MX" sz="3200" u="sng" dirty="0"/>
              <a:t> </a:t>
            </a:r>
            <a:r>
              <a:rPr lang="es-MX" sz="3200" u="sng" dirty="0" err="1"/>
              <a:t>Ethicon</a:t>
            </a:r>
            <a:endParaRPr lang="es-MX" sz="3600" u="sng" noProof="0" dirty="0"/>
          </a:p>
        </p:txBody>
      </p:sp>
      <p:sp>
        <p:nvSpPr>
          <p:cNvPr id="8" name="Rectángulo 7">
            <a:extLst>
              <a:ext uri="{FF2B5EF4-FFF2-40B4-BE49-F238E27FC236}">
                <a16:creationId xmlns:a16="http://schemas.microsoft.com/office/drawing/2014/main" id="{D9477DC1-1095-D95A-9E21-12C32DD5A0ED}"/>
              </a:ext>
            </a:extLst>
          </p:cNvPr>
          <p:cNvSpPr/>
          <p:nvPr/>
        </p:nvSpPr>
        <p:spPr>
          <a:xfrm>
            <a:off x="203200" y="1905001"/>
            <a:ext cx="5173133" cy="3098800"/>
          </a:xfrm>
          <a:prstGeom prst="rect">
            <a:avLst/>
          </a:prstGeom>
          <a:noFill/>
          <a:ln w="38100">
            <a:solidFill>
              <a:schemeClr val="tx2">
                <a:lumMod val="75000"/>
                <a:lumOff val="2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MX"/>
          </a:p>
        </p:txBody>
      </p:sp>
      <p:pic>
        <p:nvPicPr>
          <p:cNvPr id="6" name="Elementos multimedia en línea 5" title="ECHELON+ Dynamic Firing Video | J&amp;J MedTech">
            <a:hlinkClick r:id="" action="ppaction://media"/>
            <a:extLst>
              <a:ext uri="{FF2B5EF4-FFF2-40B4-BE49-F238E27FC236}">
                <a16:creationId xmlns:a16="http://schemas.microsoft.com/office/drawing/2014/main" id="{3A3EE622-9A9E-F68E-42BC-E047571A98BE}"/>
              </a:ext>
            </a:extLst>
          </p:cNvPr>
          <p:cNvPicPr>
            <a:picLocks noRot="1" noChangeAspect="1"/>
          </p:cNvPicPr>
          <p:nvPr>
            <a:videoFile r:link="rId1"/>
          </p:nvPr>
        </p:nvPicPr>
        <p:blipFill>
          <a:blip r:embed="rId3"/>
          <a:stretch>
            <a:fillRect/>
          </a:stretch>
        </p:blipFill>
        <p:spPr>
          <a:xfrm>
            <a:off x="365719" y="2044700"/>
            <a:ext cx="4904009" cy="2768599"/>
          </a:xfrm>
          <a:prstGeom prst="rect">
            <a:avLst/>
          </a:prstGeom>
        </p:spPr>
      </p:pic>
      <p:pic>
        <p:nvPicPr>
          <p:cNvPr id="9218" name="Picture 2" descr="Engrapadora echelon power c/vastago 60mm pieza">
            <a:extLst>
              <a:ext uri="{FF2B5EF4-FFF2-40B4-BE49-F238E27FC236}">
                <a16:creationId xmlns:a16="http://schemas.microsoft.com/office/drawing/2014/main" id="{68C857A2-E846-6E83-E5DF-B42743CCCBFA}"/>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409267" y="1595848"/>
            <a:ext cx="3236922" cy="2149236"/>
          </a:xfrm>
          <a:prstGeom prst="rect">
            <a:avLst/>
          </a:prstGeom>
          <a:noFill/>
          <a:extLst>
            <a:ext uri="{909E8E84-426E-40DD-AFC4-6F175D3DCCD1}">
              <a14:hiddenFill xmlns:a14="http://schemas.microsoft.com/office/drawing/2010/main">
                <a:solidFill>
                  <a:srgbClr val="FFFFFF"/>
                </a:solidFill>
              </a14:hiddenFill>
            </a:ext>
          </a:extLst>
        </p:spPr>
      </p:pic>
      <p:pic>
        <p:nvPicPr>
          <p:cNvPr id="9220" name="Picture 4" descr="60 mm Powered Plus Stapler (Standard) Echelon Fle x gst B-Form Powered 60  mm 34 cm - Proveedora Medica Adasa">
            <a:extLst>
              <a:ext uri="{FF2B5EF4-FFF2-40B4-BE49-F238E27FC236}">
                <a16:creationId xmlns:a16="http://schemas.microsoft.com/office/drawing/2014/main" id="{B197AA41-905D-560A-62D7-1903FD3D9B39}"/>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645851" y="3518693"/>
            <a:ext cx="6342949" cy="258921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008030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6"/>
                </p:tgtEl>
              </p:cMediaNode>
            </p:video>
            <p:seq concurrent="1" nextAc="seek">
              <p:cTn id="8" restart="whenNotActive" fill="hold" evtFilter="cancelBubble" nodeType="interactiveSeq">
                <p:stCondLst>
                  <p:cond evt="onClick" delay="0">
                    <p:tgtEl>
                      <p:spTgt spid="6"/>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6"/>
                                        </p:tgtEl>
                                      </p:cBhvr>
                                    </p:cmd>
                                  </p:childTnLst>
                                </p:cTn>
                              </p:par>
                            </p:childTnLst>
                          </p:cTn>
                        </p:par>
                      </p:childTnLst>
                    </p:cTn>
                  </p:par>
                </p:childTnLst>
              </p:cTn>
              <p:nextCondLst>
                <p:cond evt="onClick" delay="0">
                  <p:tgtEl>
                    <p:spTgt spid="6"/>
                  </p:tgtEl>
                </p:cond>
              </p:nextCondLst>
            </p:seq>
          </p:childTnLst>
        </p:cTn>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85F5846-F92F-87A9-67FD-D4DBB109FCD8}"/>
            </a:ext>
          </a:extLst>
        </p:cNvPr>
        <p:cNvGrpSpPr/>
        <p:nvPr/>
      </p:nvGrpSpPr>
      <p:grpSpPr>
        <a:xfrm>
          <a:off x="0" y="0"/>
          <a:ext cx="0" cy="0"/>
          <a:chOff x="0" y="0"/>
          <a:chExt cx="0" cy="0"/>
        </a:xfrm>
      </p:grpSpPr>
      <p:sp>
        <p:nvSpPr>
          <p:cNvPr id="4" name="Título 1">
            <a:extLst>
              <a:ext uri="{FF2B5EF4-FFF2-40B4-BE49-F238E27FC236}">
                <a16:creationId xmlns:a16="http://schemas.microsoft.com/office/drawing/2014/main" id="{DDCCB32E-2A56-2E6A-7226-E47D985D9B00}"/>
              </a:ext>
            </a:extLst>
          </p:cNvPr>
          <p:cNvSpPr>
            <a:spLocks noGrp="1"/>
          </p:cNvSpPr>
          <p:nvPr>
            <p:ph type="title"/>
          </p:nvPr>
        </p:nvSpPr>
        <p:spPr>
          <a:xfrm>
            <a:off x="365719" y="324168"/>
            <a:ext cx="9227168" cy="1325563"/>
          </a:xfrm>
        </p:spPr>
        <p:txBody>
          <a:bodyPr>
            <a:noAutofit/>
          </a:bodyPr>
          <a:lstStyle/>
          <a:p>
            <a:r>
              <a:rPr lang="es-MX" sz="3600" b="1" noProof="0" dirty="0"/>
              <a:t>Dispositivos automáticos de sutura</a:t>
            </a:r>
            <a:br>
              <a:rPr lang="es-MX" sz="3600" b="1" noProof="0" dirty="0"/>
            </a:br>
            <a:r>
              <a:rPr lang="es-MX" sz="3600" b="1" noProof="0" dirty="0"/>
              <a:t>laparoscopía</a:t>
            </a:r>
            <a:br>
              <a:rPr lang="es-MX" sz="3600" noProof="0" dirty="0"/>
            </a:br>
            <a:r>
              <a:rPr lang="es-MX" sz="3200" u="sng" dirty="0"/>
              <a:t>Engrapadora </a:t>
            </a:r>
            <a:r>
              <a:rPr lang="es-MX" sz="3200" u="sng" dirty="0" err="1"/>
              <a:t>EndoGIA</a:t>
            </a:r>
            <a:r>
              <a:rPr lang="es-MX" sz="3200" u="sng" dirty="0"/>
              <a:t> </a:t>
            </a:r>
            <a:r>
              <a:rPr lang="es-MX" sz="3200" u="sng" dirty="0" err="1"/>
              <a:t>Covidien</a:t>
            </a:r>
            <a:r>
              <a:rPr lang="es-MX" sz="3200" u="sng" dirty="0"/>
              <a:t> / Medtronic</a:t>
            </a:r>
            <a:endParaRPr lang="es-MX" sz="3600" u="sng" noProof="0" dirty="0"/>
          </a:p>
        </p:txBody>
      </p:sp>
      <p:sp>
        <p:nvSpPr>
          <p:cNvPr id="8" name="Rectángulo 7">
            <a:extLst>
              <a:ext uri="{FF2B5EF4-FFF2-40B4-BE49-F238E27FC236}">
                <a16:creationId xmlns:a16="http://schemas.microsoft.com/office/drawing/2014/main" id="{D9477DC1-1095-D95A-9E21-12C32DD5A0ED}"/>
              </a:ext>
            </a:extLst>
          </p:cNvPr>
          <p:cNvSpPr/>
          <p:nvPr/>
        </p:nvSpPr>
        <p:spPr>
          <a:xfrm>
            <a:off x="203200" y="1905001"/>
            <a:ext cx="5173133" cy="3098800"/>
          </a:xfrm>
          <a:prstGeom prst="rect">
            <a:avLst/>
          </a:prstGeom>
          <a:noFill/>
          <a:ln w="38100">
            <a:solidFill>
              <a:schemeClr val="tx2">
                <a:lumMod val="75000"/>
                <a:lumOff val="2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MX"/>
          </a:p>
        </p:txBody>
      </p:sp>
      <p:pic>
        <p:nvPicPr>
          <p:cNvPr id="2" name="Elementos multimedia en línea 1" title="Sistema de grapeo universal Endo GIA ™">
            <a:hlinkClick r:id="" action="ppaction://media"/>
            <a:extLst>
              <a:ext uri="{FF2B5EF4-FFF2-40B4-BE49-F238E27FC236}">
                <a16:creationId xmlns:a16="http://schemas.microsoft.com/office/drawing/2014/main" id="{8E3DC849-D2D7-1548-5289-152676C7ADE0}"/>
              </a:ext>
            </a:extLst>
          </p:cNvPr>
          <p:cNvPicPr>
            <a:picLocks noRot="1" noChangeAspect="1"/>
          </p:cNvPicPr>
          <p:nvPr>
            <a:videoFile r:link="rId1"/>
          </p:nvPr>
        </p:nvPicPr>
        <p:blipFill>
          <a:blip r:embed="rId3"/>
          <a:stretch>
            <a:fillRect/>
          </a:stretch>
        </p:blipFill>
        <p:spPr>
          <a:xfrm>
            <a:off x="492719" y="2049993"/>
            <a:ext cx="4749800" cy="2808816"/>
          </a:xfrm>
          <a:prstGeom prst="rect">
            <a:avLst/>
          </a:prstGeom>
        </p:spPr>
      </p:pic>
      <p:pic>
        <p:nvPicPr>
          <p:cNvPr id="3" name="Imagen 2">
            <a:extLst>
              <a:ext uri="{FF2B5EF4-FFF2-40B4-BE49-F238E27FC236}">
                <a16:creationId xmlns:a16="http://schemas.microsoft.com/office/drawing/2014/main" id="{D149CDA4-CF68-2564-E19F-70834BB14361}"/>
              </a:ext>
            </a:extLst>
          </p:cNvPr>
          <p:cNvPicPr>
            <a:picLocks noChangeAspect="1"/>
          </p:cNvPicPr>
          <p:nvPr/>
        </p:nvPicPr>
        <p:blipFill>
          <a:blip r:embed="rId4"/>
          <a:stretch>
            <a:fillRect/>
          </a:stretch>
        </p:blipFill>
        <p:spPr>
          <a:xfrm>
            <a:off x="6790271" y="1905001"/>
            <a:ext cx="3781425" cy="3810000"/>
          </a:xfrm>
          <a:prstGeom prst="rect">
            <a:avLst/>
          </a:prstGeom>
        </p:spPr>
      </p:pic>
    </p:spTree>
    <p:extLst>
      <p:ext uri="{BB962C8B-B14F-4D97-AF65-F5344CB8AC3E}">
        <p14:creationId xmlns:p14="http://schemas.microsoft.com/office/powerpoint/2010/main" val="11036532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85F5846-F92F-87A9-67FD-D4DBB109FCD8}"/>
            </a:ext>
          </a:extLst>
        </p:cNvPr>
        <p:cNvGrpSpPr/>
        <p:nvPr/>
      </p:nvGrpSpPr>
      <p:grpSpPr>
        <a:xfrm>
          <a:off x="0" y="0"/>
          <a:ext cx="0" cy="0"/>
          <a:chOff x="0" y="0"/>
          <a:chExt cx="0" cy="0"/>
        </a:xfrm>
      </p:grpSpPr>
      <p:sp>
        <p:nvSpPr>
          <p:cNvPr id="4" name="Título 1">
            <a:extLst>
              <a:ext uri="{FF2B5EF4-FFF2-40B4-BE49-F238E27FC236}">
                <a16:creationId xmlns:a16="http://schemas.microsoft.com/office/drawing/2014/main" id="{DDCCB32E-2A56-2E6A-7226-E47D985D9B00}"/>
              </a:ext>
            </a:extLst>
          </p:cNvPr>
          <p:cNvSpPr>
            <a:spLocks noGrp="1"/>
          </p:cNvSpPr>
          <p:nvPr>
            <p:ph type="title"/>
          </p:nvPr>
        </p:nvSpPr>
        <p:spPr>
          <a:xfrm>
            <a:off x="501186" y="1797369"/>
            <a:ext cx="2860081" cy="1325563"/>
          </a:xfrm>
        </p:spPr>
        <p:txBody>
          <a:bodyPr>
            <a:noAutofit/>
          </a:bodyPr>
          <a:lstStyle/>
          <a:p>
            <a:r>
              <a:rPr lang="es-MX" sz="3600" b="1" noProof="0" dirty="0"/>
              <a:t>Cirugía Robótica</a:t>
            </a:r>
            <a:br>
              <a:rPr lang="es-MX" sz="3600" noProof="0" dirty="0"/>
            </a:br>
            <a:endParaRPr lang="es-MX" sz="3600" u="sng" noProof="0" dirty="0"/>
          </a:p>
        </p:txBody>
      </p:sp>
      <p:pic>
        <p:nvPicPr>
          <p:cNvPr id="3" name="Imagen 2">
            <a:extLst>
              <a:ext uri="{FF2B5EF4-FFF2-40B4-BE49-F238E27FC236}">
                <a16:creationId xmlns:a16="http://schemas.microsoft.com/office/drawing/2014/main" id="{7EC156C8-93D9-3A71-CE48-4BB532E06B97}"/>
              </a:ext>
            </a:extLst>
          </p:cNvPr>
          <p:cNvPicPr>
            <a:picLocks noChangeAspect="1"/>
          </p:cNvPicPr>
          <p:nvPr/>
        </p:nvPicPr>
        <p:blipFill>
          <a:blip r:embed="rId2"/>
          <a:stretch>
            <a:fillRect/>
          </a:stretch>
        </p:blipFill>
        <p:spPr>
          <a:xfrm>
            <a:off x="3494282" y="228497"/>
            <a:ext cx="5203436" cy="6028370"/>
          </a:xfrm>
          <a:prstGeom prst="rect">
            <a:avLst/>
          </a:prstGeom>
          <a:ln w="38100">
            <a:solidFill>
              <a:schemeClr val="tx2">
                <a:lumMod val="75000"/>
                <a:lumOff val="25000"/>
              </a:schemeClr>
            </a:solidFill>
          </a:ln>
        </p:spPr>
      </p:pic>
    </p:spTree>
    <p:extLst>
      <p:ext uri="{BB962C8B-B14F-4D97-AF65-F5344CB8AC3E}">
        <p14:creationId xmlns:p14="http://schemas.microsoft.com/office/powerpoint/2010/main" val="185240255"/>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8B0D854-DA87-38E3-729C-701EFC4CE5C9}"/>
            </a:ext>
          </a:extLst>
        </p:cNvPr>
        <p:cNvGrpSpPr/>
        <p:nvPr/>
      </p:nvGrpSpPr>
      <p:grpSpPr>
        <a:xfrm>
          <a:off x="0" y="0"/>
          <a:ext cx="0" cy="0"/>
          <a:chOff x="0" y="0"/>
          <a:chExt cx="0" cy="0"/>
        </a:xfrm>
      </p:grpSpPr>
      <p:sp>
        <p:nvSpPr>
          <p:cNvPr id="4" name="Título 1">
            <a:extLst>
              <a:ext uri="{FF2B5EF4-FFF2-40B4-BE49-F238E27FC236}">
                <a16:creationId xmlns:a16="http://schemas.microsoft.com/office/drawing/2014/main" id="{FDBA314B-D385-9680-EE68-62905B9E046F}"/>
              </a:ext>
            </a:extLst>
          </p:cNvPr>
          <p:cNvSpPr>
            <a:spLocks noGrp="1"/>
          </p:cNvSpPr>
          <p:nvPr>
            <p:ph type="title"/>
          </p:nvPr>
        </p:nvSpPr>
        <p:spPr>
          <a:xfrm>
            <a:off x="1813519" y="146369"/>
            <a:ext cx="2860081" cy="1325563"/>
          </a:xfrm>
        </p:spPr>
        <p:txBody>
          <a:bodyPr>
            <a:noAutofit/>
          </a:bodyPr>
          <a:lstStyle/>
          <a:p>
            <a:r>
              <a:rPr lang="es-MX" sz="3600" b="1" noProof="0" dirty="0"/>
              <a:t>Cirugía Robótica</a:t>
            </a:r>
            <a:br>
              <a:rPr lang="es-MX" sz="3600" noProof="0" dirty="0"/>
            </a:br>
            <a:endParaRPr lang="es-MX" sz="3600" u="sng" noProof="0" dirty="0"/>
          </a:p>
        </p:txBody>
      </p:sp>
      <p:pic>
        <p:nvPicPr>
          <p:cNvPr id="5" name="Imagen 4">
            <a:extLst>
              <a:ext uri="{FF2B5EF4-FFF2-40B4-BE49-F238E27FC236}">
                <a16:creationId xmlns:a16="http://schemas.microsoft.com/office/drawing/2014/main" id="{0F409575-2F7A-E26D-020D-B5421FB724DA}"/>
              </a:ext>
            </a:extLst>
          </p:cNvPr>
          <p:cNvPicPr>
            <a:picLocks noChangeAspect="1"/>
          </p:cNvPicPr>
          <p:nvPr/>
        </p:nvPicPr>
        <p:blipFill>
          <a:blip r:embed="rId2"/>
          <a:stretch>
            <a:fillRect/>
          </a:stretch>
        </p:blipFill>
        <p:spPr>
          <a:xfrm>
            <a:off x="1638838" y="1471932"/>
            <a:ext cx="7102455" cy="2834886"/>
          </a:xfrm>
          <a:prstGeom prst="rect">
            <a:avLst/>
          </a:prstGeom>
        </p:spPr>
      </p:pic>
      <p:pic>
        <p:nvPicPr>
          <p:cNvPr id="7" name="Imagen 6">
            <a:extLst>
              <a:ext uri="{FF2B5EF4-FFF2-40B4-BE49-F238E27FC236}">
                <a16:creationId xmlns:a16="http://schemas.microsoft.com/office/drawing/2014/main" id="{38563583-AECF-1438-2964-8C2BEEA02828}"/>
              </a:ext>
            </a:extLst>
          </p:cNvPr>
          <p:cNvPicPr>
            <a:picLocks noChangeAspect="1"/>
          </p:cNvPicPr>
          <p:nvPr/>
        </p:nvPicPr>
        <p:blipFill>
          <a:blip r:embed="rId3"/>
          <a:stretch>
            <a:fillRect/>
          </a:stretch>
        </p:blipFill>
        <p:spPr>
          <a:xfrm>
            <a:off x="2543198" y="4724366"/>
            <a:ext cx="5715495" cy="762066"/>
          </a:xfrm>
          <a:prstGeom prst="rect">
            <a:avLst/>
          </a:prstGeom>
        </p:spPr>
      </p:pic>
    </p:spTree>
    <p:extLst>
      <p:ext uri="{BB962C8B-B14F-4D97-AF65-F5344CB8AC3E}">
        <p14:creationId xmlns:p14="http://schemas.microsoft.com/office/powerpoint/2010/main" val="3185969530"/>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38BE136-715B-C0EF-3EFA-53ACEAD33107}"/>
            </a:ext>
          </a:extLst>
        </p:cNvPr>
        <p:cNvGrpSpPr/>
        <p:nvPr/>
      </p:nvGrpSpPr>
      <p:grpSpPr>
        <a:xfrm>
          <a:off x="0" y="0"/>
          <a:ext cx="0" cy="0"/>
          <a:chOff x="0" y="0"/>
          <a:chExt cx="0" cy="0"/>
        </a:xfrm>
      </p:grpSpPr>
      <p:sp>
        <p:nvSpPr>
          <p:cNvPr id="4" name="Título 1">
            <a:extLst>
              <a:ext uri="{FF2B5EF4-FFF2-40B4-BE49-F238E27FC236}">
                <a16:creationId xmlns:a16="http://schemas.microsoft.com/office/drawing/2014/main" id="{DB6B245B-229A-F47B-567D-A9E9C3AF1D50}"/>
              </a:ext>
            </a:extLst>
          </p:cNvPr>
          <p:cNvSpPr>
            <a:spLocks noGrp="1"/>
          </p:cNvSpPr>
          <p:nvPr>
            <p:ph type="title"/>
          </p:nvPr>
        </p:nvSpPr>
        <p:spPr>
          <a:xfrm>
            <a:off x="1813519" y="146369"/>
            <a:ext cx="2860081" cy="1325563"/>
          </a:xfrm>
        </p:spPr>
        <p:txBody>
          <a:bodyPr>
            <a:noAutofit/>
          </a:bodyPr>
          <a:lstStyle/>
          <a:p>
            <a:r>
              <a:rPr lang="es-MX" sz="3600" b="1" noProof="0" dirty="0"/>
              <a:t>Cirugía Robótica</a:t>
            </a:r>
            <a:br>
              <a:rPr lang="es-MX" sz="3600" noProof="0" dirty="0"/>
            </a:br>
            <a:endParaRPr lang="es-MX" sz="3600" u="sng" noProof="0" dirty="0"/>
          </a:p>
        </p:txBody>
      </p:sp>
      <p:pic>
        <p:nvPicPr>
          <p:cNvPr id="3" name="Imagen 2">
            <a:extLst>
              <a:ext uri="{FF2B5EF4-FFF2-40B4-BE49-F238E27FC236}">
                <a16:creationId xmlns:a16="http://schemas.microsoft.com/office/drawing/2014/main" id="{58936409-4FE3-94CE-428C-6B3BCF212942}"/>
              </a:ext>
            </a:extLst>
          </p:cNvPr>
          <p:cNvPicPr>
            <a:picLocks noChangeAspect="1"/>
          </p:cNvPicPr>
          <p:nvPr/>
        </p:nvPicPr>
        <p:blipFill>
          <a:blip r:embed="rId2"/>
          <a:stretch>
            <a:fillRect/>
          </a:stretch>
        </p:blipFill>
        <p:spPr>
          <a:xfrm>
            <a:off x="1541016" y="1471932"/>
            <a:ext cx="7856901" cy="2857748"/>
          </a:xfrm>
          <a:prstGeom prst="rect">
            <a:avLst/>
          </a:prstGeom>
        </p:spPr>
      </p:pic>
      <p:pic>
        <p:nvPicPr>
          <p:cNvPr id="7" name="Imagen 6">
            <a:extLst>
              <a:ext uri="{FF2B5EF4-FFF2-40B4-BE49-F238E27FC236}">
                <a16:creationId xmlns:a16="http://schemas.microsoft.com/office/drawing/2014/main" id="{580724AF-9BAC-314A-EAED-2F0B81571E5F}"/>
              </a:ext>
            </a:extLst>
          </p:cNvPr>
          <p:cNvPicPr>
            <a:picLocks noChangeAspect="1"/>
          </p:cNvPicPr>
          <p:nvPr/>
        </p:nvPicPr>
        <p:blipFill>
          <a:blip r:embed="rId3"/>
          <a:stretch>
            <a:fillRect/>
          </a:stretch>
        </p:blipFill>
        <p:spPr>
          <a:xfrm>
            <a:off x="2535519" y="4624002"/>
            <a:ext cx="5715495" cy="762066"/>
          </a:xfrm>
          <a:prstGeom prst="rect">
            <a:avLst/>
          </a:prstGeom>
        </p:spPr>
      </p:pic>
    </p:spTree>
    <p:extLst>
      <p:ext uri="{BB962C8B-B14F-4D97-AF65-F5344CB8AC3E}">
        <p14:creationId xmlns:p14="http://schemas.microsoft.com/office/powerpoint/2010/main" val="520955583"/>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E5AB9BE-A2E7-C82A-5A9B-4890802BDB0C}"/>
            </a:ext>
          </a:extLst>
        </p:cNvPr>
        <p:cNvGrpSpPr/>
        <p:nvPr/>
      </p:nvGrpSpPr>
      <p:grpSpPr>
        <a:xfrm>
          <a:off x="0" y="0"/>
          <a:ext cx="0" cy="0"/>
          <a:chOff x="0" y="0"/>
          <a:chExt cx="0" cy="0"/>
        </a:xfrm>
      </p:grpSpPr>
      <p:sp>
        <p:nvSpPr>
          <p:cNvPr id="4" name="Título 1">
            <a:extLst>
              <a:ext uri="{FF2B5EF4-FFF2-40B4-BE49-F238E27FC236}">
                <a16:creationId xmlns:a16="http://schemas.microsoft.com/office/drawing/2014/main" id="{43D27D7A-E891-685B-B71A-938D749602FF}"/>
              </a:ext>
            </a:extLst>
          </p:cNvPr>
          <p:cNvSpPr>
            <a:spLocks noGrp="1"/>
          </p:cNvSpPr>
          <p:nvPr>
            <p:ph type="title"/>
          </p:nvPr>
        </p:nvSpPr>
        <p:spPr>
          <a:xfrm>
            <a:off x="1813519" y="146369"/>
            <a:ext cx="2860081" cy="1325563"/>
          </a:xfrm>
        </p:spPr>
        <p:txBody>
          <a:bodyPr>
            <a:noAutofit/>
          </a:bodyPr>
          <a:lstStyle/>
          <a:p>
            <a:r>
              <a:rPr lang="es-MX" sz="3600" b="1" noProof="0" dirty="0"/>
              <a:t>Cirugía Robótica</a:t>
            </a:r>
            <a:br>
              <a:rPr lang="es-MX" sz="3600" noProof="0" dirty="0"/>
            </a:br>
            <a:endParaRPr lang="es-MX" sz="3600" u="sng" noProof="0" dirty="0"/>
          </a:p>
        </p:txBody>
      </p:sp>
      <p:pic>
        <p:nvPicPr>
          <p:cNvPr id="5" name="Imagen 4">
            <a:extLst>
              <a:ext uri="{FF2B5EF4-FFF2-40B4-BE49-F238E27FC236}">
                <a16:creationId xmlns:a16="http://schemas.microsoft.com/office/drawing/2014/main" id="{0414F5ED-DA93-6B3D-2A0F-8ADAB8BE6A99}"/>
              </a:ext>
            </a:extLst>
          </p:cNvPr>
          <p:cNvPicPr>
            <a:picLocks noChangeAspect="1"/>
          </p:cNvPicPr>
          <p:nvPr/>
        </p:nvPicPr>
        <p:blipFill>
          <a:blip r:embed="rId2"/>
          <a:stretch>
            <a:fillRect/>
          </a:stretch>
        </p:blipFill>
        <p:spPr>
          <a:xfrm>
            <a:off x="1634988" y="1676248"/>
            <a:ext cx="8024555" cy="3505504"/>
          </a:xfrm>
          <a:prstGeom prst="rect">
            <a:avLst/>
          </a:prstGeom>
        </p:spPr>
      </p:pic>
    </p:spTree>
    <p:extLst>
      <p:ext uri="{BB962C8B-B14F-4D97-AF65-F5344CB8AC3E}">
        <p14:creationId xmlns:p14="http://schemas.microsoft.com/office/powerpoint/2010/main" val="1214071749"/>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FB8E75D-AD8F-BB0A-490A-4B23E61813DA}"/>
            </a:ext>
          </a:extLst>
        </p:cNvPr>
        <p:cNvGrpSpPr/>
        <p:nvPr/>
      </p:nvGrpSpPr>
      <p:grpSpPr>
        <a:xfrm>
          <a:off x="0" y="0"/>
          <a:ext cx="0" cy="0"/>
          <a:chOff x="0" y="0"/>
          <a:chExt cx="0" cy="0"/>
        </a:xfrm>
      </p:grpSpPr>
      <p:sp>
        <p:nvSpPr>
          <p:cNvPr id="4" name="Título 1">
            <a:extLst>
              <a:ext uri="{FF2B5EF4-FFF2-40B4-BE49-F238E27FC236}">
                <a16:creationId xmlns:a16="http://schemas.microsoft.com/office/drawing/2014/main" id="{2810BFA1-FEE6-0E32-0089-8C80775B872C}"/>
              </a:ext>
            </a:extLst>
          </p:cNvPr>
          <p:cNvSpPr>
            <a:spLocks noGrp="1"/>
          </p:cNvSpPr>
          <p:nvPr>
            <p:ph type="title"/>
          </p:nvPr>
        </p:nvSpPr>
        <p:spPr>
          <a:xfrm>
            <a:off x="1813519" y="146369"/>
            <a:ext cx="2860081" cy="1325563"/>
          </a:xfrm>
        </p:spPr>
        <p:txBody>
          <a:bodyPr>
            <a:noAutofit/>
          </a:bodyPr>
          <a:lstStyle/>
          <a:p>
            <a:r>
              <a:rPr lang="es-MX" sz="3600" b="1" noProof="0" dirty="0"/>
              <a:t>Cirugía Robótica</a:t>
            </a:r>
            <a:br>
              <a:rPr lang="es-MX" sz="3600" noProof="0" dirty="0"/>
            </a:br>
            <a:endParaRPr lang="es-MX" sz="3600" u="sng" noProof="0" dirty="0"/>
          </a:p>
        </p:txBody>
      </p:sp>
      <p:pic>
        <p:nvPicPr>
          <p:cNvPr id="3" name="Imagen 2">
            <a:extLst>
              <a:ext uri="{FF2B5EF4-FFF2-40B4-BE49-F238E27FC236}">
                <a16:creationId xmlns:a16="http://schemas.microsoft.com/office/drawing/2014/main" id="{D4A2D7F2-60CE-C7BE-065E-43C4CB0BA933}"/>
              </a:ext>
            </a:extLst>
          </p:cNvPr>
          <p:cNvPicPr>
            <a:picLocks noChangeAspect="1"/>
          </p:cNvPicPr>
          <p:nvPr/>
        </p:nvPicPr>
        <p:blipFill>
          <a:blip r:embed="rId2"/>
          <a:stretch>
            <a:fillRect/>
          </a:stretch>
        </p:blipFill>
        <p:spPr>
          <a:xfrm>
            <a:off x="1813519" y="1392650"/>
            <a:ext cx="7407282" cy="2667231"/>
          </a:xfrm>
          <a:prstGeom prst="rect">
            <a:avLst/>
          </a:prstGeom>
        </p:spPr>
      </p:pic>
      <p:pic>
        <p:nvPicPr>
          <p:cNvPr id="7" name="Imagen 6">
            <a:extLst>
              <a:ext uri="{FF2B5EF4-FFF2-40B4-BE49-F238E27FC236}">
                <a16:creationId xmlns:a16="http://schemas.microsoft.com/office/drawing/2014/main" id="{92A5B4E0-6652-4764-D88C-65E2497387C6}"/>
              </a:ext>
            </a:extLst>
          </p:cNvPr>
          <p:cNvPicPr>
            <a:picLocks noChangeAspect="1"/>
          </p:cNvPicPr>
          <p:nvPr/>
        </p:nvPicPr>
        <p:blipFill>
          <a:blip r:embed="rId3"/>
          <a:stretch>
            <a:fillRect/>
          </a:stretch>
        </p:blipFill>
        <p:spPr>
          <a:xfrm>
            <a:off x="2606203" y="4528855"/>
            <a:ext cx="5997460" cy="777307"/>
          </a:xfrm>
          <a:prstGeom prst="rect">
            <a:avLst/>
          </a:prstGeom>
        </p:spPr>
      </p:pic>
    </p:spTree>
    <p:extLst>
      <p:ext uri="{BB962C8B-B14F-4D97-AF65-F5344CB8AC3E}">
        <p14:creationId xmlns:p14="http://schemas.microsoft.com/office/powerpoint/2010/main" val="665592503"/>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400DAAB-B929-2CC4-E1C2-23F5B9085840}"/>
            </a:ext>
          </a:extLst>
        </p:cNvPr>
        <p:cNvGrpSpPr/>
        <p:nvPr/>
      </p:nvGrpSpPr>
      <p:grpSpPr>
        <a:xfrm>
          <a:off x="0" y="0"/>
          <a:ext cx="0" cy="0"/>
          <a:chOff x="0" y="0"/>
          <a:chExt cx="0" cy="0"/>
        </a:xfrm>
      </p:grpSpPr>
      <p:sp>
        <p:nvSpPr>
          <p:cNvPr id="4" name="Título 1">
            <a:extLst>
              <a:ext uri="{FF2B5EF4-FFF2-40B4-BE49-F238E27FC236}">
                <a16:creationId xmlns:a16="http://schemas.microsoft.com/office/drawing/2014/main" id="{54381690-FC46-D6AB-A12C-132D1248C1F0}"/>
              </a:ext>
            </a:extLst>
          </p:cNvPr>
          <p:cNvSpPr>
            <a:spLocks noGrp="1"/>
          </p:cNvSpPr>
          <p:nvPr>
            <p:ph type="title"/>
          </p:nvPr>
        </p:nvSpPr>
        <p:spPr>
          <a:xfrm>
            <a:off x="1813519" y="146369"/>
            <a:ext cx="2860081" cy="1325563"/>
          </a:xfrm>
        </p:spPr>
        <p:txBody>
          <a:bodyPr>
            <a:noAutofit/>
          </a:bodyPr>
          <a:lstStyle/>
          <a:p>
            <a:r>
              <a:rPr lang="es-MX" sz="3600" b="1" noProof="0" dirty="0"/>
              <a:t>Cirugía Robótica</a:t>
            </a:r>
            <a:br>
              <a:rPr lang="es-MX" sz="3600" noProof="0" dirty="0"/>
            </a:br>
            <a:endParaRPr lang="es-MX" sz="3600" u="sng" noProof="0" dirty="0"/>
          </a:p>
        </p:txBody>
      </p:sp>
      <p:pic>
        <p:nvPicPr>
          <p:cNvPr id="5" name="Imagen 4">
            <a:extLst>
              <a:ext uri="{FF2B5EF4-FFF2-40B4-BE49-F238E27FC236}">
                <a16:creationId xmlns:a16="http://schemas.microsoft.com/office/drawing/2014/main" id="{2CF4B153-AF31-AA35-2472-4B11EC709DCE}"/>
              </a:ext>
            </a:extLst>
          </p:cNvPr>
          <p:cNvPicPr>
            <a:picLocks noChangeAspect="1"/>
          </p:cNvPicPr>
          <p:nvPr/>
        </p:nvPicPr>
        <p:blipFill>
          <a:blip r:embed="rId2"/>
          <a:stretch>
            <a:fillRect/>
          </a:stretch>
        </p:blipFill>
        <p:spPr>
          <a:xfrm>
            <a:off x="1928804" y="1471932"/>
            <a:ext cx="7521592" cy="2758679"/>
          </a:xfrm>
          <a:prstGeom prst="rect">
            <a:avLst/>
          </a:prstGeom>
        </p:spPr>
      </p:pic>
      <p:pic>
        <p:nvPicPr>
          <p:cNvPr id="7" name="Imagen 6">
            <a:extLst>
              <a:ext uri="{FF2B5EF4-FFF2-40B4-BE49-F238E27FC236}">
                <a16:creationId xmlns:a16="http://schemas.microsoft.com/office/drawing/2014/main" id="{3A36853E-89EB-6E5B-ED1E-CC2D28AACF23}"/>
              </a:ext>
            </a:extLst>
          </p:cNvPr>
          <p:cNvPicPr>
            <a:picLocks noChangeAspect="1"/>
          </p:cNvPicPr>
          <p:nvPr/>
        </p:nvPicPr>
        <p:blipFill>
          <a:blip r:embed="rId3"/>
          <a:stretch>
            <a:fillRect/>
          </a:stretch>
        </p:blipFill>
        <p:spPr>
          <a:xfrm>
            <a:off x="2690870" y="4513546"/>
            <a:ext cx="5997460" cy="777307"/>
          </a:xfrm>
          <a:prstGeom prst="rect">
            <a:avLst/>
          </a:prstGeom>
        </p:spPr>
      </p:pic>
    </p:spTree>
    <p:extLst>
      <p:ext uri="{BB962C8B-B14F-4D97-AF65-F5344CB8AC3E}">
        <p14:creationId xmlns:p14="http://schemas.microsoft.com/office/powerpoint/2010/main" val="435146428"/>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6ED9328-8AC1-9777-E77A-20AC74473FD8}"/>
            </a:ext>
          </a:extLst>
        </p:cNvPr>
        <p:cNvGrpSpPr/>
        <p:nvPr/>
      </p:nvGrpSpPr>
      <p:grpSpPr>
        <a:xfrm>
          <a:off x="0" y="0"/>
          <a:ext cx="0" cy="0"/>
          <a:chOff x="0" y="0"/>
          <a:chExt cx="0" cy="0"/>
        </a:xfrm>
      </p:grpSpPr>
      <p:sp>
        <p:nvSpPr>
          <p:cNvPr id="4" name="Título 1">
            <a:extLst>
              <a:ext uri="{FF2B5EF4-FFF2-40B4-BE49-F238E27FC236}">
                <a16:creationId xmlns:a16="http://schemas.microsoft.com/office/drawing/2014/main" id="{EE09047F-3613-5185-5808-C7CE3B567AD8}"/>
              </a:ext>
            </a:extLst>
          </p:cNvPr>
          <p:cNvSpPr>
            <a:spLocks noGrp="1"/>
          </p:cNvSpPr>
          <p:nvPr>
            <p:ph type="title"/>
          </p:nvPr>
        </p:nvSpPr>
        <p:spPr>
          <a:xfrm>
            <a:off x="1813519" y="146369"/>
            <a:ext cx="2860081" cy="1325563"/>
          </a:xfrm>
        </p:spPr>
        <p:txBody>
          <a:bodyPr>
            <a:noAutofit/>
          </a:bodyPr>
          <a:lstStyle/>
          <a:p>
            <a:r>
              <a:rPr lang="es-MX" sz="3600" b="1" noProof="0" dirty="0"/>
              <a:t>Cirugía Robótica</a:t>
            </a:r>
            <a:br>
              <a:rPr lang="es-MX" sz="3600" noProof="0" dirty="0"/>
            </a:br>
            <a:endParaRPr lang="es-MX" sz="3600" u="sng" noProof="0" dirty="0"/>
          </a:p>
        </p:txBody>
      </p:sp>
      <p:pic>
        <p:nvPicPr>
          <p:cNvPr id="3" name="Imagen 2">
            <a:extLst>
              <a:ext uri="{FF2B5EF4-FFF2-40B4-BE49-F238E27FC236}">
                <a16:creationId xmlns:a16="http://schemas.microsoft.com/office/drawing/2014/main" id="{6DC850CD-7A32-7CFC-DA09-3A3533B0F1B2}"/>
              </a:ext>
            </a:extLst>
          </p:cNvPr>
          <p:cNvPicPr>
            <a:picLocks noChangeAspect="1"/>
          </p:cNvPicPr>
          <p:nvPr/>
        </p:nvPicPr>
        <p:blipFill>
          <a:blip r:embed="rId2"/>
          <a:stretch>
            <a:fillRect/>
          </a:stretch>
        </p:blipFill>
        <p:spPr>
          <a:xfrm>
            <a:off x="1096691" y="1769841"/>
            <a:ext cx="3817951" cy="2674852"/>
          </a:xfrm>
          <a:prstGeom prst="rect">
            <a:avLst/>
          </a:prstGeom>
        </p:spPr>
      </p:pic>
      <p:pic>
        <p:nvPicPr>
          <p:cNvPr id="7" name="Imagen 6">
            <a:extLst>
              <a:ext uri="{FF2B5EF4-FFF2-40B4-BE49-F238E27FC236}">
                <a16:creationId xmlns:a16="http://schemas.microsoft.com/office/drawing/2014/main" id="{129B9884-745B-E035-D7C5-339E9396B12C}"/>
              </a:ext>
            </a:extLst>
          </p:cNvPr>
          <p:cNvPicPr>
            <a:picLocks noChangeAspect="1"/>
          </p:cNvPicPr>
          <p:nvPr/>
        </p:nvPicPr>
        <p:blipFill>
          <a:blip r:embed="rId3"/>
          <a:stretch>
            <a:fillRect/>
          </a:stretch>
        </p:blipFill>
        <p:spPr>
          <a:xfrm>
            <a:off x="4914642" y="2490013"/>
            <a:ext cx="5997460" cy="777307"/>
          </a:xfrm>
          <a:prstGeom prst="rect">
            <a:avLst/>
          </a:prstGeom>
        </p:spPr>
      </p:pic>
    </p:spTree>
    <p:extLst>
      <p:ext uri="{BB962C8B-B14F-4D97-AF65-F5344CB8AC3E}">
        <p14:creationId xmlns:p14="http://schemas.microsoft.com/office/powerpoint/2010/main" val="2767562373"/>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85F5846-F92F-87A9-67FD-D4DBB109FCD8}"/>
            </a:ext>
          </a:extLst>
        </p:cNvPr>
        <p:cNvGrpSpPr/>
        <p:nvPr/>
      </p:nvGrpSpPr>
      <p:grpSpPr>
        <a:xfrm>
          <a:off x="0" y="0"/>
          <a:ext cx="0" cy="0"/>
          <a:chOff x="0" y="0"/>
          <a:chExt cx="0" cy="0"/>
        </a:xfrm>
      </p:grpSpPr>
      <p:sp>
        <p:nvSpPr>
          <p:cNvPr id="4" name="Título 1">
            <a:extLst>
              <a:ext uri="{FF2B5EF4-FFF2-40B4-BE49-F238E27FC236}">
                <a16:creationId xmlns:a16="http://schemas.microsoft.com/office/drawing/2014/main" id="{DDCCB32E-2A56-2E6A-7226-E47D985D9B00}"/>
              </a:ext>
            </a:extLst>
          </p:cNvPr>
          <p:cNvSpPr>
            <a:spLocks noGrp="1"/>
          </p:cNvSpPr>
          <p:nvPr>
            <p:ph type="title"/>
          </p:nvPr>
        </p:nvSpPr>
        <p:spPr>
          <a:xfrm>
            <a:off x="365719" y="324168"/>
            <a:ext cx="4612681" cy="1325563"/>
          </a:xfrm>
        </p:spPr>
        <p:txBody>
          <a:bodyPr>
            <a:noAutofit/>
          </a:bodyPr>
          <a:lstStyle/>
          <a:p>
            <a:r>
              <a:rPr lang="es-MX" sz="3600" b="1" noProof="0" dirty="0"/>
              <a:t>Cirugía Robótica</a:t>
            </a:r>
            <a:br>
              <a:rPr lang="es-MX" sz="3600" noProof="0" dirty="0"/>
            </a:br>
            <a:endParaRPr lang="es-MX" sz="3600" u="sng" noProof="0" dirty="0"/>
          </a:p>
        </p:txBody>
      </p:sp>
      <p:sp>
        <p:nvSpPr>
          <p:cNvPr id="8" name="Rectángulo 7">
            <a:extLst>
              <a:ext uri="{FF2B5EF4-FFF2-40B4-BE49-F238E27FC236}">
                <a16:creationId xmlns:a16="http://schemas.microsoft.com/office/drawing/2014/main" id="{D9477DC1-1095-D95A-9E21-12C32DD5A0ED}"/>
              </a:ext>
            </a:extLst>
          </p:cNvPr>
          <p:cNvSpPr/>
          <p:nvPr/>
        </p:nvSpPr>
        <p:spPr>
          <a:xfrm>
            <a:off x="203200" y="1905001"/>
            <a:ext cx="5173133" cy="3098800"/>
          </a:xfrm>
          <a:prstGeom prst="rect">
            <a:avLst/>
          </a:prstGeom>
          <a:noFill/>
          <a:ln w="38100">
            <a:solidFill>
              <a:schemeClr val="tx2">
                <a:lumMod val="75000"/>
                <a:lumOff val="2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MX"/>
          </a:p>
        </p:txBody>
      </p:sp>
      <p:pic>
        <p:nvPicPr>
          <p:cNvPr id="5" name="Elementos multimedia en línea 4" title="Curso: Lo que Enfermería debe saber sobre Cirugía Robótica">
            <a:hlinkClick r:id="" action="ppaction://media"/>
            <a:extLst>
              <a:ext uri="{FF2B5EF4-FFF2-40B4-BE49-F238E27FC236}">
                <a16:creationId xmlns:a16="http://schemas.microsoft.com/office/drawing/2014/main" id="{950B18D0-AA31-1A44-5F52-8BF7FDD87424}"/>
              </a:ext>
            </a:extLst>
          </p:cNvPr>
          <p:cNvPicPr>
            <a:picLocks noRot="1" noChangeAspect="1"/>
          </p:cNvPicPr>
          <p:nvPr>
            <a:videoFile r:link="rId1"/>
          </p:nvPr>
        </p:nvPicPr>
        <p:blipFill>
          <a:blip r:embed="rId3"/>
          <a:stretch>
            <a:fillRect/>
          </a:stretch>
        </p:blipFill>
        <p:spPr>
          <a:xfrm>
            <a:off x="557484" y="2260600"/>
            <a:ext cx="4229149" cy="2387601"/>
          </a:xfrm>
          <a:prstGeom prst="rect">
            <a:avLst/>
          </a:prstGeom>
        </p:spPr>
      </p:pic>
      <p:sp>
        <p:nvSpPr>
          <p:cNvPr id="7" name="CuadroTexto 6">
            <a:extLst>
              <a:ext uri="{FF2B5EF4-FFF2-40B4-BE49-F238E27FC236}">
                <a16:creationId xmlns:a16="http://schemas.microsoft.com/office/drawing/2014/main" id="{08860A73-F002-F25A-D6F6-8DF08A2C1958}"/>
              </a:ext>
            </a:extLst>
          </p:cNvPr>
          <p:cNvSpPr txBox="1"/>
          <p:nvPr/>
        </p:nvSpPr>
        <p:spPr>
          <a:xfrm>
            <a:off x="6172200" y="1493670"/>
            <a:ext cx="2760133" cy="1200329"/>
          </a:xfrm>
          <a:prstGeom prst="rect">
            <a:avLst/>
          </a:prstGeom>
          <a:noFill/>
        </p:spPr>
        <p:txBody>
          <a:bodyPr wrap="square">
            <a:spAutoFit/>
          </a:bodyPr>
          <a:lstStyle/>
          <a:p>
            <a:r>
              <a:rPr lang="es-MX" dirty="0">
                <a:hlinkClick r:id="rId4"/>
              </a:rPr>
              <a:t>https://youtu.be/a1s73AKW7lk?si=ALz_tMaCozPPOmcN</a:t>
            </a:r>
            <a:endParaRPr lang="es-MX" dirty="0"/>
          </a:p>
          <a:p>
            <a:endParaRPr lang="es-MX" dirty="0"/>
          </a:p>
        </p:txBody>
      </p:sp>
    </p:spTree>
    <p:extLst>
      <p:ext uri="{BB962C8B-B14F-4D97-AF65-F5344CB8AC3E}">
        <p14:creationId xmlns:p14="http://schemas.microsoft.com/office/powerpoint/2010/main" val="5801275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5"/>
                </p:tgtEl>
              </p:cMediaNode>
            </p:video>
            <p:seq concurrent="1" nextAc="seek">
              <p:cTn id="8" restart="whenNotActive" fill="hold" evtFilter="cancelBubble" nodeType="interactiveSeq">
                <p:stCondLst>
                  <p:cond evt="onClick" delay="0">
                    <p:tgtEl>
                      <p:spTgt spid="5"/>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5"/>
                                        </p:tgtEl>
                                      </p:cBhvr>
                                    </p:cmd>
                                  </p:childTnLst>
                                </p:cTn>
                              </p:par>
                            </p:childTnLst>
                          </p:cTn>
                        </p:par>
                      </p:childTnLst>
                    </p:cTn>
                  </p:par>
                </p:childTnLst>
              </p:cTn>
              <p:nextCondLst>
                <p:cond evt="onClick" delay="0">
                  <p:tgtEl>
                    <p:spTgt spid="5"/>
                  </p:tgtEl>
                </p:cond>
              </p:nextCondLst>
            </p:seq>
          </p:childTnLst>
        </p:cTn>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85F5846-F92F-87A9-67FD-D4DBB109FCD8}"/>
            </a:ext>
          </a:extLst>
        </p:cNvPr>
        <p:cNvGrpSpPr/>
        <p:nvPr/>
      </p:nvGrpSpPr>
      <p:grpSpPr>
        <a:xfrm>
          <a:off x="0" y="0"/>
          <a:ext cx="0" cy="0"/>
          <a:chOff x="0" y="0"/>
          <a:chExt cx="0" cy="0"/>
        </a:xfrm>
      </p:grpSpPr>
      <p:sp>
        <p:nvSpPr>
          <p:cNvPr id="7" name="Título 6">
            <a:extLst>
              <a:ext uri="{FF2B5EF4-FFF2-40B4-BE49-F238E27FC236}">
                <a16:creationId xmlns:a16="http://schemas.microsoft.com/office/drawing/2014/main" id="{D3ED7EDE-58ED-7AC7-73FE-B4F2E3FDC19A}"/>
              </a:ext>
            </a:extLst>
          </p:cNvPr>
          <p:cNvSpPr>
            <a:spLocks noGrp="1"/>
          </p:cNvSpPr>
          <p:nvPr>
            <p:ph type="title"/>
          </p:nvPr>
        </p:nvSpPr>
        <p:spPr>
          <a:xfrm>
            <a:off x="543984" y="3326871"/>
            <a:ext cx="10515600" cy="2852737"/>
          </a:xfrm>
        </p:spPr>
        <p:txBody>
          <a:bodyPr/>
          <a:lstStyle/>
          <a:p>
            <a:r>
              <a:rPr lang="es-MX" dirty="0"/>
              <a:t>Gracias</a:t>
            </a:r>
          </a:p>
        </p:txBody>
      </p:sp>
    </p:spTree>
    <p:extLst>
      <p:ext uri="{BB962C8B-B14F-4D97-AF65-F5344CB8AC3E}">
        <p14:creationId xmlns:p14="http://schemas.microsoft.com/office/powerpoint/2010/main" val="1714316265"/>
      </p:ext>
    </p:extLst>
  </p:cSld>
  <p:clrMapOvr>
    <a:masterClrMapping/>
  </p:clrMapOvr>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01.06.25 Sesión 5 Tecnología en técnicas quirpurgicas</Template>
  <TotalTime>2</TotalTime>
  <Words>3209</Words>
  <Application>Microsoft Office PowerPoint</Application>
  <PresentationFormat>Panorámica</PresentationFormat>
  <Paragraphs>293</Paragraphs>
  <Slides>55</Slides>
  <Notes>23</Notes>
  <HiddenSlides>0</HiddenSlides>
  <MMClips>13</MMClips>
  <ScaleCrop>false</ScaleCrop>
  <HeadingPairs>
    <vt:vector size="6" baseType="variant">
      <vt:variant>
        <vt:lpstr>Fuentes usadas</vt:lpstr>
      </vt:variant>
      <vt:variant>
        <vt:i4>5</vt:i4>
      </vt:variant>
      <vt:variant>
        <vt:lpstr>Tema</vt:lpstr>
      </vt:variant>
      <vt:variant>
        <vt:i4>1</vt:i4>
      </vt:variant>
      <vt:variant>
        <vt:lpstr>Títulos de diapositiva</vt:lpstr>
      </vt:variant>
      <vt:variant>
        <vt:i4>55</vt:i4>
      </vt:variant>
    </vt:vector>
  </HeadingPairs>
  <TitlesOfParts>
    <vt:vector size="61" baseType="lpstr">
      <vt:lpstr>Aptos</vt:lpstr>
      <vt:lpstr>Aptos Black</vt:lpstr>
      <vt:lpstr>Aptos Display</vt:lpstr>
      <vt:lpstr>Arial</vt:lpstr>
      <vt:lpstr>Montserrat</vt:lpstr>
      <vt:lpstr>Tema de Office</vt:lpstr>
      <vt:lpstr>Sesión 5 Tecnología en técnicas quirúrgicas</vt:lpstr>
      <vt:lpstr>Presentación</vt:lpstr>
      <vt:lpstr>Cirugía mínimamente invasiva Principios de la laparoscopía</vt:lpstr>
      <vt:lpstr>Cirugía mínimamente invasiva Principios de la laparoscopía</vt:lpstr>
      <vt:lpstr>Cirugía mínimamente invasiva Ventajas de la cirugía mínimamente invasiva</vt:lpstr>
      <vt:lpstr>Cirugía mínimamente invasiva Desventajas de la cirugía mínimamente invasiva</vt:lpstr>
      <vt:lpstr>Cirugía mínimamente invasiva Riesgos de la cirugía mínimamente invasiva</vt:lpstr>
      <vt:lpstr>Presentación de PowerPoint</vt:lpstr>
      <vt:lpstr>Cirugía mínimamente invasiva Preparación preoperatoria del paciente</vt:lpstr>
      <vt:lpstr>Cirugía mínimamente invasiva Preparación preoperatoria del paciente</vt:lpstr>
      <vt:lpstr>Cirugía mínimamente invasiva Sistema de imágenes en la cirugía mínimamente invasiva</vt:lpstr>
      <vt:lpstr>Cirugía mínimamente invasiva Fuente de luz</vt:lpstr>
      <vt:lpstr>Cirugía mínimamente invasiva Fuente de luz y cable de fibra óptica</vt:lpstr>
      <vt:lpstr>Cirugía mínimamente invasiva Cable de fibra óptica</vt:lpstr>
      <vt:lpstr>Cirugía mínimamente invasiva Cuidado y seguridad</vt:lpstr>
      <vt:lpstr>Cirugía mínimamente invasiva Cuidado y seguridad</vt:lpstr>
      <vt:lpstr>Cirugía mínimamente invasiva Balance de blancos</vt:lpstr>
      <vt:lpstr>Cirugía mínimamente invasiva Endoscopio rígido</vt:lpstr>
      <vt:lpstr>Cirugía mínimamente invasiva Endoscopio rígido</vt:lpstr>
      <vt:lpstr>Cirugía mínimamente invasiva Endoscopio rígido</vt:lpstr>
      <vt:lpstr>Cirugía mínimamente invasiva Endoscopio rígido</vt:lpstr>
      <vt:lpstr>Cirugía mínimamente invasiva Endoscopio rígido</vt:lpstr>
      <vt:lpstr>Cirugía mínimamente invasiva Cuidados</vt:lpstr>
      <vt:lpstr>Cirugía mínimamente invasiva Cuidados</vt:lpstr>
      <vt:lpstr>Herramientas esenciales Instrumental: Pinza de Adson</vt:lpstr>
      <vt:lpstr>Herramientas esenciales Instrumental: Pinza de disección con dientes</vt:lpstr>
      <vt:lpstr>Herramientas esenciales Instrumental: Pinza de disección sin dientes</vt:lpstr>
      <vt:lpstr>Herramientas esenciales Instrumental: Pinza de disección Debakey / Vascular</vt:lpstr>
      <vt:lpstr>Herramientas esenciales Instrumental: Portaagujas de Crille - Wood</vt:lpstr>
      <vt:lpstr>Herramientas esenciales Instrumental: Portaagujas de Mayo - Hegar</vt:lpstr>
      <vt:lpstr>Herramientas esenciales Instrumental: Portaagujas de Ryder / vascular</vt:lpstr>
      <vt:lpstr>Herramientas esenciales Instrumental: Tijera de Mayo</vt:lpstr>
      <vt:lpstr>Herramientas esenciales laparoscopía Instrumental: Pinzas de disección Maryland</vt:lpstr>
      <vt:lpstr>Presentación de PowerPoint</vt:lpstr>
      <vt:lpstr>Herramientas esenciales laparoscopía Instrumental: Portaagujas laparoscópico</vt:lpstr>
      <vt:lpstr>Presentación de PowerPoint</vt:lpstr>
      <vt:lpstr>Herramientas esenciales laparoscopía Instrumental: Aplicador de clips laparoscópico</vt:lpstr>
      <vt:lpstr>Dispositivos automáticos de sutura Dermabond prineo</vt:lpstr>
      <vt:lpstr>Dispositivos automáticos de sutura Grapas de piel</vt:lpstr>
      <vt:lpstr>Dispositivos automáticos de sutura Stratafix unidireccional</vt:lpstr>
      <vt:lpstr>Dispositivos automáticos de sutura Engrapadora lineal Ethicon</vt:lpstr>
      <vt:lpstr>Dispositivos automáticos de sutura Engrapadora lineal GIA Covidien / Medtronic</vt:lpstr>
      <vt:lpstr>Dispositivos automáticos de sutura laparoscopía Endoloop ethicon / surgitie covidien</vt:lpstr>
      <vt:lpstr>Dispositivos automáticos de sutura Stratafix en laparoscopía</vt:lpstr>
      <vt:lpstr>Dispositivos automáticos de sutura laparoscopía Engrapadora laparoscópica Echelon Ethicon</vt:lpstr>
      <vt:lpstr>Dispositivos automáticos de sutura laparoscopía Engrapadora EndoGIA Covidien / Medtronic</vt:lpstr>
      <vt:lpstr>Cirugía Robótica </vt:lpstr>
      <vt:lpstr>Cirugía Robótica </vt:lpstr>
      <vt:lpstr>Cirugía Robótica </vt:lpstr>
      <vt:lpstr>Cirugía Robótica </vt:lpstr>
      <vt:lpstr>Cirugía Robótica </vt:lpstr>
      <vt:lpstr>Cirugía Robótica </vt:lpstr>
      <vt:lpstr>Cirugía Robótica </vt:lpstr>
      <vt:lpstr>Cirugía Robótica </vt:lpstr>
      <vt:lpstr>Gracias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Juan Bosco Marquez</dc:creator>
  <cp:lastModifiedBy>Juan Bosco Marquez</cp:lastModifiedBy>
  <cp:revision>1</cp:revision>
  <dcterms:created xsi:type="dcterms:W3CDTF">2025-08-16T01:40:26Z</dcterms:created>
  <dcterms:modified xsi:type="dcterms:W3CDTF">2025-08-16T01:43:01Z</dcterms:modified>
</cp:coreProperties>
</file>