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Lst>
  <p:sldSz cy="10287000" cx="18288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 uri="GoogleSlidesCustomDataVersion2">
      <go:slidesCustomData xmlns:go="http://customooxmlschemas.google.com/" r:id="rId37" roundtripDataSignature="AMtx7mgXx2Q71NJBPv2cFetWRS5kOO1aC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6DB2EE61-8A70-4F04-AB45-49A0C0BBB105}">
  <a:tblStyle styleId="{6DB2EE61-8A70-4F04-AB45-49A0C0BBB105}" styleName="Table_0">
    <a:wholeTbl>
      <a:tcTxStyle b="off" i="off">
        <a:font>
          <a:latin typeface="Calibri"/>
          <a:ea typeface="Calibri"/>
          <a:cs typeface="Calibri"/>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E8ECF4"/>
          </a:solidFill>
        </a:fill>
      </a:tcStyle>
    </a:wholeTbl>
    <a:band1H>
      <a:tcTxStyle/>
      <a:tcStyle>
        <a:fill>
          <a:solidFill>
            <a:srgbClr val="CFD7E7"/>
          </a:solidFill>
        </a:fill>
      </a:tcStyle>
    </a:band1H>
    <a:band2H>
      <a:tcTxStyle/>
    </a:band2H>
    <a:band1V>
      <a:tcTxStyle/>
      <a:tcStyle>
        <a:fill>
          <a:solidFill>
            <a:srgbClr val="CFD7E7"/>
          </a:solidFill>
        </a:fill>
      </a:tcStyle>
    </a:band1V>
    <a:band2V>
      <a:tcTxStyle/>
    </a:band2V>
    <a:lastCol>
      <a:tcTxStyle b="on" i="off">
        <a:font>
          <a:latin typeface="Calibri"/>
          <a:ea typeface="Calibri"/>
          <a:cs typeface="Calibri"/>
        </a:font>
        <a:schemeClr val="lt1"/>
      </a:tcTxStyle>
      <a:tcStyle>
        <a:fill>
          <a:solidFill>
            <a:schemeClr val="accent1"/>
          </a:solidFill>
        </a:fill>
      </a:tcStyle>
    </a:lastCol>
    <a:firstCol>
      <a:tcTxStyle b="on" i="off">
        <a:font>
          <a:latin typeface="Calibri"/>
          <a:ea typeface="Calibri"/>
          <a:cs typeface="Calibri"/>
        </a:font>
        <a:schemeClr val="lt1"/>
      </a:tcTxStyle>
      <a:tcStyle>
        <a:fill>
          <a:solidFill>
            <a:schemeClr val="accent1"/>
          </a:solidFill>
        </a:fill>
      </a:tcStyle>
    </a:firstCol>
    <a:lastRow>
      <a:tcTxStyle b="on" i="off">
        <a:font>
          <a:latin typeface="Calibri"/>
          <a:ea typeface="Calibri"/>
          <a:cs typeface="Calibri"/>
        </a:font>
        <a:schemeClr val="lt1"/>
      </a:tcTxStyle>
      <a:tcStyle>
        <a:tcBdr>
          <a:top>
            <a:ln cap="flat" cmpd="sng" w="38100">
              <a:solidFill>
                <a:schemeClr val="lt1"/>
              </a:solidFill>
              <a:prstDash val="solid"/>
              <a:round/>
              <a:headEnd len="sm" w="sm" type="none"/>
              <a:tailEnd len="sm" w="sm" type="none"/>
            </a:ln>
          </a:top>
        </a:tcBdr>
        <a:fill>
          <a:solidFill>
            <a:schemeClr val="accent1"/>
          </a:solidFill>
        </a:fill>
      </a:tcStyle>
    </a:lastRow>
    <a:seCell>
      <a:tcTxStyle/>
    </a:seCell>
    <a:swCell>
      <a:tcTxStyle/>
    </a:swCell>
    <a:firstRow>
      <a:tcTxStyle b="on" i="off">
        <a:font>
          <a:latin typeface="Calibri"/>
          <a:ea typeface="Calibri"/>
          <a:cs typeface="Calibri"/>
        </a:font>
        <a:schemeClr val="lt1"/>
      </a:tcTxStyle>
      <a:tcStyle>
        <a:tcBdr>
          <a:bottom>
            <a:ln cap="flat" cmpd="sng" w="38100">
              <a:solidFill>
                <a:schemeClr val="lt1"/>
              </a:solidFill>
              <a:prstDash val="solid"/>
              <a:round/>
              <a:headEnd len="sm" w="sm" type="none"/>
              <a:tailEnd len="sm" w="sm" type="none"/>
            </a:ln>
          </a:bottom>
        </a:tcBdr>
        <a:fill>
          <a:solidFill>
            <a:schemeClr val="accent1"/>
          </a:solidFill>
        </a:fill>
      </a:tc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33" Type="http://schemas.openxmlformats.org/officeDocument/2006/relationships/slide" Target="slides/slide27.xml"/><Relationship Id="rId10" Type="http://schemas.openxmlformats.org/officeDocument/2006/relationships/slide" Target="slides/slide4.xml"/><Relationship Id="rId32" Type="http://schemas.openxmlformats.org/officeDocument/2006/relationships/slide" Target="slides/slide26.xml"/><Relationship Id="rId13" Type="http://schemas.openxmlformats.org/officeDocument/2006/relationships/slide" Target="slides/slide7.xml"/><Relationship Id="rId35" Type="http://schemas.openxmlformats.org/officeDocument/2006/relationships/slide" Target="slides/slide29.xml"/><Relationship Id="rId12" Type="http://schemas.openxmlformats.org/officeDocument/2006/relationships/slide" Target="slides/slide6.xml"/><Relationship Id="rId34" Type="http://schemas.openxmlformats.org/officeDocument/2006/relationships/slide" Target="slides/slide28.xml"/><Relationship Id="rId15" Type="http://schemas.openxmlformats.org/officeDocument/2006/relationships/slide" Target="slides/slide9.xml"/><Relationship Id="rId37" Type="http://customschemas.google.com/relationships/presentationmetadata" Target="metadata"/><Relationship Id="rId14" Type="http://schemas.openxmlformats.org/officeDocument/2006/relationships/slide" Target="slides/slide8.xml"/><Relationship Id="rId36" Type="http://schemas.openxmlformats.org/officeDocument/2006/relationships/slide" Target="slides/slide30.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indent="-228600" lvl="1" marL="9144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2pPr>
            <a:lvl3pPr indent="-228600" lvl="2" marL="13716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3pPr>
            <a:lvl4pPr indent="-228600" lvl="3" marL="18288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4pPr>
            <a:lvl5pPr indent="-228600" lvl="4" marL="22860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5pPr>
            <a:lvl6pPr indent="-228600" lvl="5" marL="27432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6pPr>
            <a:lvl7pPr indent="-228600" lvl="6" marL="32004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7pPr>
            <a:lvl8pPr indent="-228600" lvl="7" marL="36576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8pPr>
            <a:lvl9pPr indent="-228600" lvl="8" marL="41148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s-MX"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p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6" name="Google Shape;86;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 name="Shape 95"/>
        <p:cNvGrpSpPr/>
        <p:nvPr/>
      </p:nvGrpSpPr>
      <p:grpSpPr>
        <a:xfrm>
          <a:off x="0" y="0"/>
          <a:ext cx="0" cy="0"/>
          <a:chOff x="0" y="0"/>
          <a:chExt cx="0" cy="0"/>
        </a:xfrm>
      </p:grpSpPr>
      <p:sp>
        <p:nvSpPr>
          <p:cNvPr id="96" name="Google Shape;96;p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7" name="Google Shape;97;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 name="Shape 106"/>
        <p:cNvGrpSpPr/>
        <p:nvPr/>
      </p:nvGrpSpPr>
      <p:grpSpPr>
        <a:xfrm>
          <a:off x="0" y="0"/>
          <a:ext cx="0" cy="0"/>
          <a:chOff x="0" y="0"/>
          <a:chExt cx="0" cy="0"/>
        </a:xfrm>
      </p:grpSpPr>
      <p:sp>
        <p:nvSpPr>
          <p:cNvPr id="107" name="Google Shape;107;p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8" name="Google Shape;108;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 name="Shape 119"/>
        <p:cNvGrpSpPr/>
        <p:nvPr/>
      </p:nvGrpSpPr>
      <p:grpSpPr>
        <a:xfrm>
          <a:off x="0" y="0"/>
          <a:ext cx="0" cy="0"/>
          <a:chOff x="0" y="0"/>
          <a:chExt cx="0" cy="0"/>
        </a:xfrm>
      </p:grpSpPr>
      <p:sp>
        <p:nvSpPr>
          <p:cNvPr id="120" name="Google Shape;120;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1" name="Google Shape;121;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0" i="0" lang="es-MX" u="none" strike="noStrike">
                <a:solidFill>
                  <a:srgbClr val="212121"/>
                </a:solidFill>
                <a:highlight>
                  <a:srgbClr val="FFFFFF"/>
                </a:highlight>
                <a:latin typeface="Cambria"/>
                <a:ea typeface="Cambria"/>
                <a:cs typeface="Cambria"/>
                <a:sym typeface="Cambria"/>
              </a:rPr>
              <a:t>En los informes de casos actuales, los tres pacientes lograron una mejora significativa en sus síntomas en unos 6-8 meses. Llevaban su férula nocturna con el tiempo, pero redujeron el uso de su férula diurna después de 3-4 meses después del inicio del tratamiento, adoptando su uso solo "cuando era necesario", después de lo cual fueron seguidos para la terapia cognitiva conductual.</a:t>
            </a:r>
            <a:endParaRPr/>
          </a:p>
        </p:txBody>
      </p:sp>
      <p:sp>
        <p:nvSpPr>
          <p:cNvPr id="122" name="Google Shape;122;p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s-MX"/>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 name="Shape 131"/>
        <p:cNvGrpSpPr/>
        <p:nvPr/>
      </p:nvGrpSpPr>
      <p:grpSpPr>
        <a:xfrm>
          <a:off x="0" y="0"/>
          <a:ext cx="0" cy="0"/>
          <a:chOff x="0" y="0"/>
          <a:chExt cx="0" cy="0"/>
        </a:xfrm>
      </p:grpSpPr>
      <p:sp>
        <p:nvSpPr>
          <p:cNvPr id="132" name="Google Shape;132;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3" name="Google Shape;133;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0" i="0" lang="es-MX" u="none" strike="noStrike">
                <a:solidFill>
                  <a:srgbClr val="212121"/>
                </a:solidFill>
                <a:highlight>
                  <a:srgbClr val="FFFFFF"/>
                </a:highlight>
                <a:latin typeface="Cambria"/>
                <a:ea typeface="Cambria"/>
                <a:cs typeface="Cambria"/>
                <a:sym typeface="Cambria"/>
              </a:rPr>
              <a:t>En los informes de casos actuales, los tres pacientes lograron una mejora significativa en sus síntomas en unos 6-8 meses. Llevaban su férula nocturna con el tiempo, pero redujeron el uso de su férula diurna después de 3-4 meses después del inicio del tratamiento, adoptando su uso solo "cuando era necesario", después de lo cual fueron seguidos para la terapia cognitiva conductual.</a:t>
            </a:r>
            <a:endParaRPr/>
          </a:p>
        </p:txBody>
      </p:sp>
      <p:sp>
        <p:nvSpPr>
          <p:cNvPr id="134" name="Google Shape;134;p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s-MX"/>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 name="Shape 143"/>
        <p:cNvGrpSpPr/>
        <p:nvPr/>
      </p:nvGrpSpPr>
      <p:grpSpPr>
        <a:xfrm>
          <a:off x="0" y="0"/>
          <a:ext cx="0" cy="0"/>
          <a:chOff x="0" y="0"/>
          <a:chExt cx="0" cy="0"/>
        </a:xfrm>
      </p:grpSpPr>
      <p:sp>
        <p:nvSpPr>
          <p:cNvPr id="144" name="Google Shape;144;p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5" name="Google Shape;145;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 name="Shape 156"/>
        <p:cNvGrpSpPr/>
        <p:nvPr/>
      </p:nvGrpSpPr>
      <p:grpSpPr>
        <a:xfrm>
          <a:off x="0" y="0"/>
          <a:ext cx="0" cy="0"/>
          <a:chOff x="0" y="0"/>
          <a:chExt cx="0" cy="0"/>
        </a:xfrm>
      </p:grpSpPr>
      <p:sp>
        <p:nvSpPr>
          <p:cNvPr id="157" name="Google Shape;157;p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8" name="Google Shape;158;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p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2" name="Google Shape;172;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p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5" name="Google Shape;185;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 name="Shape 196"/>
        <p:cNvGrpSpPr/>
        <p:nvPr/>
      </p:nvGrpSpPr>
      <p:grpSpPr>
        <a:xfrm>
          <a:off x="0" y="0"/>
          <a:ext cx="0" cy="0"/>
          <a:chOff x="0" y="0"/>
          <a:chExt cx="0" cy="0"/>
        </a:xfrm>
      </p:grpSpPr>
      <p:sp>
        <p:nvSpPr>
          <p:cNvPr id="197" name="Google Shape;197;p1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8" name="Google Shape;198;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 name="Shape 207"/>
        <p:cNvGrpSpPr/>
        <p:nvPr/>
      </p:nvGrpSpPr>
      <p:grpSpPr>
        <a:xfrm>
          <a:off x="0" y="0"/>
          <a:ext cx="0" cy="0"/>
          <a:chOff x="0" y="0"/>
          <a:chExt cx="0" cy="0"/>
        </a:xfrm>
      </p:grpSpPr>
      <p:sp>
        <p:nvSpPr>
          <p:cNvPr id="208" name="Google Shape;208;p1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9" name="Google Shape;209;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 name="Shape 218"/>
        <p:cNvGrpSpPr/>
        <p:nvPr/>
      </p:nvGrpSpPr>
      <p:grpSpPr>
        <a:xfrm>
          <a:off x="0" y="0"/>
          <a:ext cx="0" cy="0"/>
          <a:chOff x="0" y="0"/>
          <a:chExt cx="0" cy="0"/>
        </a:xfrm>
      </p:grpSpPr>
      <p:sp>
        <p:nvSpPr>
          <p:cNvPr id="219" name="Google Shape;219;p1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0" name="Google Shape;220;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2" name="Shape 232"/>
        <p:cNvGrpSpPr/>
        <p:nvPr/>
      </p:nvGrpSpPr>
      <p:grpSpPr>
        <a:xfrm>
          <a:off x="0" y="0"/>
          <a:ext cx="0" cy="0"/>
          <a:chOff x="0" y="0"/>
          <a:chExt cx="0" cy="0"/>
        </a:xfrm>
      </p:grpSpPr>
      <p:sp>
        <p:nvSpPr>
          <p:cNvPr id="233" name="Google Shape;233;p1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4" name="Google Shape;234;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3" name="Shape 243"/>
        <p:cNvGrpSpPr/>
        <p:nvPr/>
      </p:nvGrpSpPr>
      <p:grpSpPr>
        <a:xfrm>
          <a:off x="0" y="0"/>
          <a:ext cx="0" cy="0"/>
          <a:chOff x="0" y="0"/>
          <a:chExt cx="0" cy="0"/>
        </a:xfrm>
      </p:grpSpPr>
      <p:sp>
        <p:nvSpPr>
          <p:cNvPr id="244" name="Google Shape;244;p1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5" name="Google Shape;245;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5" name="Shape 255"/>
        <p:cNvGrpSpPr/>
        <p:nvPr/>
      </p:nvGrpSpPr>
      <p:grpSpPr>
        <a:xfrm>
          <a:off x="0" y="0"/>
          <a:ext cx="0" cy="0"/>
          <a:chOff x="0" y="0"/>
          <a:chExt cx="0" cy="0"/>
        </a:xfrm>
      </p:grpSpPr>
      <p:sp>
        <p:nvSpPr>
          <p:cNvPr id="256" name="Google Shape;256;p1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7" name="Google Shape;257;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6" name="Shape 266"/>
        <p:cNvGrpSpPr/>
        <p:nvPr/>
      </p:nvGrpSpPr>
      <p:grpSpPr>
        <a:xfrm>
          <a:off x="0" y="0"/>
          <a:ext cx="0" cy="0"/>
          <a:chOff x="0" y="0"/>
          <a:chExt cx="0" cy="0"/>
        </a:xfrm>
      </p:grpSpPr>
      <p:sp>
        <p:nvSpPr>
          <p:cNvPr id="267" name="Google Shape;267;p1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8" name="Google Shape;268;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7" name="Shape 277"/>
        <p:cNvGrpSpPr/>
        <p:nvPr/>
      </p:nvGrpSpPr>
      <p:grpSpPr>
        <a:xfrm>
          <a:off x="0" y="0"/>
          <a:ext cx="0" cy="0"/>
          <a:chOff x="0" y="0"/>
          <a:chExt cx="0" cy="0"/>
        </a:xfrm>
      </p:grpSpPr>
      <p:sp>
        <p:nvSpPr>
          <p:cNvPr id="278" name="Google Shape;278;p1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9" name="Google Shape;279;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8" name="Shape 288"/>
        <p:cNvGrpSpPr/>
        <p:nvPr/>
      </p:nvGrpSpPr>
      <p:grpSpPr>
        <a:xfrm>
          <a:off x="0" y="0"/>
          <a:ext cx="0" cy="0"/>
          <a:chOff x="0" y="0"/>
          <a:chExt cx="0" cy="0"/>
        </a:xfrm>
      </p:grpSpPr>
      <p:sp>
        <p:nvSpPr>
          <p:cNvPr id="289" name="Google Shape;289;p1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0" name="Google Shape;290;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9" name="Shape 299"/>
        <p:cNvGrpSpPr/>
        <p:nvPr/>
      </p:nvGrpSpPr>
      <p:grpSpPr>
        <a:xfrm>
          <a:off x="0" y="0"/>
          <a:ext cx="0" cy="0"/>
          <a:chOff x="0" y="0"/>
          <a:chExt cx="0" cy="0"/>
        </a:xfrm>
      </p:grpSpPr>
      <p:sp>
        <p:nvSpPr>
          <p:cNvPr id="300" name="Google Shape;300;p1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1" name="Google Shape;301;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2" name="Shape 312"/>
        <p:cNvGrpSpPr/>
        <p:nvPr/>
      </p:nvGrpSpPr>
      <p:grpSpPr>
        <a:xfrm>
          <a:off x="0" y="0"/>
          <a:ext cx="0" cy="0"/>
          <a:chOff x="0" y="0"/>
          <a:chExt cx="0" cy="0"/>
        </a:xfrm>
      </p:grpSpPr>
      <p:sp>
        <p:nvSpPr>
          <p:cNvPr id="313" name="Google Shape;313;p2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4" name="Google Shape;314;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3" name="Shape 323"/>
        <p:cNvGrpSpPr/>
        <p:nvPr/>
      </p:nvGrpSpPr>
      <p:grpSpPr>
        <a:xfrm>
          <a:off x="0" y="0"/>
          <a:ext cx="0" cy="0"/>
          <a:chOff x="0" y="0"/>
          <a:chExt cx="0" cy="0"/>
        </a:xfrm>
      </p:grpSpPr>
      <p:sp>
        <p:nvSpPr>
          <p:cNvPr id="324" name="Google Shape;324;p2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5" name="Google Shape;325;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4" name="Shape 334"/>
        <p:cNvGrpSpPr/>
        <p:nvPr/>
      </p:nvGrpSpPr>
      <p:grpSpPr>
        <a:xfrm>
          <a:off x="0" y="0"/>
          <a:ext cx="0" cy="0"/>
          <a:chOff x="0" y="0"/>
          <a:chExt cx="0" cy="0"/>
        </a:xfrm>
      </p:grpSpPr>
      <p:sp>
        <p:nvSpPr>
          <p:cNvPr id="335" name="Google Shape;335;p2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36" name="Google Shape;336;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5" name="Shape 345"/>
        <p:cNvGrpSpPr/>
        <p:nvPr/>
      </p:nvGrpSpPr>
      <p:grpSpPr>
        <a:xfrm>
          <a:off x="0" y="0"/>
          <a:ext cx="0" cy="0"/>
          <a:chOff x="0" y="0"/>
          <a:chExt cx="0" cy="0"/>
        </a:xfrm>
      </p:grpSpPr>
      <p:sp>
        <p:nvSpPr>
          <p:cNvPr id="346" name="Google Shape;346;p2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47" name="Google Shape;347;p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6" name="Shape 356"/>
        <p:cNvGrpSpPr/>
        <p:nvPr/>
      </p:nvGrpSpPr>
      <p:grpSpPr>
        <a:xfrm>
          <a:off x="0" y="0"/>
          <a:ext cx="0" cy="0"/>
          <a:chOff x="0" y="0"/>
          <a:chExt cx="0" cy="0"/>
        </a:xfrm>
      </p:grpSpPr>
      <p:sp>
        <p:nvSpPr>
          <p:cNvPr id="357" name="Google Shape;357;p2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8" name="Google Shape;358;p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7" name="Shape 367"/>
        <p:cNvGrpSpPr/>
        <p:nvPr/>
      </p:nvGrpSpPr>
      <p:grpSpPr>
        <a:xfrm>
          <a:off x="0" y="0"/>
          <a:ext cx="0" cy="0"/>
          <a:chOff x="0" y="0"/>
          <a:chExt cx="0" cy="0"/>
        </a:xfrm>
      </p:grpSpPr>
      <p:sp>
        <p:nvSpPr>
          <p:cNvPr id="368" name="Google Shape;368;p2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69" name="Google Shape;369;p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9" name="Shape 379"/>
        <p:cNvGrpSpPr/>
        <p:nvPr/>
      </p:nvGrpSpPr>
      <p:grpSpPr>
        <a:xfrm>
          <a:off x="0" y="0"/>
          <a:ext cx="0" cy="0"/>
          <a:chOff x="0" y="0"/>
          <a:chExt cx="0" cy="0"/>
        </a:xfrm>
      </p:grpSpPr>
      <p:sp>
        <p:nvSpPr>
          <p:cNvPr id="380" name="Google Shape;380;p2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81" name="Google Shape;381;p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1" name="Shape 391"/>
        <p:cNvGrpSpPr/>
        <p:nvPr/>
      </p:nvGrpSpPr>
      <p:grpSpPr>
        <a:xfrm>
          <a:off x="0" y="0"/>
          <a:ext cx="0" cy="0"/>
          <a:chOff x="0" y="0"/>
          <a:chExt cx="0" cy="0"/>
        </a:xfrm>
      </p:grpSpPr>
      <p:sp>
        <p:nvSpPr>
          <p:cNvPr id="392" name="Google Shape;392;p2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93" name="Google Shape;393;p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3" name="Shape 403"/>
        <p:cNvGrpSpPr/>
        <p:nvPr/>
      </p:nvGrpSpPr>
      <p:grpSpPr>
        <a:xfrm>
          <a:off x="0" y="0"/>
          <a:ext cx="0" cy="0"/>
          <a:chOff x="0" y="0"/>
          <a:chExt cx="0" cy="0"/>
        </a:xfrm>
      </p:grpSpPr>
      <p:sp>
        <p:nvSpPr>
          <p:cNvPr id="404" name="Google Shape;404;p2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05" name="Google Shape;405;p2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4" name="Shape 414"/>
        <p:cNvGrpSpPr/>
        <p:nvPr/>
      </p:nvGrpSpPr>
      <p:grpSpPr>
        <a:xfrm>
          <a:off x="0" y="0"/>
          <a:ext cx="0" cy="0"/>
          <a:chOff x="0" y="0"/>
          <a:chExt cx="0" cy="0"/>
        </a:xfrm>
      </p:grpSpPr>
      <p:sp>
        <p:nvSpPr>
          <p:cNvPr id="415" name="Google Shape;415;p2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16" name="Google Shape;416;p2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5" name="Shape 425"/>
        <p:cNvGrpSpPr/>
        <p:nvPr/>
      </p:nvGrpSpPr>
      <p:grpSpPr>
        <a:xfrm>
          <a:off x="0" y="0"/>
          <a:ext cx="0" cy="0"/>
          <a:chOff x="0" y="0"/>
          <a:chExt cx="0" cy="0"/>
        </a:xfrm>
      </p:grpSpPr>
      <p:sp>
        <p:nvSpPr>
          <p:cNvPr id="426" name="Google Shape;426;p3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27" name="Google Shape;427;p3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5" name="Shape 15"/>
        <p:cNvGrpSpPr/>
        <p:nvPr/>
      </p:nvGrpSpPr>
      <p:grpSpPr>
        <a:xfrm>
          <a:off x="0" y="0"/>
          <a:ext cx="0" cy="0"/>
          <a:chOff x="0" y="0"/>
          <a:chExt cx="0" cy="0"/>
        </a:xfrm>
      </p:grpSpPr>
      <p:sp>
        <p:nvSpPr>
          <p:cNvPr id="16" name="Google Shape;16;p3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 name="Google Shape;17;p3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 name="Google Shape;18;p3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MX"/>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9" name="Shape 19"/>
        <p:cNvGrpSpPr/>
        <p:nvPr/>
      </p:nvGrpSpPr>
      <p:grpSpPr>
        <a:xfrm>
          <a:off x="0" y="0"/>
          <a:ext cx="0" cy="0"/>
          <a:chOff x="0" y="0"/>
          <a:chExt cx="0" cy="0"/>
        </a:xfrm>
      </p:grpSpPr>
      <p:sp>
        <p:nvSpPr>
          <p:cNvPr id="20" name="Google Shape;20;p33"/>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 name="Google Shape;21;p33"/>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p:txBody>
      </p:sp>
      <p:sp>
        <p:nvSpPr>
          <p:cNvPr id="22" name="Google Shape;22;p3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 name="Google Shape;23;p3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 name="Google Shape;24;p3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MX"/>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5" name="Shape 25"/>
        <p:cNvGrpSpPr/>
        <p:nvPr/>
      </p:nvGrpSpPr>
      <p:grpSpPr>
        <a:xfrm>
          <a:off x="0" y="0"/>
          <a:ext cx="0" cy="0"/>
          <a:chOff x="0" y="0"/>
          <a:chExt cx="0" cy="0"/>
        </a:xfrm>
      </p:grpSpPr>
      <p:sp>
        <p:nvSpPr>
          <p:cNvPr id="26" name="Google Shape;26;p34"/>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7" name="Google Shape;27;p34"/>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8" name="Google Shape;28;p3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9" name="Google Shape;29;p3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 name="Google Shape;30;p3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MX"/>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1" name="Shape 31"/>
        <p:cNvGrpSpPr/>
        <p:nvPr/>
      </p:nvGrpSpPr>
      <p:grpSpPr>
        <a:xfrm>
          <a:off x="0" y="0"/>
          <a:ext cx="0" cy="0"/>
          <a:chOff x="0" y="0"/>
          <a:chExt cx="0" cy="0"/>
        </a:xfrm>
      </p:grpSpPr>
      <p:sp>
        <p:nvSpPr>
          <p:cNvPr id="32" name="Google Shape;32;p35"/>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chemeClr val="dk1"/>
              </a:buClr>
              <a:buSzPts val="4000"/>
              <a:buFont typeface="Calibri"/>
              <a:buNone/>
              <a:defRPr b="1" sz="400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3" name="Google Shape;33;p35"/>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spcBef>
                <a:spcPts val="400"/>
              </a:spcBef>
              <a:spcAft>
                <a:spcPts val="0"/>
              </a:spcAft>
              <a:buClr>
                <a:srgbClr val="888888"/>
              </a:buClr>
              <a:buSzPts val="2000"/>
              <a:buNone/>
              <a:defRPr sz="2000">
                <a:solidFill>
                  <a:srgbClr val="888888"/>
                </a:solidFill>
              </a:defRPr>
            </a:lvl1pPr>
            <a:lvl2pPr indent="-228600" lvl="1" marL="914400" algn="l">
              <a:spcBef>
                <a:spcPts val="360"/>
              </a:spcBef>
              <a:spcAft>
                <a:spcPts val="0"/>
              </a:spcAft>
              <a:buClr>
                <a:srgbClr val="888888"/>
              </a:buClr>
              <a:buSzPts val="1800"/>
              <a:buNone/>
              <a:defRPr sz="1800">
                <a:solidFill>
                  <a:srgbClr val="888888"/>
                </a:solidFill>
              </a:defRPr>
            </a:lvl2pPr>
            <a:lvl3pPr indent="-228600" lvl="2" marL="1371600" algn="l">
              <a:spcBef>
                <a:spcPts val="320"/>
              </a:spcBef>
              <a:spcAft>
                <a:spcPts val="0"/>
              </a:spcAft>
              <a:buClr>
                <a:srgbClr val="888888"/>
              </a:buClr>
              <a:buSzPts val="1600"/>
              <a:buNone/>
              <a:defRPr sz="1600">
                <a:solidFill>
                  <a:srgbClr val="888888"/>
                </a:solidFill>
              </a:defRPr>
            </a:lvl3pPr>
            <a:lvl4pPr indent="-228600" lvl="3" marL="1828800" algn="l">
              <a:spcBef>
                <a:spcPts val="280"/>
              </a:spcBef>
              <a:spcAft>
                <a:spcPts val="0"/>
              </a:spcAft>
              <a:buClr>
                <a:srgbClr val="888888"/>
              </a:buClr>
              <a:buSzPts val="1400"/>
              <a:buNone/>
              <a:defRPr sz="1400">
                <a:solidFill>
                  <a:srgbClr val="888888"/>
                </a:solidFill>
              </a:defRPr>
            </a:lvl4pPr>
            <a:lvl5pPr indent="-228600" lvl="4" marL="2286000" algn="l">
              <a:spcBef>
                <a:spcPts val="280"/>
              </a:spcBef>
              <a:spcAft>
                <a:spcPts val="0"/>
              </a:spcAft>
              <a:buClr>
                <a:srgbClr val="888888"/>
              </a:buClr>
              <a:buSzPts val="1400"/>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34" name="Google Shape;34;p3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 name="Google Shape;35;p3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6" name="Google Shape;36;p3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MX"/>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7" name="Shape 37"/>
        <p:cNvGrpSpPr/>
        <p:nvPr/>
      </p:nvGrpSpPr>
      <p:grpSpPr>
        <a:xfrm>
          <a:off x="0" y="0"/>
          <a:ext cx="0" cy="0"/>
          <a:chOff x="0" y="0"/>
          <a:chExt cx="0" cy="0"/>
        </a:xfrm>
      </p:grpSpPr>
      <p:sp>
        <p:nvSpPr>
          <p:cNvPr id="38" name="Google Shape;38;p36"/>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9" name="Google Shape;39;p36"/>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40" name="Google Shape;40;p36"/>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41" name="Google Shape;41;p3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2" name="Google Shape;42;p3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 name="Google Shape;43;p3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MX"/>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4" name="Shape 44"/>
        <p:cNvGrpSpPr/>
        <p:nvPr/>
      </p:nvGrpSpPr>
      <p:grpSpPr>
        <a:xfrm>
          <a:off x="0" y="0"/>
          <a:ext cx="0" cy="0"/>
          <a:chOff x="0" y="0"/>
          <a:chExt cx="0" cy="0"/>
        </a:xfrm>
      </p:grpSpPr>
      <p:sp>
        <p:nvSpPr>
          <p:cNvPr id="45" name="Google Shape;45;p3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6" name="Google Shape;46;p37"/>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7" name="Google Shape;47;p37"/>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48" name="Google Shape;48;p37"/>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9" name="Google Shape;49;p37"/>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50" name="Google Shape;50;p3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1" name="Google Shape;51;p3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3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MX"/>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3" name="Shape 53"/>
        <p:cNvGrpSpPr/>
        <p:nvPr/>
      </p:nvGrpSpPr>
      <p:grpSpPr>
        <a:xfrm>
          <a:off x="0" y="0"/>
          <a:ext cx="0" cy="0"/>
          <a:chOff x="0" y="0"/>
          <a:chExt cx="0" cy="0"/>
        </a:xfrm>
      </p:grpSpPr>
      <p:sp>
        <p:nvSpPr>
          <p:cNvPr id="54" name="Google Shape;54;p3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5" name="Google Shape;55;p3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 name="Google Shape;56;p3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3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MX"/>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8" name="Shape 58"/>
        <p:cNvGrpSpPr/>
        <p:nvPr/>
      </p:nvGrpSpPr>
      <p:grpSpPr>
        <a:xfrm>
          <a:off x="0" y="0"/>
          <a:ext cx="0" cy="0"/>
          <a:chOff x="0" y="0"/>
          <a:chExt cx="0" cy="0"/>
        </a:xfrm>
      </p:grpSpPr>
      <p:sp>
        <p:nvSpPr>
          <p:cNvPr id="59" name="Google Shape;59;p39"/>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0" name="Google Shape;60;p39"/>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spcBef>
                <a:spcPts val="640"/>
              </a:spcBef>
              <a:spcAft>
                <a:spcPts val="0"/>
              </a:spcAft>
              <a:buClr>
                <a:schemeClr val="dk1"/>
              </a:buClr>
              <a:buSzPts val="3200"/>
              <a:buChar char="•"/>
              <a:defRPr sz="3200"/>
            </a:lvl1pPr>
            <a:lvl2pPr indent="-406400" lvl="1" marL="914400" algn="l">
              <a:spcBef>
                <a:spcPts val="560"/>
              </a:spcBef>
              <a:spcAft>
                <a:spcPts val="0"/>
              </a:spcAft>
              <a:buClr>
                <a:schemeClr val="dk1"/>
              </a:buClr>
              <a:buSzPts val="2800"/>
              <a:buChar char="–"/>
              <a:defRPr sz="2800"/>
            </a:lvl2pPr>
            <a:lvl3pPr indent="-381000" lvl="2" marL="1371600" algn="l">
              <a:spcBef>
                <a:spcPts val="480"/>
              </a:spcBef>
              <a:spcAft>
                <a:spcPts val="0"/>
              </a:spcAft>
              <a:buClr>
                <a:schemeClr val="dk1"/>
              </a:buClr>
              <a:buSzPts val="2400"/>
              <a:buChar char="•"/>
              <a:defRPr sz="2400"/>
            </a:lvl3pPr>
            <a:lvl4pPr indent="-355600" lvl="3" marL="1828800" algn="l">
              <a:spcBef>
                <a:spcPts val="400"/>
              </a:spcBef>
              <a:spcAft>
                <a:spcPts val="0"/>
              </a:spcAft>
              <a:buClr>
                <a:schemeClr val="dk1"/>
              </a:buClr>
              <a:buSzPts val="2000"/>
              <a:buChar char="–"/>
              <a:defRPr sz="2000"/>
            </a:lvl4pPr>
            <a:lvl5pPr indent="-355600" lvl="4" marL="2286000" algn="l">
              <a:spcBef>
                <a:spcPts val="400"/>
              </a:spcBef>
              <a:spcAft>
                <a:spcPts val="0"/>
              </a:spcAft>
              <a:buClr>
                <a:schemeClr val="dk1"/>
              </a:buClr>
              <a:buSzPts val="2000"/>
              <a:buChar char="»"/>
              <a:defRPr sz="2000"/>
            </a:lvl5pPr>
            <a:lvl6pPr indent="-355600" lvl="5" marL="2743200" algn="l">
              <a:spcBef>
                <a:spcPts val="400"/>
              </a:spcBef>
              <a:spcAft>
                <a:spcPts val="0"/>
              </a:spcAft>
              <a:buClr>
                <a:schemeClr val="dk1"/>
              </a:buClr>
              <a:buSzPts val="2000"/>
              <a:buChar char="•"/>
              <a:defRPr sz="2000"/>
            </a:lvl6pPr>
            <a:lvl7pPr indent="-355600" lvl="6" marL="3200400" algn="l">
              <a:spcBef>
                <a:spcPts val="400"/>
              </a:spcBef>
              <a:spcAft>
                <a:spcPts val="0"/>
              </a:spcAft>
              <a:buClr>
                <a:schemeClr val="dk1"/>
              </a:buClr>
              <a:buSzPts val="2000"/>
              <a:buChar char="•"/>
              <a:defRPr sz="2000"/>
            </a:lvl7pPr>
            <a:lvl8pPr indent="-355600" lvl="7" marL="3657600" algn="l">
              <a:spcBef>
                <a:spcPts val="400"/>
              </a:spcBef>
              <a:spcAft>
                <a:spcPts val="0"/>
              </a:spcAft>
              <a:buClr>
                <a:schemeClr val="dk1"/>
              </a:buClr>
              <a:buSzPts val="2000"/>
              <a:buChar char="•"/>
              <a:defRPr sz="2000"/>
            </a:lvl8pPr>
            <a:lvl9pPr indent="-355600" lvl="8" marL="4114800" algn="l">
              <a:spcBef>
                <a:spcPts val="400"/>
              </a:spcBef>
              <a:spcAft>
                <a:spcPts val="0"/>
              </a:spcAft>
              <a:buClr>
                <a:schemeClr val="dk1"/>
              </a:buClr>
              <a:buSzPts val="2000"/>
              <a:buChar char="•"/>
              <a:defRPr sz="2000"/>
            </a:lvl9pPr>
          </a:lstStyle>
          <a:p/>
        </p:txBody>
      </p:sp>
      <p:sp>
        <p:nvSpPr>
          <p:cNvPr id="61" name="Google Shape;61;p39"/>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62" name="Google Shape;62;p3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 name="Google Shape;63;p3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3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MX"/>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5" name="Shape 65"/>
        <p:cNvGrpSpPr/>
        <p:nvPr/>
      </p:nvGrpSpPr>
      <p:grpSpPr>
        <a:xfrm>
          <a:off x="0" y="0"/>
          <a:ext cx="0" cy="0"/>
          <a:chOff x="0" y="0"/>
          <a:chExt cx="0" cy="0"/>
        </a:xfrm>
      </p:grpSpPr>
      <p:sp>
        <p:nvSpPr>
          <p:cNvPr id="66" name="Google Shape;66;p40"/>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7" name="Google Shape;67;p40"/>
          <p:cNvSpPr/>
          <p:nvPr>
            <p:ph idx="2" type="pic"/>
          </p:nvPr>
        </p:nvSpPr>
        <p:spPr>
          <a:xfrm>
            <a:off x="1792288" y="612775"/>
            <a:ext cx="5486400" cy="4114800"/>
          </a:xfrm>
          <a:prstGeom prst="rect">
            <a:avLst/>
          </a:prstGeom>
          <a:noFill/>
          <a:ln>
            <a:noFill/>
          </a:ln>
        </p:spPr>
      </p:sp>
      <p:sp>
        <p:nvSpPr>
          <p:cNvPr id="68" name="Google Shape;68;p40"/>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69" name="Google Shape;69;p4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4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 name="Google Shape;71;p4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MX"/>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2" name="Shape 72"/>
        <p:cNvGrpSpPr/>
        <p:nvPr/>
      </p:nvGrpSpPr>
      <p:grpSpPr>
        <a:xfrm>
          <a:off x="0" y="0"/>
          <a:ext cx="0" cy="0"/>
          <a:chOff x="0" y="0"/>
          <a:chExt cx="0" cy="0"/>
        </a:xfrm>
      </p:grpSpPr>
      <p:sp>
        <p:nvSpPr>
          <p:cNvPr id="73" name="Google Shape;73;p4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4" name="Google Shape;74;p41"/>
          <p:cNvSpPr txBox="1"/>
          <p:nvPr>
            <p:ph idx="1" type="body"/>
          </p:nvPr>
        </p:nvSpPr>
        <p:spPr>
          <a:xfrm rot="5400000">
            <a:off x="2309019" y="-251618"/>
            <a:ext cx="4525963" cy="82296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5" name="Google Shape;75;p4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 name="Google Shape;76;p4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4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MX"/>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8" name="Shape 78"/>
        <p:cNvGrpSpPr/>
        <p:nvPr/>
      </p:nvGrpSpPr>
      <p:grpSpPr>
        <a:xfrm>
          <a:off x="0" y="0"/>
          <a:ext cx="0" cy="0"/>
          <a:chOff x="0" y="0"/>
          <a:chExt cx="0" cy="0"/>
        </a:xfrm>
      </p:grpSpPr>
      <p:sp>
        <p:nvSpPr>
          <p:cNvPr id="79" name="Google Shape;79;p42"/>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0" name="Google Shape;80;p42"/>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81" name="Google Shape;81;p4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4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4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MX"/>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3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31"/>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2" name="Google Shape;12;p3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 name="Google Shape;13;p3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 name="Google Shape;14;p3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s-MX"/>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8.png"/><Relationship Id="rId4" Type="http://schemas.openxmlformats.org/officeDocument/2006/relationships/image" Target="../media/image1.png"/><Relationship Id="rId5" Type="http://schemas.openxmlformats.org/officeDocument/2006/relationships/image" Target="../media/image6.png"/><Relationship Id="rId6" Type="http://schemas.openxmlformats.org/officeDocument/2006/relationships/image" Target="../media/image5.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8.png"/><Relationship Id="rId4" Type="http://schemas.openxmlformats.org/officeDocument/2006/relationships/image" Target="../media/image1.png"/><Relationship Id="rId5" Type="http://schemas.openxmlformats.org/officeDocument/2006/relationships/image" Target="../media/image6.png"/><Relationship Id="rId6" Type="http://schemas.openxmlformats.org/officeDocument/2006/relationships/image" Target="../media/image3.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8.png"/><Relationship Id="rId4" Type="http://schemas.openxmlformats.org/officeDocument/2006/relationships/image" Target="../media/image1.png"/><Relationship Id="rId5" Type="http://schemas.openxmlformats.org/officeDocument/2006/relationships/image" Target="../media/image6.png"/><Relationship Id="rId6" Type="http://schemas.openxmlformats.org/officeDocument/2006/relationships/image" Target="../media/image1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8.png"/><Relationship Id="rId4" Type="http://schemas.openxmlformats.org/officeDocument/2006/relationships/image" Target="../media/image1.png"/><Relationship Id="rId5" Type="http://schemas.openxmlformats.org/officeDocument/2006/relationships/image" Target="../media/image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8.png"/><Relationship Id="rId4" Type="http://schemas.openxmlformats.org/officeDocument/2006/relationships/image" Target="../media/image1.png"/><Relationship Id="rId5" Type="http://schemas.openxmlformats.org/officeDocument/2006/relationships/image" Target="../media/image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8.png"/><Relationship Id="rId4" Type="http://schemas.openxmlformats.org/officeDocument/2006/relationships/image" Target="../media/image1.png"/><Relationship Id="rId5" Type="http://schemas.openxmlformats.org/officeDocument/2006/relationships/image" Target="../media/image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8.png"/><Relationship Id="rId4" Type="http://schemas.openxmlformats.org/officeDocument/2006/relationships/image" Target="../media/image1.png"/><Relationship Id="rId5" Type="http://schemas.openxmlformats.org/officeDocument/2006/relationships/image" Target="../media/image6.png"/><Relationship Id="rId6" Type="http://schemas.openxmlformats.org/officeDocument/2006/relationships/image" Target="../media/image7.png"/><Relationship Id="rId7" Type="http://schemas.openxmlformats.org/officeDocument/2006/relationships/image" Target="../media/image1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8.png"/><Relationship Id="rId4" Type="http://schemas.openxmlformats.org/officeDocument/2006/relationships/image" Target="../media/image1.png"/><Relationship Id="rId5" Type="http://schemas.openxmlformats.org/officeDocument/2006/relationships/image" Target="../media/image6.png"/><Relationship Id="rId6" Type="http://schemas.openxmlformats.org/officeDocument/2006/relationships/image" Target="../media/image1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8.png"/><Relationship Id="rId4" Type="http://schemas.openxmlformats.org/officeDocument/2006/relationships/image" Target="../media/image1.png"/><Relationship Id="rId5" Type="http://schemas.openxmlformats.org/officeDocument/2006/relationships/image" Target="../media/image6.png"/><Relationship Id="rId6" Type="http://schemas.openxmlformats.org/officeDocument/2006/relationships/image" Target="../media/image10.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8.png"/><Relationship Id="rId4" Type="http://schemas.openxmlformats.org/officeDocument/2006/relationships/image" Target="../media/image1.png"/><Relationship Id="rId5" Type="http://schemas.openxmlformats.org/officeDocument/2006/relationships/image" Target="../media/image6.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8.png"/><Relationship Id="rId4" Type="http://schemas.openxmlformats.org/officeDocument/2006/relationships/image" Target="../media/image1.png"/><Relationship Id="rId5" Type="http://schemas.openxmlformats.org/officeDocument/2006/relationships/image" Target="../media/image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8.png"/><Relationship Id="rId4" Type="http://schemas.openxmlformats.org/officeDocument/2006/relationships/image" Target="../media/image1.png"/><Relationship Id="rId5" Type="http://schemas.openxmlformats.org/officeDocument/2006/relationships/image" Target="../media/image6.png"/><Relationship Id="rId6" Type="http://schemas.openxmlformats.org/officeDocument/2006/relationships/image" Target="../media/image11.png"/><Relationship Id="rId7" Type="http://schemas.openxmlformats.org/officeDocument/2006/relationships/image" Target="../media/image20.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8.png"/><Relationship Id="rId4" Type="http://schemas.openxmlformats.org/officeDocument/2006/relationships/image" Target="../media/image1.png"/><Relationship Id="rId5" Type="http://schemas.openxmlformats.org/officeDocument/2006/relationships/image" Target="../media/image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8.png"/><Relationship Id="rId4" Type="http://schemas.openxmlformats.org/officeDocument/2006/relationships/image" Target="../media/image1.png"/><Relationship Id="rId5" Type="http://schemas.openxmlformats.org/officeDocument/2006/relationships/image" Target="../media/image6.png"/><Relationship Id="rId6" Type="http://schemas.openxmlformats.org/officeDocument/2006/relationships/image" Target="../media/image2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8.png"/><Relationship Id="rId4" Type="http://schemas.openxmlformats.org/officeDocument/2006/relationships/image" Target="../media/image1.png"/><Relationship Id="rId5" Type="http://schemas.openxmlformats.org/officeDocument/2006/relationships/image" Target="../media/image6.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8.png"/><Relationship Id="rId4" Type="http://schemas.openxmlformats.org/officeDocument/2006/relationships/image" Target="../media/image1.png"/><Relationship Id="rId5" Type="http://schemas.openxmlformats.org/officeDocument/2006/relationships/image" Target="../media/image6.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8.png"/><Relationship Id="rId4" Type="http://schemas.openxmlformats.org/officeDocument/2006/relationships/image" Target="../media/image1.png"/><Relationship Id="rId5" Type="http://schemas.openxmlformats.org/officeDocument/2006/relationships/image" Target="../media/image6.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8.png"/><Relationship Id="rId4" Type="http://schemas.openxmlformats.org/officeDocument/2006/relationships/image" Target="../media/image1.png"/><Relationship Id="rId5" Type="http://schemas.openxmlformats.org/officeDocument/2006/relationships/image" Target="../media/image6.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8.png"/><Relationship Id="rId4" Type="http://schemas.openxmlformats.org/officeDocument/2006/relationships/image" Target="../media/image1.png"/><Relationship Id="rId5" Type="http://schemas.openxmlformats.org/officeDocument/2006/relationships/image" Target="../media/image6.png"/><Relationship Id="rId6" Type="http://schemas.openxmlformats.org/officeDocument/2006/relationships/image" Target="../media/image16.jpg"/><Relationship Id="rId7" Type="http://schemas.openxmlformats.org/officeDocument/2006/relationships/image" Target="../media/image18.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8.png"/><Relationship Id="rId4" Type="http://schemas.openxmlformats.org/officeDocument/2006/relationships/image" Target="../media/image1.png"/><Relationship Id="rId5" Type="http://schemas.openxmlformats.org/officeDocument/2006/relationships/image" Target="../media/image6.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8.png"/><Relationship Id="rId4" Type="http://schemas.openxmlformats.org/officeDocument/2006/relationships/image" Target="../media/image1.png"/><Relationship Id="rId5" Type="http://schemas.openxmlformats.org/officeDocument/2006/relationships/image" Target="../media/image6.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8.png"/><Relationship Id="rId4" Type="http://schemas.openxmlformats.org/officeDocument/2006/relationships/image" Target="../media/image1.png"/><Relationship Id="rId5" Type="http://schemas.openxmlformats.org/officeDocument/2006/relationships/image" Target="../media/image6.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8.png"/><Relationship Id="rId4" Type="http://schemas.openxmlformats.org/officeDocument/2006/relationships/image" Target="../media/image1.png"/><Relationship Id="rId5" Type="http://schemas.openxmlformats.org/officeDocument/2006/relationships/image" Target="../media/image6.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image" Target="../media/image8.png"/><Relationship Id="rId4" Type="http://schemas.openxmlformats.org/officeDocument/2006/relationships/image" Target="../media/image1.png"/><Relationship Id="rId5" Type="http://schemas.openxmlformats.org/officeDocument/2006/relationships/image" Target="../media/image6.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 Id="rId3" Type="http://schemas.openxmlformats.org/officeDocument/2006/relationships/image" Target="../media/image8.png"/><Relationship Id="rId4" Type="http://schemas.openxmlformats.org/officeDocument/2006/relationships/image" Target="../media/image1.png"/><Relationship Id="rId5" Type="http://schemas.openxmlformats.org/officeDocument/2006/relationships/image" Target="../media/image6.png"/><Relationship Id="rId6" Type="http://schemas.openxmlformats.org/officeDocument/2006/relationships/image" Target="../media/image17.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 Id="rId3" Type="http://schemas.openxmlformats.org/officeDocument/2006/relationships/image" Target="../media/image8.png"/><Relationship Id="rId4" Type="http://schemas.openxmlformats.org/officeDocument/2006/relationships/image" Target="../media/image1.png"/><Relationship Id="rId5" Type="http://schemas.openxmlformats.org/officeDocument/2006/relationships/image" Target="../media/image6.png"/><Relationship Id="rId6" Type="http://schemas.openxmlformats.org/officeDocument/2006/relationships/image" Target="../media/image19.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 Id="rId3" Type="http://schemas.openxmlformats.org/officeDocument/2006/relationships/image" Target="../media/image8.png"/><Relationship Id="rId4" Type="http://schemas.openxmlformats.org/officeDocument/2006/relationships/image" Target="../media/image1.png"/><Relationship Id="rId5" Type="http://schemas.openxmlformats.org/officeDocument/2006/relationships/image" Target="../media/image6.png"/><Relationship Id="rId6" Type="http://schemas.openxmlformats.org/officeDocument/2006/relationships/image" Target="../media/image15.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 Id="rId3" Type="http://schemas.openxmlformats.org/officeDocument/2006/relationships/image" Target="../media/image8.png"/><Relationship Id="rId4" Type="http://schemas.openxmlformats.org/officeDocument/2006/relationships/image" Target="../media/image1.png"/><Relationship Id="rId5" Type="http://schemas.openxmlformats.org/officeDocument/2006/relationships/image" Target="../media/image6.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 Id="rId3" Type="http://schemas.openxmlformats.org/officeDocument/2006/relationships/image" Target="../media/image8.png"/><Relationship Id="rId4" Type="http://schemas.openxmlformats.org/officeDocument/2006/relationships/image" Target="../media/image1.png"/><Relationship Id="rId5" Type="http://schemas.openxmlformats.org/officeDocument/2006/relationships/image" Target="../media/image6.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 Id="rId3" Type="http://schemas.openxmlformats.org/officeDocument/2006/relationships/image" Target="../media/image8.png"/><Relationship Id="rId4" Type="http://schemas.openxmlformats.org/officeDocument/2006/relationships/image" Target="../media/image1.png"/><Relationship Id="rId5" Type="http://schemas.openxmlformats.org/officeDocument/2006/relationships/image" Target="../media/image6.png"/><Relationship Id="rId6" Type="http://schemas.openxmlformats.org/officeDocument/2006/relationships/hyperlink" Target="https://doi.org/10.1186/s13287-024-03800-6"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 name="Shape 87"/>
        <p:cNvGrpSpPr/>
        <p:nvPr/>
      </p:nvGrpSpPr>
      <p:grpSpPr>
        <a:xfrm>
          <a:off x="0" y="0"/>
          <a:ext cx="0" cy="0"/>
          <a:chOff x="0" y="0"/>
          <a:chExt cx="0" cy="0"/>
        </a:xfrm>
      </p:grpSpPr>
      <p:sp>
        <p:nvSpPr>
          <p:cNvPr id="88" name="Google Shape;88;p1"/>
          <p:cNvSpPr/>
          <p:nvPr/>
        </p:nvSpPr>
        <p:spPr>
          <a:xfrm>
            <a:off x="11529690" y="-7723902"/>
            <a:ext cx="10811520" cy="9544289"/>
          </a:xfrm>
          <a:custGeom>
            <a:rect b="b" l="l" r="r" t="t"/>
            <a:pathLst>
              <a:path extrusionOk="0" h="5372100" w="6085374">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9" name="Google Shape;89;p1"/>
          <p:cNvSpPr/>
          <p:nvPr/>
        </p:nvSpPr>
        <p:spPr>
          <a:xfrm rot="10800000">
            <a:off x="-2573969" y="9577183"/>
            <a:ext cx="23435936" cy="8887443"/>
          </a:xfrm>
          <a:custGeom>
            <a:rect b="b" l="l" r="r" t="t"/>
            <a:pathLst>
              <a:path extrusionOk="0" h="5372100" w="14166075">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0" name="Google Shape;90;p1"/>
          <p:cNvSpPr/>
          <p:nvPr/>
        </p:nvSpPr>
        <p:spPr>
          <a:xfrm>
            <a:off x="13990569" y="-380936"/>
            <a:ext cx="2554356" cy="2554356"/>
          </a:xfrm>
          <a:custGeom>
            <a:rect b="b" l="l" r="r" t="t"/>
            <a:pathLst>
              <a:path extrusionOk="0" h="2554356" w="2554356">
                <a:moveTo>
                  <a:pt x="0" y="0"/>
                </a:moveTo>
                <a:lnTo>
                  <a:pt x="2554356" y="0"/>
                </a:lnTo>
                <a:lnTo>
                  <a:pt x="2554356" y="2554356"/>
                </a:lnTo>
                <a:lnTo>
                  <a:pt x="0" y="2554356"/>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1" name="Google Shape;91;p1"/>
          <p:cNvSpPr/>
          <p:nvPr/>
        </p:nvSpPr>
        <p:spPr>
          <a:xfrm>
            <a:off x="15497750" y="-556033"/>
            <a:ext cx="2790250" cy="2790250"/>
          </a:xfrm>
          <a:custGeom>
            <a:rect b="b" l="l" r="r" t="t"/>
            <a:pathLst>
              <a:path extrusionOk="0" h="2790250" w="2790250">
                <a:moveTo>
                  <a:pt x="0" y="0"/>
                </a:moveTo>
                <a:lnTo>
                  <a:pt x="2790250" y="0"/>
                </a:lnTo>
                <a:lnTo>
                  <a:pt x="2790250" y="2790250"/>
                </a:lnTo>
                <a:lnTo>
                  <a:pt x="0" y="2790250"/>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2" name="Google Shape;92;p1"/>
          <p:cNvSpPr/>
          <p:nvPr/>
        </p:nvSpPr>
        <p:spPr>
          <a:xfrm flipH="1" rot="10800000">
            <a:off x="55946" y="58870"/>
            <a:ext cx="5051652" cy="4114800"/>
          </a:xfrm>
          <a:custGeom>
            <a:rect b="b" l="l" r="r" t="t"/>
            <a:pathLst>
              <a:path extrusionOk="0" h="4114800" w="5051652">
                <a:moveTo>
                  <a:pt x="0" y="4114800"/>
                </a:moveTo>
                <a:lnTo>
                  <a:pt x="5051652" y="4114800"/>
                </a:lnTo>
                <a:lnTo>
                  <a:pt x="5051652" y="0"/>
                </a:lnTo>
                <a:lnTo>
                  <a:pt x="0" y="0"/>
                </a:lnTo>
                <a:lnTo>
                  <a:pt x="0" y="411480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descr="Imagen de la pantalla de un celular con letras&#10;&#10;El contenido generado por IA puede ser incorrecto." id="93" name="Google Shape;93;p1"/>
          <p:cNvPicPr preferRelativeResize="0"/>
          <p:nvPr/>
        </p:nvPicPr>
        <p:blipFill rotWithShape="1">
          <a:blip r:embed="rId6">
            <a:alphaModFix/>
          </a:blip>
          <a:srcRect b="0" l="0" r="0" t="0"/>
          <a:stretch/>
        </p:blipFill>
        <p:spPr>
          <a:xfrm>
            <a:off x="0" y="4229100"/>
            <a:ext cx="9827299" cy="5322719"/>
          </a:xfrm>
          <a:prstGeom prst="rect">
            <a:avLst/>
          </a:prstGeom>
          <a:noFill/>
          <a:ln>
            <a:noFill/>
          </a:ln>
        </p:spPr>
      </p:pic>
      <p:sp>
        <p:nvSpPr>
          <p:cNvPr id="94" name="Google Shape;94;p1"/>
          <p:cNvSpPr/>
          <p:nvPr/>
        </p:nvSpPr>
        <p:spPr>
          <a:xfrm>
            <a:off x="10175305" y="3125564"/>
            <a:ext cx="8056749" cy="563231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lang="es-MX" sz="6000" cap="none">
                <a:solidFill>
                  <a:schemeClr val="accent1"/>
                </a:solidFill>
                <a:latin typeface="Calibri"/>
                <a:ea typeface="Calibri"/>
                <a:cs typeface="Calibri"/>
                <a:sym typeface="Calibri"/>
              </a:rPr>
              <a:t>DR. DIDIER ABRAHAM </a:t>
            </a:r>
            <a:endParaRPr/>
          </a:p>
          <a:p>
            <a:pPr indent="0" lvl="0" marL="0" marR="0" rtl="0" algn="ctr">
              <a:spcBef>
                <a:spcPts val="0"/>
              </a:spcBef>
              <a:spcAft>
                <a:spcPts val="0"/>
              </a:spcAft>
              <a:buNone/>
            </a:pPr>
            <a:r>
              <a:rPr b="0" lang="es-MX" sz="6000" cap="none">
                <a:solidFill>
                  <a:schemeClr val="accent1"/>
                </a:solidFill>
                <a:latin typeface="Calibri"/>
                <a:ea typeface="Calibri"/>
                <a:cs typeface="Calibri"/>
                <a:sym typeface="Calibri"/>
              </a:rPr>
              <a:t>GARCÍA VIVANCO</a:t>
            </a:r>
            <a:endParaRPr/>
          </a:p>
          <a:p>
            <a:pPr indent="0" lvl="0" marL="0" marR="0" rtl="0" algn="ctr">
              <a:spcBef>
                <a:spcPts val="0"/>
              </a:spcBef>
              <a:spcAft>
                <a:spcPts val="0"/>
              </a:spcAft>
              <a:buNone/>
            </a:pPr>
            <a:r>
              <a:rPr lang="es-MX" sz="6000">
                <a:solidFill>
                  <a:schemeClr val="accent1"/>
                </a:solidFill>
                <a:latin typeface="Calibri"/>
                <a:ea typeface="Calibri"/>
                <a:cs typeface="Calibri"/>
                <a:sym typeface="Calibri"/>
              </a:rPr>
              <a:t>MAESTRIA EN MEDICINA </a:t>
            </a:r>
            <a:r>
              <a:rPr lang="es-MX" sz="6000">
                <a:solidFill>
                  <a:schemeClr val="accent1"/>
                </a:solidFill>
                <a:latin typeface="Calibri"/>
                <a:ea typeface="Calibri"/>
                <a:cs typeface="Calibri"/>
                <a:sym typeface="Calibri"/>
              </a:rPr>
              <a:t>ESTÉTICA</a:t>
            </a:r>
            <a:r>
              <a:rPr lang="es-MX" sz="6000">
                <a:solidFill>
                  <a:schemeClr val="accent1"/>
                </a:solidFill>
                <a:latin typeface="Calibri"/>
                <a:ea typeface="Calibri"/>
                <a:cs typeface="Calibri"/>
                <a:sym typeface="Calibri"/>
              </a:rPr>
              <a:t> Y DEL ENVEJECIMIENTO FISIOLOGICO </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 name="Shape 98"/>
        <p:cNvGrpSpPr/>
        <p:nvPr/>
      </p:nvGrpSpPr>
      <p:grpSpPr>
        <a:xfrm>
          <a:off x="0" y="0"/>
          <a:ext cx="0" cy="0"/>
          <a:chOff x="0" y="0"/>
          <a:chExt cx="0" cy="0"/>
        </a:xfrm>
      </p:grpSpPr>
      <p:sp>
        <p:nvSpPr>
          <p:cNvPr id="99" name="Google Shape;99;p2"/>
          <p:cNvSpPr/>
          <p:nvPr/>
        </p:nvSpPr>
        <p:spPr>
          <a:xfrm>
            <a:off x="11529690" y="-7723902"/>
            <a:ext cx="10811520" cy="9544289"/>
          </a:xfrm>
          <a:custGeom>
            <a:rect b="b" l="l" r="r" t="t"/>
            <a:pathLst>
              <a:path extrusionOk="0" h="5372100" w="6085374">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0" name="Google Shape;100;p2"/>
          <p:cNvSpPr/>
          <p:nvPr/>
        </p:nvSpPr>
        <p:spPr>
          <a:xfrm rot="10800000">
            <a:off x="-3226408" y="9243569"/>
            <a:ext cx="23435936" cy="8887443"/>
          </a:xfrm>
          <a:custGeom>
            <a:rect b="b" l="l" r="r" t="t"/>
            <a:pathLst>
              <a:path extrusionOk="0" h="5372100" w="14166075">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1" name="Google Shape;101;p2"/>
          <p:cNvSpPr/>
          <p:nvPr/>
        </p:nvSpPr>
        <p:spPr>
          <a:xfrm>
            <a:off x="13990569" y="-380936"/>
            <a:ext cx="2554356" cy="2554356"/>
          </a:xfrm>
          <a:custGeom>
            <a:rect b="b" l="l" r="r" t="t"/>
            <a:pathLst>
              <a:path extrusionOk="0" h="2554356" w="2554356">
                <a:moveTo>
                  <a:pt x="0" y="0"/>
                </a:moveTo>
                <a:lnTo>
                  <a:pt x="2554356" y="0"/>
                </a:lnTo>
                <a:lnTo>
                  <a:pt x="2554356" y="2554356"/>
                </a:lnTo>
                <a:lnTo>
                  <a:pt x="0" y="2554356"/>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2" name="Google Shape;102;p2"/>
          <p:cNvSpPr/>
          <p:nvPr/>
        </p:nvSpPr>
        <p:spPr>
          <a:xfrm>
            <a:off x="15497750" y="-556033"/>
            <a:ext cx="2790250" cy="2790250"/>
          </a:xfrm>
          <a:custGeom>
            <a:rect b="b" l="l" r="r" t="t"/>
            <a:pathLst>
              <a:path extrusionOk="0" h="2790250" w="2790250">
                <a:moveTo>
                  <a:pt x="0" y="0"/>
                </a:moveTo>
                <a:lnTo>
                  <a:pt x="2790250" y="0"/>
                </a:lnTo>
                <a:lnTo>
                  <a:pt x="2790250" y="2790250"/>
                </a:lnTo>
                <a:lnTo>
                  <a:pt x="0" y="2790250"/>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3" name="Google Shape;103;p2"/>
          <p:cNvSpPr/>
          <p:nvPr/>
        </p:nvSpPr>
        <p:spPr>
          <a:xfrm flipH="1" rot="10800000">
            <a:off x="55946" y="58870"/>
            <a:ext cx="5051652" cy="4114800"/>
          </a:xfrm>
          <a:custGeom>
            <a:rect b="b" l="l" r="r" t="t"/>
            <a:pathLst>
              <a:path extrusionOk="0" h="4114800" w="5051652">
                <a:moveTo>
                  <a:pt x="0" y="4114800"/>
                </a:moveTo>
                <a:lnTo>
                  <a:pt x="5051652" y="4114800"/>
                </a:lnTo>
                <a:lnTo>
                  <a:pt x="5051652" y="0"/>
                </a:lnTo>
                <a:lnTo>
                  <a:pt x="0" y="0"/>
                </a:lnTo>
                <a:lnTo>
                  <a:pt x="0" y="411480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descr="Interfaz de usuario gráfica, Texto, Sitio web&#10;&#10;El contenido generado por IA puede ser incorrecto." id="104" name="Google Shape;104;p2"/>
          <p:cNvPicPr preferRelativeResize="0"/>
          <p:nvPr/>
        </p:nvPicPr>
        <p:blipFill rotWithShape="1">
          <a:blip r:embed="rId6">
            <a:alphaModFix/>
          </a:blip>
          <a:srcRect b="65984" l="45000" r="7499" t="0"/>
          <a:stretch/>
        </p:blipFill>
        <p:spPr>
          <a:xfrm>
            <a:off x="5021391" y="2116270"/>
            <a:ext cx="8969178" cy="3196459"/>
          </a:xfrm>
          <a:prstGeom prst="rect">
            <a:avLst/>
          </a:prstGeom>
          <a:noFill/>
          <a:ln>
            <a:noFill/>
          </a:ln>
        </p:spPr>
      </p:pic>
      <p:pic>
        <p:nvPicPr>
          <p:cNvPr descr="Interfaz de usuario gráfica, Texto, Sitio web&#10;&#10;El contenido generado por IA puede ser incorrecto." id="105" name="Google Shape;105;p2"/>
          <p:cNvPicPr preferRelativeResize="0"/>
          <p:nvPr/>
        </p:nvPicPr>
        <p:blipFill rotWithShape="1">
          <a:blip r:embed="rId6">
            <a:alphaModFix/>
          </a:blip>
          <a:srcRect b="0" l="0" r="52499" t="57695"/>
          <a:stretch/>
        </p:blipFill>
        <p:spPr>
          <a:xfrm>
            <a:off x="5311489" y="5235388"/>
            <a:ext cx="8629216" cy="3824624"/>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 name="Shape 109"/>
        <p:cNvGrpSpPr/>
        <p:nvPr/>
      </p:nvGrpSpPr>
      <p:grpSpPr>
        <a:xfrm>
          <a:off x="0" y="0"/>
          <a:ext cx="0" cy="0"/>
          <a:chOff x="0" y="0"/>
          <a:chExt cx="0" cy="0"/>
        </a:xfrm>
      </p:grpSpPr>
      <p:sp>
        <p:nvSpPr>
          <p:cNvPr id="110" name="Google Shape;110;p3"/>
          <p:cNvSpPr/>
          <p:nvPr/>
        </p:nvSpPr>
        <p:spPr>
          <a:xfrm>
            <a:off x="11529690" y="-7723902"/>
            <a:ext cx="10811520" cy="9544289"/>
          </a:xfrm>
          <a:custGeom>
            <a:rect b="b" l="l" r="r" t="t"/>
            <a:pathLst>
              <a:path extrusionOk="0" h="5372100" w="6085374">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1" name="Google Shape;111;p3"/>
          <p:cNvSpPr/>
          <p:nvPr/>
        </p:nvSpPr>
        <p:spPr>
          <a:xfrm rot="10800000">
            <a:off x="-3226408" y="9243569"/>
            <a:ext cx="23435936" cy="8887443"/>
          </a:xfrm>
          <a:custGeom>
            <a:rect b="b" l="l" r="r" t="t"/>
            <a:pathLst>
              <a:path extrusionOk="0" h="5372100" w="14166075">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2" name="Google Shape;112;p3"/>
          <p:cNvSpPr/>
          <p:nvPr/>
        </p:nvSpPr>
        <p:spPr>
          <a:xfrm>
            <a:off x="13990569" y="-380936"/>
            <a:ext cx="2554356" cy="2554356"/>
          </a:xfrm>
          <a:custGeom>
            <a:rect b="b" l="l" r="r" t="t"/>
            <a:pathLst>
              <a:path extrusionOk="0" h="2554356" w="2554356">
                <a:moveTo>
                  <a:pt x="0" y="0"/>
                </a:moveTo>
                <a:lnTo>
                  <a:pt x="2554356" y="0"/>
                </a:lnTo>
                <a:lnTo>
                  <a:pt x="2554356" y="2554356"/>
                </a:lnTo>
                <a:lnTo>
                  <a:pt x="0" y="2554356"/>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3" name="Google Shape;113;p3"/>
          <p:cNvSpPr/>
          <p:nvPr/>
        </p:nvSpPr>
        <p:spPr>
          <a:xfrm>
            <a:off x="15497750" y="-556033"/>
            <a:ext cx="2790250" cy="2790250"/>
          </a:xfrm>
          <a:custGeom>
            <a:rect b="b" l="l" r="r" t="t"/>
            <a:pathLst>
              <a:path extrusionOk="0" h="2790250" w="2790250">
                <a:moveTo>
                  <a:pt x="0" y="0"/>
                </a:moveTo>
                <a:lnTo>
                  <a:pt x="2790250" y="0"/>
                </a:lnTo>
                <a:lnTo>
                  <a:pt x="2790250" y="2790250"/>
                </a:lnTo>
                <a:lnTo>
                  <a:pt x="0" y="2790250"/>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4" name="Google Shape;114;p3"/>
          <p:cNvSpPr/>
          <p:nvPr/>
        </p:nvSpPr>
        <p:spPr>
          <a:xfrm flipH="1" rot="10800000">
            <a:off x="55946" y="58870"/>
            <a:ext cx="5051652" cy="4114800"/>
          </a:xfrm>
          <a:custGeom>
            <a:rect b="b" l="l" r="r" t="t"/>
            <a:pathLst>
              <a:path extrusionOk="0" h="4114800" w="5051652">
                <a:moveTo>
                  <a:pt x="0" y="4114800"/>
                </a:moveTo>
                <a:lnTo>
                  <a:pt x="5051652" y="4114800"/>
                </a:lnTo>
                <a:lnTo>
                  <a:pt x="5051652" y="0"/>
                </a:lnTo>
                <a:lnTo>
                  <a:pt x="0" y="0"/>
                </a:lnTo>
                <a:lnTo>
                  <a:pt x="0" y="411480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5" name="Google Shape;115;p3"/>
          <p:cNvSpPr txBox="1"/>
          <p:nvPr/>
        </p:nvSpPr>
        <p:spPr>
          <a:xfrm>
            <a:off x="6629400" y="1104900"/>
            <a:ext cx="5618094" cy="52322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s-MX" sz="2800">
                <a:solidFill>
                  <a:schemeClr val="dk1"/>
                </a:solidFill>
                <a:latin typeface="Calibri"/>
                <a:ea typeface="Calibri"/>
                <a:cs typeface="Calibri"/>
                <a:sym typeface="Calibri"/>
              </a:rPr>
              <a:t>ENVEJECIMIENTO CUTANEO</a:t>
            </a:r>
            <a:endParaRPr/>
          </a:p>
        </p:txBody>
      </p:sp>
      <p:sp>
        <p:nvSpPr>
          <p:cNvPr id="116" name="Google Shape;116;p3"/>
          <p:cNvSpPr txBox="1"/>
          <p:nvPr/>
        </p:nvSpPr>
        <p:spPr>
          <a:xfrm>
            <a:off x="685800" y="4338497"/>
            <a:ext cx="6713036" cy="415498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s-MX" sz="2400">
                <a:solidFill>
                  <a:schemeClr val="dk1"/>
                </a:solidFill>
                <a:latin typeface="Calibri"/>
                <a:ea typeface="Calibri"/>
                <a:cs typeface="Calibri"/>
                <a:sym typeface="Calibri"/>
              </a:rPr>
              <a:t>Se reconocen dos tipos de envejecimiento, el intrínseco que se caracteriza por la disminución de todas las capas de la epidermis, el número de melanocitos, las células de Langerhands, las fibras elásticas y las fibras de colágeno y el otro tipo es el foto envejecimiento extrínseco que se caracteriza por un estrato corneo engrosado y micro fisurado con lesiones del ADN  de los queratinocitos y las células basales, displacía, neoplasia, fibras elásticas engrosadas y desorganizadas y disminución de las fibras de colágeno. </a:t>
            </a:r>
            <a:endParaRPr/>
          </a:p>
        </p:txBody>
      </p:sp>
      <p:sp>
        <p:nvSpPr>
          <p:cNvPr id="117" name="Google Shape;117;p3"/>
          <p:cNvSpPr txBox="1"/>
          <p:nvPr/>
        </p:nvSpPr>
        <p:spPr>
          <a:xfrm>
            <a:off x="8528957" y="8143102"/>
            <a:ext cx="6963350"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s-MX" sz="1800">
                <a:solidFill>
                  <a:schemeClr val="dk1"/>
                </a:solidFill>
                <a:latin typeface="Calibri"/>
                <a:ea typeface="Calibri"/>
                <a:cs typeface="Calibri"/>
                <a:sym typeface="Calibri"/>
              </a:rPr>
              <a:t>Figura 1. Izquierda envejecimiento intrínseco y derecha envejecimiento extrínseco </a:t>
            </a:r>
            <a:endParaRPr/>
          </a:p>
        </p:txBody>
      </p:sp>
      <p:pic>
        <p:nvPicPr>
          <p:cNvPr descr="La cara de un hombre&#10;&#10;El contenido generado por IA puede ser incorrecto." id="118" name="Google Shape;118;p3"/>
          <p:cNvPicPr preferRelativeResize="0"/>
          <p:nvPr/>
        </p:nvPicPr>
        <p:blipFill rotWithShape="1">
          <a:blip r:embed="rId6">
            <a:alphaModFix/>
          </a:blip>
          <a:srcRect b="0" l="0" r="0" t="0"/>
          <a:stretch/>
        </p:blipFill>
        <p:spPr>
          <a:xfrm>
            <a:off x="7550813" y="3305051"/>
            <a:ext cx="10737187" cy="4373313"/>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 name="Shape 123"/>
        <p:cNvGrpSpPr/>
        <p:nvPr/>
      </p:nvGrpSpPr>
      <p:grpSpPr>
        <a:xfrm>
          <a:off x="0" y="0"/>
          <a:ext cx="0" cy="0"/>
          <a:chOff x="0" y="0"/>
          <a:chExt cx="0" cy="0"/>
        </a:xfrm>
      </p:grpSpPr>
      <p:sp>
        <p:nvSpPr>
          <p:cNvPr id="124" name="Google Shape;124;p4"/>
          <p:cNvSpPr/>
          <p:nvPr/>
        </p:nvSpPr>
        <p:spPr>
          <a:xfrm>
            <a:off x="11529690" y="-7723902"/>
            <a:ext cx="10811520" cy="9544289"/>
          </a:xfrm>
          <a:custGeom>
            <a:rect b="b" l="l" r="r" t="t"/>
            <a:pathLst>
              <a:path extrusionOk="0" h="5372100" w="6085374">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5" name="Google Shape;125;p4"/>
          <p:cNvSpPr/>
          <p:nvPr/>
        </p:nvSpPr>
        <p:spPr>
          <a:xfrm rot="10800000">
            <a:off x="-3845923" y="9258201"/>
            <a:ext cx="23435936" cy="8887443"/>
          </a:xfrm>
          <a:custGeom>
            <a:rect b="b" l="l" r="r" t="t"/>
            <a:pathLst>
              <a:path extrusionOk="0" h="5372100" w="14166075">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6" name="Google Shape;126;p4"/>
          <p:cNvSpPr/>
          <p:nvPr/>
        </p:nvSpPr>
        <p:spPr>
          <a:xfrm>
            <a:off x="13990569" y="-380936"/>
            <a:ext cx="2554356" cy="2554356"/>
          </a:xfrm>
          <a:custGeom>
            <a:rect b="b" l="l" r="r" t="t"/>
            <a:pathLst>
              <a:path extrusionOk="0" h="2554356" w="2554356">
                <a:moveTo>
                  <a:pt x="0" y="0"/>
                </a:moveTo>
                <a:lnTo>
                  <a:pt x="2554356" y="0"/>
                </a:lnTo>
                <a:lnTo>
                  <a:pt x="2554356" y="2554356"/>
                </a:lnTo>
                <a:lnTo>
                  <a:pt x="0" y="2554356"/>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7" name="Google Shape;127;p4"/>
          <p:cNvSpPr/>
          <p:nvPr/>
        </p:nvSpPr>
        <p:spPr>
          <a:xfrm>
            <a:off x="15497750" y="-556033"/>
            <a:ext cx="2790250" cy="2790250"/>
          </a:xfrm>
          <a:custGeom>
            <a:rect b="b" l="l" r="r" t="t"/>
            <a:pathLst>
              <a:path extrusionOk="0" h="2790250" w="2790250">
                <a:moveTo>
                  <a:pt x="0" y="0"/>
                </a:moveTo>
                <a:lnTo>
                  <a:pt x="2790250" y="0"/>
                </a:lnTo>
                <a:lnTo>
                  <a:pt x="2790250" y="2790250"/>
                </a:lnTo>
                <a:lnTo>
                  <a:pt x="0" y="2790250"/>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8" name="Google Shape;128;p4"/>
          <p:cNvSpPr/>
          <p:nvPr/>
        </p:nvSpPr>
        <p:spPr>
          <a:xfrm flipH="1" rot="10800000">
            <a:off x="55946" y="58870"/>
            <a:ext cx="5051652" cy="4114800"/>
          </a:xfrm>
          <a:custGeom>
            <a:rect b="b" l="l" r="r" t="t"/>
            <a:pathLst>
              <a:path extrusionOk="0" h="4114800" w="5051652">
                <a:moveTo>
                  <a:pt x="0" y="4114800"/>
                </a:moveTo>
                <a:lnTo>
                  <a:pt x="5051652" y="4114800"/>
                </a:lnTo>
                <a:lnTo>
                  <a:pt x="5051652" y="0"/>
                </a:lnTo>
                <a:lnTo>
                  <a:pt x="0" y="0"/>
                </a:lnTo>
                <a:lnTo>
                  <a:pt x="0" y="411480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9" name="Google Shape;129;p4"/>
          <p:cNvSpPr txBox="1"/>
          <p:nvPr/>
        </p:nvSpPr>
        <p:spPr>
          <a:xfrm>
            <a:off x="6274755" y="839092"/>
            <a:ext cx="5738489" cy="95410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s-MX" sz="2800">
                <a:solidFill>
                  <a:schemeClr val="dk1"/>
                </a:solidFill>
                <a:latin typeface="Calibri"/>
                <a:ea typeface="Calibri"/>
                <a:cs typeface="Calibri"/>
                <a:sym typeface="Calibri"/>
              </a:rPr>
              <a:t>TRATAMIENTOS ESTETICOS NO INVASIVOS </a:t>
            </a:r>
            <a:endParaRPr/>
          </a:p>
        </p:txBody>
      </p:sp>
      <p:sp>
        <p:nvSpPr>
          <p:cNvPr id="130" name="Google Shape;130;p4"/>
          <p:cNvSpPr txBox="1"/>
          <p:nvPr/>
        </p:nvSpPr>
        <p:spPr>
          <a:xfrm>
            <a:off x="4890881" y="1891452"/>
            <a:ext cx="8622839" cy="827919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s-MX" sz="2800">
                <a:solidFill>
                  <a:schemeClr val="dk1"/>
                </a:solidFill>
                <a:latin typeface="Calibri"/>
                <a:ea typeface="Calibri"/>
                <a:cs typeface="Calibri"/>
                <a:sym typeface="Calibri"/>
              </a:rPr>
              <a:t>Los tratamientos no invasivos vendrían a ser los NO quirúrgicos dentro de ellos algunos de los más comunes son: </a:t>
            </a:r>
            <a:endParaRPr/>
          </a:p>
          <a:p>
            <a:pPr indent="-457200" lvl="0" marL="457200" marR="0" rtl="0" algn="l">
              <a:spcBef>
                <a:spcPts val="0"/>
              </a:spcBef>
              <a:spcAft>
                <a:spcPts val="0"/>
              </a:spcAft>
              <a:buClr>
                <a:schemeClr val="dk1"/>
              </a:buClr>
              <a:buSzPts val="2800"/>
              <a:buFont typeface="Arial"/>
              <a:buChar char="•"/>
            </a:pPr>
            <a:r>
              <a:rPr lang="es-MX" sz="2800">
                <a:solidFill>
                  <a:schemeClr val="dk1"/>
                </a:solidFill>
                <a:latin typeface="Calibri"/>
                <a:ea typeface="Calibri"/>
                <a:cs typeface="Calibri"/>
                <a:sym typeface="Calibri"/>
              </a:rPr>
              <a:t>Peelings químicos.</a:t>
            </a:r>
            <a:endParaRPr/>
          </a:p>
          <a:p>
            <a:pPr indent="-457200" lvl="0" marL="457200" marR="0" rtl="0" algn="l">
              <a:spcBef>
                <a:spcPts val="0"/>
              </a:spcBef>
              <a:spcAft>
                <a:spcPts val="0"/>
              </a:spcAft>
              <a:buClr>
                <a:schemeClr val="dk1"/>
              </a:buClr>
              <a:buSzPts val="2800"/>
              <a:buFont typeface="Arial"/>
              <a:buChar char="•"/>
            </a:pPr>
            <a:r>
              <a:rPr lang="es-MX" sz="2800">
                <a:solidFill>
                  <a:schemeClr val="dk1"/>
                </a:solidFill>
                <a:latin typeface="Calibri"/>
                <a:ea typeface="Calibri"/>
                <a:cs typeface="Calibri"/>
                <a:sym typeface="Calibri"/>
              </a:rPr>
              <a:t>Mascarillas. </a:t>
            </a:r>
            <a:endParaRPr/>
          </a:p>
          <a:p>
            <a:pPr indent="-457200" lvl="0" marL="457200" marR="0" rtl="0" algn="l">
              <a:spcBef>
                <a:spcPts val="0"/>
              </a:spcBef>
              <a:spcAft>
                <a:spcPts val="0"/>
              </a:spcAft>
              <a:buClr>
                <a:schemeClr val="dk1"/>
              </a:buClr>
              <a:buSzPts val="2800"/>
              <a:buFont typeface="Arial"/>
              <a:buChar char="•"/>
            </a:pPr>
            <a:r>
              <a:rPr lang="es-MX" sz="2800">
                <a:solidFill>
                  <a:schemeClr val="dk1"/>
                </a:solidFill>
                <a:latin typeface="Calibri"/>
                <a:ea typeface="Calibri"/>
                <a:cs typeface="Calibri"/>
                <a:sym typeface="Calibri"/>
              </a:rPr>
              <a:t>Despigmentantes. </a:t>
            </a:r>
            <a:endParaRPr/>
          </a:p>
          <a:p>
            <a:pPr indent="-457200" lvl="0" marL="457200" marR="0" rtl="0" algn="l">
              <a:spcBef>
                <a:spcPts val="0"/>
              </a:spcBef>
              <a:spcAft>
                <a:spcPts val="0"/>
              </a:spcAft>
              <a:buClr>
                <a:schemeClr val="dk1"/>
              </a:buClr>
              <a:buSzPts val="2800"/>
              <a:buFont typeface="Arial"/>
              <a:buChar char="•"/>
            </a:pPr>
            <a:r>
              <a:rPr lang="es-MX" sz="2800">
                <a:solidFill>
                  <a:schemeClr val="dk1"/>
                </a:solidFill>
                <a:latin typeface="Calibri"/>
                <a:ea typeface="Calibri"/>
                <a:cs typeface="Calibri"/>
                <a:sym typeface="Calibri"/>
              </a:rPr>
              <a:t>Tratamiento de arrugas, de estrías, de discromías. </a:t>
            </a:r>
            <a:endParaRPr/>
          </a:p>
          <a:p>
            <a:pPr indent="-457200" lvl="0" marL="457200" marR="0" rtl="0" algn="l">
              <a:spcBef>
                <a:spcPts val="0"/>
              </a:spcBef>
              <a:spcAft>
                <a:spcPts val="0"/>
              </a:spcAft>
              <a:buClr>
                <a:schemeClr val="dk1"/>
              </a:buClr>
              <a:buSzPts val="2800"/>
              <a:buFont typeface="Arial"/>
              <a:buChar char="•"/>
            </a:pPr>
            <a:r>
              <a:rPr lang="es-MX" sz="2800">
                <a:solidFill>
                  <a:schemeClr val="dk1"/>
                </a:solidFill>
                <a:latin typeface="Calibri"/>
                <a:ea typeface="Calibri"/>
                <a:cs typeface="Calibri"/>
                <a:sym typeface="Calibri"/>
              </a:rPr>
              <a:t>Acné.</a:t>
            </a:r>
            <a:endParaRPr/>
          </a:p>
          <a:p>
            <a:pPr indent="-457200" lvl="0" marL="457200" marR="0" rtl="0" algn="l">
              <a:spcBef>
                <a:spcPts val="0"/>
              </a:spcBef>
              <a:spcAft>
                <a:spcPts val="0"/>
              </a:spcAft>
              <a:buClr>
                <a:schemeClr val="dk1"/>
              </a:buClr>
              <a:buSzPts val="2800"/>
              <a:buFont typeface="Arial"/>
              <a:buChar char="•"/>
            </a:pPr>
            <a:r>
              <a:rPr lang="es-MX" sz="2800">
                <a:solidFill>
                  <a:schemeClr val="dk1"/>
                </a:solidFill>
                <a:latin typeface="Calibri"/>
                <a:ea typeface="Calibri"/>
                <a:cs typeface="Calibri"/>
                <a:sym typeface="Calibri"/>
              </a:rPr>
              <a:t>Cicatrices. </a:t>
            </a:r>
            <a:endParaRPr/>
          </a:p>
          <a:p>
            <a:pPr indent="-457200" lvl="0" marL="457200" marR="0" rtl="0" algn="l">
              <a:spcBef>
                <a:spcPts val="0"/>
              </a:spcBef>
              <a:spcAft>
                <a:spcPts val="0"/>
              </a:spcAft>
              <a:buClr>
                <a:schemeClr val="dk1"/>
              </a:buClr>
              <a:buSzPts val="2800"/>
              <a:buFont typeface="Arial"/>
              <a:buChar char="•"/>
            </a:pPr>
            <a:r>
              <a:rPr lang="es-MX" sz="2800">
                <a:solidFill>
                  <a:schemeClr val="dk1"/>
                </a:solidFill>
                <a:latin typeface="Calibri"/>
                <a:ea typeface="Calibri"/>
                <a:cs typeface="Calibri"/>
                <a:sym typeface="Calibri"/>
              </a:rPr>
              <a:t>Hiperhidrosis. </a:t>
            </a:r>
            <a:endParaRPr/>
          </a:p>
          <a:p>
            <a:pPr indent="-457200" lvl="0" marL="457200" marR="0" rtl="0" algn="l">
              <a:spcBef>
                <a:spcPts val="0"/>
              </a:spcBef>
              <a:spcAft>
                <a:spcPts val="0"/>
              </a:spcAft>
              <a:buClr>
                <a:schemeClr val="dk1"/>
              </a:buClr>
              <a:buSzPts val="2800"/>
              <a:buFont typeface="Arial"/>
              <a:buChar char="•"/>
            </a:pPr>
            <a:r>
              <a:rPr lang="es-MX" sz="2800">
                <a:solidFill>
                  <a:schemeClr val="dk1"/>
                </a:solidFill>
                <a:latin typeface="Calibri"/>
                <a:ea typeface="Calibri"/>
                <a:cs typeface="Calibri"/>
                <a:sym typeface="Calibri"/>
              </a:rPr>
              <a:t>Alopecias. </a:t>
            </a:r>
            <a:endParaRPr/>
          </a:p>
          <a:p>
            <a:pPr indent="-457200" lvl="0" marL="457200" marR="0" rtl="0" algn="l">
              <a:spcBef>
                <a:spcPts val="0"/>
              </a:spcBef>
              <a:spcAft>
                <a:spcPts val="0"/>
              </a:spcAft>
              <a:buClr>
                <a:schemeClr val="dk1"/>
              </a:buClr>
              <a:buSzPts val="2800"/>
              <a:buFont typeface="Arial"/>
              <a:buChar char="•"/>
            </a:pPr>
            <a:r>
              <a:rPr lang="es-MX" sz="2800">
                <a:solidFill>
                  <a:schemeClr val="dk1"/>
                </a:solidFill>
                <a:latin typeface="Calibri"/>
                <a:ea typeface="Calibri"/>
                <a:cs typeface="Calibri"/>
                <a:sym typeface="Calibri"/>
              </a:rPr>
              <a:t>Lunares.</a:t>
            </a:r>
            <a:endParaRPr/>
          </a:p>
          <a:p>
            <a:pPr indent="-457200" lvl="0" marL="457200" marR="0" rtl="0" algn="l">
              <a:spcBef>
                <a:spcPts val="0"/>
              </a:spcBef>
              <a:spcAft>
                <a:spcPts val="0"/>
              </a:spcAft>
              <a:buClr>
                <a:schemeClr val="dk1"/>
              </a:buClr>
              <a:buSzPts val="2800"/>
              <a:buFont typeface="Arial"/>
              <a:buChar char="•"/>
            </a:pPr>
            <a:r>
              <a:rPr lang="es-MX" sz="2800">
                <a:solidFill>
                  <a:schemeClr val="dk1"/>
                </a:solidFill>
                <a:latin typeface="Calibri"/>
                <a:ea typeface="Calibri"/>
                <a:cs typeface="Calibri"/>
                <a:sym typeface="Calibri"/>
              </a:rPr>
              <a:t>Verrugas.</a:t>
            </a:r>
            <a:endParaRPr/>
          </a:p>
          <a:p>
            <a:pPr indent="-457200" lvl="0" marL="457200" marR="0" rtl="0" algn="l">
              <a:spcBef>
                <a:spcPts val="0"/>
              </a:spcBef>
              <a:spcAft>
                <a:spcPts val="0"/>
              </a:spcAft>
              <a:buClr>
                <a:schemeClr val="dk1"/>
              </a:buClr>
              <a:buSzPts val="2800"/>
              <a:buFont typeface="Arial"/>
              <a:buChar char="•"/>
            </a:pPr>
            <a:r>
              <a:rPr lang="es-MX" sz="2800">
                <a:solidFill>
                  <a:schemeClr val="dk1"/>
                </a:solidFill>
                <a:latin typeface="Calibri"/>
                <a:ea typeface="Calibri"/>
                <a:cs typeface="Calibri"/>
                <a:sym typeface="Calibri"/>
              </a:rPr>
              <a:t>Telangiectasias. </a:t>
            </a:r>
            <a:endParaRPr/>
          </a:p>
          <a:p>
            <a:pPr indent="-457200" lvl="0" marL="457200" marR="0" rtl="0" algn="l">
              <a:spcBef>
                <a:spcPts val="0"/>
              </a:spcBef>
              <a:spcAft>
                <a:spcPts val="0"/>
              </a:spcAft>
              <a:buClr>
                <a:schemeClr val="dk1"/>
              </a:buClr>
              <a:buSzPts val="2800"/>
              <a:buFont typeface="Arial"/>
              <a:buChar char="•"/>
            </a:pPr>
            <a:r>
              <a:rPr lang="es-MX" sz="2800">
                <a:solidFill>
                  <a:schemeClr val="dk1"/>
                </a:solidFill>
                <a:latin typeface="Calibri"/>
                <a:ea typeface="Calibri"/>
                <a:cs typeface="Calibri"/>
                <a:sym typeface="Calibri"/>
              </a:rPr>
              <a:t>Tatuajes. </a:t>
            </a:r>
            <a:endParaRPr/>
          </a:p>
          <a:p>
            <a:pPr indent="-457200" lvl="0" marL="457200" marR="0" rtl="0" algn="l">
              <a:spcBef>
                <a:spcPts val="0"/>
              </a:spcBef>
              <a:spcAft>
                <a:spcPts val="0"/>
              </a:spcAft>
              <a:buClr>
                <a:schemeClr val="dk1"/>
              </a:buClr>
              <a:buSzPts val="2800"/>
              <a:buFont typeface="Arial"/>
              <a:buChar char="•"/>
            </a:pPr>
            <a:r>
              <a:rPr lang="es-MX" sz="2800">
                <a:solidFill>
                  <a:schemeClr val="dk1"/>
                </a:solidFill>
                <a:latin typeface="Calibri"/>
                <a:ea typeface="Calibri"/>
                <a:cs typeface="Calibri"/>
                <a:sym typeface="Calibri"/>
              </a:rPr>
              <a:t>Lesiones pigmentadas. </a:t>
            </a:r>
            <a:endParaRPr/>
          </a:p>
          <a:p>
            <a:pPr indent="-457200" lvl="0" marL="457200" marR="0" rtl="0" algn="l">
              <a:spcBef>
                <a:spcPts val="0"/>
              </a:spcBef>
              <a:spcAft>
                <a:spcPts val="0"/>
              </a:spcAft>
              <a:buClr>
                <a:schemeClr val="dk1"/>
              </a:buClr>
              <a:buSzPts val="2800"/>
              <a:buFont typeface="Arial"/>
              <a:buChar char="•"/>
            </a:pPr>
            <a:r>
              <a:rPr lang="es-MX" sz="2800">
                <a:solidFill>
                  <a:schemeClr val="dk1"/>
                </a:solidFill>
                <a:latin typeface="Calibri"/>
                <a:ea typeface="Calibri"/>
                <a:cs typeface="Calibri"/>
                <a:sym typeface="Calibri"/>
              </a:rPr>
              <a:t>Dermoabrasión. </a:t>
            </a:r>
            <a:endParaRPr/>
          </a:p>
          <a:p>
            <a:pPr indent="-279400" lvl="0" marL="457200" marR="0" rtl="0" algn="l">
              <a:spcBef>
                <a:spcPts val="0"/>
              </a:spcBef>
              <a:spcAft>
                <a:spcPts val="0"/>
              </a:spcAft>
              <a:buClr>
                <a:schemeClr val="dk1"/>
              </a:buClr>
              <a:buSzPts val="2800"/>
              <a:buFont typeface="Arial"/>
              <a:buNone/>
            </a:pPr>
            <a:r>
              <a:t/>
            </a:r>
            <a:endParaRPr sz="2800">
              <a:solidFill>
                <a:schemeClr val="dk1"/>
              </a:solidFill>
              <a:latin typeface="Calibri"/>
              <a:ea typeface="Calibri"/>
              <a:cs typeface="Calibri"/>
              <a:sym typeface="Calibri"/>
            </a:endParaRPr>
          </a:p>
          <a:p>
            <a:pPr indent="-279400" lvl="0" marL="457200" marR="0" rtl="0" algn="l">
              <a:spcBef>
                <a:spcPts val="0"/>
              </a:spcBef>
              <a:spcAft>
                <a:spcPts val="0"/>
              </a:spcAft>
              <a:buClr>
                <a:schemeClr val="dk1"/>
              </a:buClr>
              <a:buSzPts val="2800"/>
              <a:buFont typeface="Arial"/>
              <a:buNone/>
            </a:pPr>
            <a:r>
              <a:t/>
            </a:r>
            <a:endParaRPr sz="2800">
              <a:solidFill>
                <a:schemeClr val="dk1"/>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 name="Shape 135"/>
        <p:cNvGrpSpPr/>
        <p:nvPr/>
      </p:nvGrpSpPr>
      <p:grpSpPr>
        <a:xfrm>
          <a:off x="0" y="0"/>
          <a:ext cx="0" cy="0"/>
          <a:chOff x="0" y="0"/>
          <a:chExt cx="0" cy="0"/>
        </a:xfrm>
      </p:grpSpPr>
      <p:sp>
        <p:nvSpPr>
          <p:cNvPr id="136" name="Google Shape;136;p5"/>
          <p:cNvSpPr/>
          <p:nvPr/>
        </p:nvSpPr>
        <p:spPr>
          <a:xfrm>
            <a:off x="11529690" y="-7723902"/>
            <a:ext cx="10811520" cy="9544289"/>
          </a:xfrm>
          <a:custGeom>
            <a:rect b="b" l="l" r="r" t="t"/>
            <a:pathLst>
              <a:path extrusionOk="0" h="5372100" w="6085374">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37" name="Google Shape;137;p5"/>
          <p:cNvSpPr/>
          <p:nvPr/>
        </p:nvSpPr>
        <p:spPr>
          <a:xfrm rot="10800000">
            <a:off x="-3845923" y="9258201"/>
            <a:ext cx="23435936" cy="8887443"/>
          </a:xfrm>
          <a:custGeom>
            <a:rect b="b" l="l" r="r" t="t"/>
            <a:pathLst>
              <a:path extrusionOk="0" h="5372100" w="14166075">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38" name="Google Shape;138;p5"/>
          <p:cNvSpPr/>
          <p:nvPr/>
        </p:nvSpPr>
        <p:spPr>
          <a:xfrm>
            <a:off x="13990569" y="-380936"/>
            <a:ext cx="2554356" cy="2554356"/>
          </a:xfrm>
          <a:custGeom>
            <a:rect b="b" l="l" r="r" t="t"/>
            <a:pathLst>
              <a:path extrusionOk="0" h="2554356" w="2554356">
                <a:moveTo>
                  <a:pt x="0" y="0"/>
                </a:moveTo>
                <a:lnTo>
                  <a:pt x="2554356" y="0"/>
                </a:lnTo>
                <a:lnTo>
                  <a:pt x="2554356" y="2554356"/>
                </a:lnTo>
                <a:lnTo>
                  <a:pt x="0" y="2554356"/>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39" name="Google Shape;139;p5"/>
          <p:cNvSpPr/>
          <p:nvPr/>
        </p:nvSpPr>
        <p:spPr>
          <a:xfrm>
            <a:off x="15497750" y="-556033"/>
            <a:ext cx="2790250" cy="2790250"/>
          </a:xfrm>
          <a:custGeom>
            <a:rect b="b" l="l" r="r" t="t"/>
            <a:pathLst>
              <a:path extrusionOk="0" h="2790250" w="2790250">
                <a:moveTo>
                  <a:pt x="0" y="0"/>
                </a:moveTo>
                <a:lnTo>
                  <a:pt x="2790250" y="0"/>
                </a:lnTo>
                <a:lnTo>
                  <a:pt x="2790250" y="2790250"/>
                </a:lnTo>
                <a:lnTo>
                  <a:pt x="0" y="2790250"/>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40" name="Google Shape;140;p5"/>
          <p:cNvSpPr/>
          <p:nvPr/>
        </p:nvSpPr>
        <p:spPr>
          <a:xfrm flipH="1" rot="10800000">
            <a:off x="55946" y="58870"/>
            <a:ext cx="5051652" cy="4114800"/>
          </a:xfrm>
          <a:custGeom>
            <a:rect b="b" l="l" r="r" t="t"/>
            <a:pathLst>
              <a:path extrusionOk="0" h="4114800" w="5051652">
                <a:moveTo>
                  <a:pt x="0" y="4114800"/>
                </a:moveTo>
                <a:lnTo>
                  <a:pt x="5051652" y="4114800"/>
                </a:lnTo>
                <a:lnTo>
                  <a:pt x="5051652" y="0"/>
                </a:lnTo>
                <a:lnTo>
                  <a:pt x="0" y="0"/>
                </a:lnTo>
                <a:lnTo>
                  <a:pt x="0" y="411480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41" name="Google Shape;141;p5"/>
          <p:cNvSpPr txBox="1"/>
          <p:nvPr/>
        </p:nvSpPr>
        <p:spPr>
          <a:xfrm>
            <a:off x="6274755" y="839092"/>
            <a:ext cx="5738489" cy="95410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s-MX" sz="2800">
                <a:solidFill>
                  <a:schemeClr val="dk1"/>
                </a:solidFill>
                <a:latin typeface="Calibri"/>
                <a:ea typeface="Calibri"/>
                <a:cs typeface="Calibri"/>
                <a:sym typeface="Calibri"/>
              </a:rPr>
              <a:t>TRATAMIENTOS ESTETICOS NO INVASIVOS </a:t>
            </a:r>
            <a:endParaRPr/>
          </a:p>
        </p:txBody>
      </p:sp>
      <p:sp>
        <p:nvSpPr>
          <p:cNvPr id="142" name="Google Shape;142;p5"/>
          <p:cNvSpPr txBox="1"/>
          <p:nvPr/>
        </p:nvSpPr>
        <p:spPr>
          <a:xfrm>
            <a:off x="4890881" y="1891452"/>
            <a:ext cx="8622839" cy="6986528"/>
          </a:xfrm>
          <a:prstGeom prst="rect">
            <a:avLst/>
          </a:prstGeom>
          <a:noFill/>
          <a:ln>
            <a:noFill/>
          </a:ln>
        </p:spPr>
        <p:txBody>
          <a:bodyPr anchorCtr="0" anchor="t" bIns="45700" lIns="91425" spcFirstLastPara="1" rIns="91425" wrap="square" tIns="45700">
            <a:spAutoFit/>
          </a:bodyPr>
          <a:lstStyle/>
          <a:p>
            <a:pPr indent="-457200" lvl="0" marL="457200" marR="0" rtl="0" algn="l">
              <a:spcBef>
                <a:spcPts val="0"/>
              </a:spcBef>
              <a:spcAft>
                <a:spcPts val="0"/>
              </a:spcAft>
              <a:buClr>
                <a:schemeClr val="dk1"/>
              </a:buClr>
              <a:buSzPts val="2800"/>
              <a:buFont typeface="Arial"/>
              <a:buChar char="•"/>
            </a:pPr>
            <a:r>
              <a:rPr lang="es-MX" sz="2800">
                <a:solidFill>
                  <a:schemeClr val="dk1"/>
                </a:solidFill>
                <a:latin typeface="Calibri"/>
                <a:ea typeface="Calibri"/>
                <a:cs typeface="Calibri"/>
                <a:sym typeface="Calibri"/>
              </a:rPr>
              <a:t>Criocirugía. </a:t>
            </a:r>
            <a:endParaRPr/>
          </a:p>
          <a:p>
            <a:pPr indent="-457200" lvl="0" marL="457200" marR="0" rtl="0" algn="l">
              <a:spcBef>
                <a:spcPts val="0"/>
              </a:spcBef>
              <a:spcAft>
                <a:spcPts val="0"/>
              </a:spcAft>
              <a:buClr>
                <a:schemeClr val="dk1"/>
              </a:buClr>
              <a:buSzPts val="2800"/>
              <a:buFont typeface="Arial"/>
              <a:buChar char="•"/>
            </a:pPr>
            <a:r>
              <a:rPr lang="es-MX" sz="2800">
                <a:solidFill>
                  <a:schemeClr val="dk1"/>
                </a:solidFill>
                <a:latin typeface="Calibri"/>
                <a:ea typeface="Calibri"/>
                <a:cs typeface="Calibri"/>
                <a:sym typeface="Calibri"/>
              </a:rPr>
              <a:t>Biopsias. </a:t>
            </a:r>
            <a:endParaRPr/>
          </a:p>
          <a:p>
            <a:pPr indent="-457200" lvl="0" marL="457200" marR="0" rtl="0" algn="l">
              <a:spcBef>
                <a:spcPts val="0"/>
              </a:spcBef>
              <a:spcAft>
                <a:spcPts val="0"/>
              </a:spcAft>
              <a:buClr>
                <a:schemeClr val="dk1"/>
              </a:buClr>
              <a:buSzPts val="2800"/>
              <a:buFont typeface="Arial"/>
              <a:buChar char="•"/>
            </a:pPr>
            <a:r>
              <a:rPr lang="es-MX" sz="2800">
                <a:solidFill>
                  <a:schemeClr val="dk1"/>
                </a:solidFill>
                <a:latin typeface="Calibri"/>
                <a:ea typeface="Calibri"/>
                <a:cs typeface="Calibri"/>
                <a:sym typeface="Calibri"/>
              </a:rPr>
              <a:t>Varices. </a:t>
            </a:r>
            <a:endParaRPr/>
          </a:p>
          <a:p>
            <a:pPr indent="-457200" lvl="0" marL="457200" marR="0" rtl="0" algn="l">
              <a:spcBef>
                <a:spcPts val="0"/>
              </a:spcBef>
              <a:spcAft>
                <a:spcPts val="0"/>
              </a:spcAft>
              <a:buClr>
                <a:schemeClr val="dk1"/>
              </a:buClr>
              <a:buSzPts val="2800"/>
              <a:buFont typeface="Arial"/>
              <a:buChar char="•"/>
            </a:pPr>
            <a:r>
              <a:rPr lang="es-MX" sz="2800">
                <a:solidFill>
                  <a:schemeClr val="dk1"/>
                </a:solidFill>
                <a:latin typeface="Calibri"/>
                <a:ea typeface="Calibri"/>
                <a:cs typeface="Calibri"/>
                <a:sym typeface="Calibri"/>
              </a:rPr>
              <a:t>Rellenos. </a:t>
            </a:r>
            <a:endParaRPr/>
          </a:p>
          <a:p>
            <a:pPr indent="-457200" lvl="0" marL="457200" marR="0" rtl="0" algn="l">
              <a:spcBef>
                <a:spcPts val="0"/>
              </a:spcBef>
              <a:spcAft>
                <a:spcPts val="0"/>
              </a:spcAft>
              <a:buClr>
                <a:schemeClr val="dk1"/>
              </a:buClr>
              <a:buSzPts val="2800"/>
              <a:buFont typeface="Arial"/>
              <a:buChar char="•"/>
            </a:pPr>
            <a:r>
              <a:rPr lang="es-MX" sz="2800">
                <a:solidFill>
                  <a:schemeClr val="dk1"/>
                </a:solidFill>
                <a:latin typeface="Calibri"/>
                <a:ea typeface="Calibri"/>
                <a:cs typeface="Calibri"/>
                <a:sym typeface="Calibri"/>
              </a:rPr>
              <a:t>Botox. </a:t>
            </a:r>
            <a:endParaRPr/>
          </a:p>
          <a:p>
            <a:pPr indent="-457200" lvl="0" marL="457200" marR="0" rtl="0" algn="l">
              <a:spcBef>
                <a:spcPts val="0"/>
              </a:spcBef>
              <a:spcAft>
                <a:spcPts val="0"/>
              </a:spcAft>
              <a:buClr>
                <a:schemeClr val="dk1"/>
              </a:buClr>
              <a:buSzPts val="2800"/>
              <a:buFont typeface="Arial"/>
              <a:buChar char="•"/>
            </a:pPr>
            <a:r>
              <a:rPr lang="es-MX" sz="2800">
                <a:solidFill>
                  <a:schemeClr val="dk1"/>
                </a:solidFill>
                <a:latin typeface="Calibri"/>
                <a:ea typeface="Calibri"/>
                <a:cs typeface="Calibri"/>
                <a:sym typeface="Calibri"/>
              </a:rPr>
              <a:t>Mesoterapia. </a:t>
            </a:r>
            <a:endParaRPr/>
          </a:p>
          <a:p>
            <a:pPr indent="-457200" lvl="0" marL="457200" marR="0" rtl="0" algn="l">
              <a:spcBef>
                <a:spcPts val="0"/>
              </a:spcBef>
              <a:spcAft>
                <a:spcPts val="0"/>
              </a:spcAft>
              <a:buClr>
                <a:schemeClr val="dk1"/>
              </a:buClr>
              <a:buSzPts val="2800"/>
              <a:buFont typeface="Arial"/>
              <a:buChar char="•"/>
            </a:pPr>
            <a:r>
              <a:rPr lang="es-MX" sz="2800">
                <a:solidFill>
                  <a:schemeClr val="dk1"/>
                </a:solidFill>
                <a:latin typeface="Calibri"/>
                <a:ea typeface="Calibri"/>
                <a:cs typeface="Calibri"/>
                <a:sym typeface="Calibri"/>
              </a:rPr>
              <a:t>Hilos de sustentación. </a:t>
            </a:r>
            <a:endParaRPr/>
          </a:p>
          <a:p>
            <a:pPr indent="-457200" lvl="0" marL="457200" marR="0" rtl="0" algn="l">
              <a:spcBef>
                <a:spcPts val="0"/>
              </a:spcBef>
              <a:spcAft>
                <a:spcPts val="0"/>
              </a:spcAft>
              <a:buClr>
                <a:schemeClr val="dk1"/>
              </a:buClr>
              <a:buSzPts val="2800"/>
              <a:buFont typeface="Arial"/>
              <a:buChar char="•"/>
            </a:pPr>
            <a:r>
              <a:rPr lang="es-MX" sz="2800">
                <a:solidFill>
                  <a:schemeClr val="dk1"/>
                </a:solidFill>
                <a:latin typeface="Calibri"/>
                <a:ea typeface="Calibri"/>
                <a:cs typeface="Calibri"/>
                <a:sym typeface="Calibri"/>
              </a:rPr>
              <a:t>Rinomodelación. </a:t>
            </a:r>
            <a:endParaRPr/>
          </a:p>
          <a:p>
            <a:pPr indent="-457200" lvl="0" marL="457200" marR="0" rtl="0" algn="l">
              <a:spcBef>
                <a:spcPts val="0"/>
              </a:spcBef>
              <a:spcAft>
                <a:spcPts val="0"/>
              </a:spcAft>
              <a:buClr>
                <a:schemeClr val="dk1"/>
              </a:buClr>
              <a:buSzPts val="2800"/>
              <a:buFont typeface="Arial"/>
              <a:buChar char="•"/>
            </a:pPr>
            <a:r>
              <a:rPr lang="es-MX" sz="2800">
                <a:solidFill>
                  <a:schemeClr val="dk1"/>
                </a:solidFill>
                <a:latin typeface="Calibri"/>
                <a:ea typeface="Calibri"/>
                <a:cs typeface="Calibri"/>
                <a:sym typeface="Calibri"/>
              </a:rPr>
              <a:t>Plasma rico en plaquetas. </a:t>
            </a:r>
            <a:endParaRPr/>
          </a:p>
          <a:p>
            <a:pPr indent="-457200" lvl="0" marL="457200" marR="0" rtl="0" algn="l">
              <a:spcBef>
                <a:spcPts val="0"/>
              </a:spcBef>
              <a:spcAft>
                <a:spcPts val="0"/>
              </a:spcAft>
              <a:buClr>
                <a:schemeClr val="dk1"/>
              </a:buClr>
              <a:buSzPts val="2800"/>
              <a:buFont typeface="Arial"/>
              <a:buChar char="•"/>
            </a:pPr>
            <a:r>
              <a:rPr lang="es-MX" sz="2800">
                <a:solidFill>
                  <a:schemeClr val="dk1"/>
                </a:solidFill>
                <a:latin typeface="Calibri"/>
                <a:ea typeface="Calibri"/>
                <a:cs typeface="Calibri"/>
                <a:sym typeface="Calibri"/>
              </a:rPr>
              <a:t>Radiofrecuencia facial. </a:t>
            </a:r>
            <a:endParaRPr/>
          </a:p>
          <a:p>
            <a:pPr indent="-457200" lvl="0" marL="457200" marR="0" rtl="0" algn="l">
              <a:spcBef>
                <a:spcPts val="0"/>
              </a:spcBef>
              <a:spcAft>
                <a:spcPts val="0"/>
              </a:spcAft>
              <a:buClr>
                <a:schemeClr val="dk1"/>
              </a:buClr>
              <a:buSzPts val="2800"/>
              <a:buFont typeface="Arial"/>
              <a:buChar char="•"/>
            </a:pPr>
            <a:r>
              <a:rPr lang="es-MX" sz="2800">
                <a:solidFill>
                  <a:schemeClr val="dk1"/>
                </a:solidFill>
                <a:latin typeface="Calibri"/>
                <a:ea typeface="Calibri"/>
                <a:cs typeface="Calibri"/>
                <a:sym typeface="Calibri"/>
              </a:rPr>
              <a:t>Obesidad. </a:t>
            </a:r>
            <a:endParaRPr/>
          </a:p>
          <a:p>
            <a:pPr indent="-457200" lvl="0" marL="457200" marR="0" rtl="0" algn="l">
              <a:spcBef>
                <a:spcPts val="0"/>
              </a:spcBef>
              <a:spcAft>
                <a:spcPts val="0"/>
              </a:spcAft>
              <a:buClr>
                <a:schemeClr val="dk1"/>
              </a:buClr>
              <a:buSzPts val="2800"/>
              <a:buFont typeface="Arial"/>
              <a:buChar char="•"/>
            </a:pPr>
            <a:r>
              <a:rPr lang="es-MX" sz="2800">
                <a:solidFill>
                  <a:schemeClr val="dk1"/>
                </a:solidFill>
                <a:latin typeface="Calibri"/>
                <a:ea typeface="Calibri"/>
                <a:cs typeface="Calibri"/>
                <a:sym typeface="Calibri"/>
              </a:rPr>
              <a:t>Lipodistrofia. </a:t>
            </a:r>
            <a:endParaRPr/>
          </a:p>
          <a:p>
            <a:pPr indent="-457200" lvl="0" marL="457200" marR="0" rtl="0" algn="l">
              <a:spcBef>
                <a:spcPts val="0"/>
              </a:spcBef>
              <a:spcAft>
                <a:spcPts val="0"/>
              </a:spcAft>
              <a:buClr>
                <a:schemeClr val="dk1"/>
              </a:buClr>
              <a:buSzPts val="2800"/>
              <a:buFont typeface="Arial"/>
              <a:buChar char="•"/>
            </a:pPr>
            <a:r>
              <a:rPr lang="es-MX" sz="2800">
                <a:solidFill>
                  <a:schemeClr val="dk1"/>
                </a:solidFill>
                <a:latin typeface="Calibri"/>
                <a:ea typeface="Calibri"/>
                <a:cs typeface="Calibri"/>
                <a:sym typeface="Calibri"/>
              </a:rPr>
              <a:t>Celulitis. </a:t>
            </a:r>
            <a:endParaRPr/>
          </a:p>
          <a:p>
            <a:pPr indent="-457200" lvl="0" marL="457200" marR="0" rtl="0" algn="l">
              <a:spcBef>
                <a:spcPts val="0"/>
              </a:spcBef>
              <a:spcAft>
                <a:spcPts val="0"/>
              </a:spcAft>
              <a:buClr>
                <a:schemeClr val="dk1"/>
              </a:buClr>
              <a:buSzPts val="2800"/>
              <a:buFont typeface="Arial"/>
              <a:buChar char="•"/>
            </a:pPr>
            <a:r>
              <a:rPr lang="es-MX" sz="2800">
                <a:solidFill>
                  <a:schemeClr val="dk1"/>
                </a:solidFill>
                <a:latin typeface="Calibri"/>
                <a:ea typeface="Calibri"/>
                <a:cs typeface="Calibri"/>
                <a:sym typeface="Calibri"/>
              </a:rPr>
              <a:t>Etc.</a:t>
            </a:r>
            <a:endParaRPr/>
          </a:p>
          <a:p>
            <a:pPr indent="-279400" lvl="0" marL="457200" marR="0" rtl="0" algn="l">
              <a:spcBef>
                <a:spcPts val="0"/>
              </a:spcBef>
              <a:spcAft>
                <a:spcPts val="0"/>
              </a:spcAft>
              <a:buClr>
                <a:schemeClr val="dk1"/>
              </a:buClr>
              <a:buSzPts val="2800"/>
              <a:buFont typeface="Arial"/>
              <a:buNone/>
            </a:pPr>
            <a:r>
              <a:t/>
            </a:r>
            <a:endParaRPr sz="2800">
              <a:solidFill>
                <a:schemeClr val="dk1"/>
              </a:solidFill>
              <a:latin typeface="Calibri"/>
              <a:ea typeface="Calibri"/>
              <a:cs typeface="Calibri"/>
              <a:sym typeface="Calibri"/>
            </a:endParaRPr>
          </a:p>
          <a:p>
            <a:pPr indent="-279400" lvl="0" marL="457200" marR="0" rtl="0" algn="l">
              <a:spcBef>
                <a:spcPts val="0"/>
              </a:spcBef>
              <a:spcAft>
                <a:spcPts val="0"/>
              </a:spcAft>
              <a:buClr>
                <a:schemeClr val="dk1"/>
              </a:buClr>
              <a:buSzPts val="2800"/>
              <a:buFont typeface="Arial"/>
              <a:buNone/>
            </a:pPr>
            <a:r>
              <a:t/>
            </a:r>
            <a:endParaRPr sz="2800">
              <a:solidFill>
                <a:schemeClr val="dk1"/>
              </a:solidFill>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 name="Shape 146"/>
        <p:cNvGrpSpPr/>
        <p:nvPr/>
      </p:nvGrpSpPr>
      <p:grpSpPr>
        <a:xfrm>
          <a:off x="0" y="0"/>
          <a:ext cx="0" cy="0"/>
          <a:chOff x="0" y="0"/>
          <a:chExt cx="0" cy="0"/>
        </a:xfrm>
      </p:grpSpPr>
      <p:sp>
        <p:nvSpPr>
          <p:cNvPr id="147" name="Google Shape;147;p6"/>
          <p:cNvSpPr/>
          <p:nvPr/>
        </p:nvSpPr>
        <p:spPr>
          <a:xfrm>
            <a:off x="11529690" y="-7723902"/>
            <a:ext cx="10811520" cy="9544289"/>
          </a:xfrm>
          <a:custGeom>
            <a:rect b="b" l="l" r="r" t="t"/>
            <a:pathLst>
              <a:path extrusionOk="0" h="5372100" w="6085374">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48" name="Google Shape;148;p6"/>
          <p:cNvSpPr/>
          <p:nvPr/>
        </p:nvSpPr>
        <p:spPr>
          <a:xfrm rot="10800000">
            <a:off x="-3226408" y="9243569"/>
            <a:ext cx="23435936" cy="8887443"/>
          </a:xfrm>
          <a:custGeom>
            <a:rect b="b" l="l" r="r" t="t"/>
            <a:pathLst>
              <a:path extrusionOk="0" h="5372100" w="14166075">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49" name="Google Shape;149;p6"/>
          <p:cNvSpPr/>
          <p:nvPr/>
        </p:nvSpPr>
        <p:spPr>
          <a:xfrm>
            <a:off x="13990569" y="-380936"/>
            <a:ext cx="2554356" cy="2554356"/>
          </a:xfrm>
          <a:custGeom>
            <a:rect b="b" l="l" r="r" t="t"/>
            <a:pathLst>
              <a:path extrusionOk="0" h="2554356" w="2554356">
                <a:moveTo>
                  <a:pt x="0" y="0"/>
                </a:moveTo>
                <a:lnTo>
                  <a:pt x="2554356" y="0"/>
                </a:lnTo>
                <a:lnTo>
                  <a:pt x="2554356" y="2554356"/>
                </a:lnTo>
                <a:lnTo>
                  <a:pt x="0" y="2554356"/>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0" name="Google Shape;150;p6"/>
          <p:cNvSpPr/>
          <p:nvPr/>
        </p:nvSpPr>
        <p:spPr>
          <a:xfrm>
            <a:off x="15497750" y="-556033"/>
            <a:ext cx="2790250" cy="2790250"/>
          </a:xfrm>
          <a:custGeom>
            <a:rect b="b" l="l" r="r" t="t"/>
            <a:pathLst>
              <a:path extrusionOk="0" h="2790250" w="2790250">
                <a:moveTo>
                  <a:pt x="0" y="0"/>
                </a:moveTo>
                <a:lnTo>
                  <a:pt x="2790250" y="0"/>
                </a:lnTo>
                <a:lnTo>
                  <a:pt x="2790250" y="2790250"/>
                </a:lnTo>
                <a:lnTo>
                  <a:pt x="0" y="2790250"/>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1" name="Google Shape;151;p6"/>
          <p:cNvSpPr/>
          <p:nvPr/>
        </p:nvSpPr>
        <p:spPr>
          <a:xfrm flipH="1" rot="10800000">
            <a:off x="55946" y="58870"/>
            <a:ext cx="5051652" cy="4114800"/>
          </a:xfrm>
          <a:custGeom>
            <a:rect b="b" l="l" r="r" t="t"/>
            <a:pathLst>
              <a:path extrusionOk="0" h="4114800" w="5051652">
                <a:moveTo>
                  <a:pt x="0" y="4114800"/>
                </a:moveTo>
                <a:lnTo>
                  <a:pt x="5051652" y="4114800"/>
                </a:lnTo>
                <a:lnTo>
                  <a:pt x="5051652" y="0"/>
                </a:lnTo>
                <a:lnTo>
                  <a:pt x="0" y="0"/>
                </a:lnTo>
                <a:lnTo>
                  <a:pt x="0" y="411480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2" name="Google Shape;152;p6"/>
          <p:cNvSpPr txBox="1"/>
          <p:nvPr/>
        </p:nvSpPr>
        <p:spPr>
          <a:xfrm>
            <a:off x="6127900" y="315872"/>
            <a:ext cx="4648200" cy="52322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s-MX" sz="2800">
                <a:solidFill>
                  <a:schemeClr val="dk1"/>
                </a:solidFill>
                <a:latin typeface="Calibri"/>
                <a:ea typeface="Calibri"/>
                <a:cs typeface="Calibri"/>
                <a:sym typeface="Calibri"/>
              </a:rPr>
              <a:t>PEELINGS QUIMICOS</a:t>
            </a:r>
            <a:endParaRPr/>
          </a:p>
        </p:txBody>
      </p:sp>
      <p:sp>
        <p:nvSpPr>
          <p:cNvPr id="153" name="Google Shape;153;p6"/>
          <p:cNvSpPr txBox="1"/>
          <p:nvPr/>
        </p:nvSpPr>
        <p:spPr>
          <a:xfrm>
            <a:off x="1504419" y="4562482"/>
            <a:ext cx="2909214" cy="1938992"/>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es-MX" sz="2400">
                <a:solidFill>
                  <a:schemeClr val="dk1"/>
                </a:solidFill>
                <a:latin typeface="Calibri"/>
                <a:ea typeface="Calibri"/>
                <a:cs typeface="Calibri"/>
                <a:sym typeface="Calibri"/>
              </a:rPr>
              <a:t>Los peelings químicos se clasifican según la profundidad que alcancen en: </a:t>
            </a:r>
            <a:endParaRPr/>
          </a:p>
          <a:p>
            <a:pPr indent="0" lvl="0" marL="0" marR="0" rtl="0" algn="just">
              <a:spcBef>
                <a:spcPts val="0"/>
              </a:spcBef>
              <a:spcAft>
                <a:spcPts val="0"/>
              </a:spcAft>
              <a:buNone/>
            </a:pPr>
            <a:r>
              <a:t/>
            </a:r>
            <a:endParaRPr sz="2400">
              <a:solidFill>
                <a:schemeClr val="dk1"/>
              </a:solidFill>
              <a:latin typeface="Calibri"/>
              <a:ea typeface="Calibri"/>
              <a:cs typeface="Calibri"/>
              <a:sym typeface="Calibri"/>
            </a:endParaRPr>
          </a:p>
        </p:txBody>
      </p:sp>
      <p:graphicFrame>
        <p:nvGraphicFramePr>
          <p:cNvPr id="154" name="Google Shape;154;p6"/>
          <p:cNvGraphicFramePr/>
          <p:nvPr/>
        </p:nvGraphicFramePr>
        <p:xfrm>
          <a:off x="5703172" y="723900"/>
          <a:ext cx="3000000" cy="3000000"/>
        </p:xfrm>
        <a:graphic>
          <a:graphicData uri="http://schemas.openxmlformats.org/drawingml/2006/table">
            <a:tbl>
              <a:tblPr>
                <a:noFill/>
                <a:tableStyleId>{6DB2EE61-8A70-4F04-AB45-49A0C0BBB105}</a:tableStyleId>
              </a:tblPr>
              <a:tblGrid>
                <a:gridCol w="2695900"/>
                <a:gridCol w="1792900"/>
                <a:gridCol w="1352325"/>
              </a:tblGrid>
              <a:tr h="394275">
                <a:tc gridSpan="2">
                  <a:txBody>
                    <a:bodyPr/>
                    <a:lstStyle/>
                    <a:p>
                      <a:pPr indent="0" lvl="0" marL="0" marR="0" rtl="0" algn="ctr">
                        <a:spcBef>
                          <a:spcPts val="0"/>
                        </a:spcBef>
                        <a:spcAft>
                          <a:spcPts val="0"/>
                        </a:spcAft>
                        <a:buClr>
                          <a:schemeClr val="dk1"/>
                        </a:buClr>
                        <a:buSzPts val="1400"/>
                        <a:buFont typeface="Calibri"/>
                        <a:buNone/>
                      </a:pPr>
                      <a:r>
                        <a:rPr lang="es-MX" sz="1400" u="none" cap="none" strike="noStrike"/>
                        <a:t>Muy superficiales </a:t>
                      </a:r>
                      <a:endParaRPr b="0" i="0" sz="1400" u="none" cap="none" strike="noStrike">
                        <a:solidFill>
                          <a:srgbClr val="000000"/>
                        </a:solidFill>
                        <a:latin typeface="Arial"/>
                        <a:ea typeface="Arial"/>
                        <a:cs typeface="Arial"/>
                        <a:sym typeface="Arial"/>
                      </a:endParaRPr>
                    </a:p>
                  </a:txBody>
                  <a:tcPr marT="44275" marB="44275" marR="88550" marL="88550" anchor="b"/>
                </a:tc>
                <a:tc hMerge="1"/>
                <a:tc>
                  <a:txBody>
                    <a:bodyPr/>
                    <a:lstStyle/>
                    <a:p>
                      <a:pPr indent="0" lvl="0" marL="0" marR="0" rtl="0" algn="l">
                        <a:spcBef>
                          <a:spcPts val="0"/>
                        </a:spcBef>
                        <a:spcAft>
                          <a:spcPts val="0"/>
                        </a:spcAft>
                        <a:buClr>
                          <a:schemeClr val="dk1"/>
                        </a:buClr>
                        <a:buSzPts val="1400"/>
                        <a:buFont typeface="Calibri"/>
                        <a:buNone/>
                      </a:pPr>
                      <a:r>
                        <a:rPr lang="es-MX" sz="1400" u="none" cap="none" strike="noStrike"/>
                        <a:t> </a:t>
                      </a:r>
                      <a:endParaRPr b="0" i="0" sz="1400" u="none" cap="none" strike="noStrike">
                        <a:solidFill>
                          <a:srgbClr val="000000"/>
                        </a:solidFill>
                        <a:latin typeface="Arial"/>
                        <a:ea typeface="Arial"/>
                        <a:cs typeface="Arial"/>
                        <a:sym typeface="Arial"/>
                      </a:endParaRPr>
                    </a:p>
                  </a:txBody>
                  <a:tcPr marT="9375" marB="0" marR="9375" marL="9375" anchor="b"/>
                </a:tc>
              </a:tr>
              <a:tr h="257075">
                <a:tc>
                  <a:txBody>
                    <a:bodyPr/>
                    <a:lstStyle/>
                    <a:p>
                      <a:pPr indent="0" lvl="0" marL="0" marR="0" rtl="0" algn="l">
                        <a:spcBef>
                          <a:spcPts val="0"/>
                        </a:spcBef>
                        <a:spcAft>
                          <a:spcPts val="0"/>
                        </a:spcAft>
                        <a:buClr>
                          <a:schemeClr val="dk1"/>
                        </a:buClr>
                        <a:buSzPts val="1400"/>
                        <a:buFont typeface="Calibri"/>
                        <a:buNone/>
                      </a:pPr>
                      <a:r>
                        <a:rPr lang="es-MX" sz="1400" u="none" cap="none" strike="noStrike"/>
                        <a:t>Estratocorneo</a:t>
                      </a:r>
                      <a:endParaRPr b="0" i="0" sz="1400" u="none" cap="none" strike="noStrike">
                        <a:solidFill>
                          <a:srgbClr val="000000"/>
                        </a:solidFill>
                        <a:latin typeface="Arial"/>
                        <a:ea typeface="Arial"/>
                        <a:cs typeface="Arial"/>
                        <a:sym typeface="Arial"/>
                      </a:endParaRPr>
                    </a:p>
                  </a:txBody>
                  <a:tcPr marT="9375" marB="0" marR="9375" marL="9375" anchor="b"/>
                </a:tc>
                <a:tc>
                  <a:txBody>
                    <a:bodyPr/>
                    <a:lstStyle/>
                    <a:p>
                      <a:pPr indent="0" lvl="0" marL="0" marR="0" rtl="0" algn="l">
                        <a:spcBef>
                          <a:spcPts val="0"/>
                        </a:spcBef>
                        <a:spcAft>
                          <a:spcPts val="0"/>
                        </a:spcAft>
                        <a:buClr>
                          <a:schemeClr val="dk1"/>
                        </a:buClr>
                        <a:buSzPts val="1400"/>
                        <a:buFont typeface="Calibri"/>
                        <a:buNone/>
                      </a:pPr>
                      <a:r>
                        <a:rPr lang="es-MX" sz="1400" u="none" cap="none" strike="noStrike"/>
                        <a:t> </a:t>
                      </a:r>
                      <a:endParaRPr b="0" i="0" sz="1400" u="none" cap="none" strike="noStrike">
                        <a:solidFill>
                          <a:srgbClr val="000000"/>
                        </a:solidFill>
                        <a:latin typeface="Arial"/>
                        <a:ea typeface="Arial"/>
                        <a:cs typeface="Arial"/>
                        <a:sym typeface="Arial"/>
                      </a:endParaRPr>
                    </a:p>
                  </a:txBody>
                  <a:tcPr marT="9375" marB="0" marR="9375" marL="9375" anchor="b"/>
                </a:tc>
                <a:tc>
                  <a:txBody>
                    <a:bodyPr/>
                    <a:lstStyle/>
                    <a:p>
                      <a:pPr indent="0" lvl="0" marL="0" marR="0" rtl="0" algn="l">
                        <a:spcBef>
                          <a:spcPts val="0"/>
                        </a:spcBef>
                        <a:spcAft>
                          <a:spcPts val="0"/>
                        </a:spcAft>
                        <a:buClr>
                          <a:schemeClr val="dk1"/>
                        </a:buClr>
                        <a:buSzPts val="1400"/>
                        <a:buFont typeface="Calibri"/>
                        <a:buNone/>
                      </a:pPr>
                      <a:r>
                        <a:rPr lang="es-MX" sz="1400" u="none" cap="none" strike="noStrike"/>
                        <a:t> </a:t>
                      </a:r>
                      <a:endParaRPr b="0" i="0" sz="1400" u="none" cap="none" strike="noStrike">
                        <a:solidFill>
                          <a:srgbClr val="000000"/>
                        </a:solidFill>
                        <a:latin typeface="Arial"/>
                        <a:ea typeface="Arial"/>
                        <a:cs typeface="Arial"/>
                        <a:sym typeface="Arial"/>
                      </a:endParaRPr>
                    </a:p>
                  </a:txBody>
                  <a:tcPr marT="9375" marB="0" marR="9375" marL="9375" anchor="b"/>
                </a:tc>
              </a:tr>
              <a:tr h="257075">
                <a:tc>
                  <a:txBody>
                    <a:bodyPr/>
                    <a:lstStyle/>
                    <a:p>
                      <a:pPr indent="0" lvl="0" marL="0" marR="0" rtl="0" algn="l">
                        <a:spcBef>
                          <a:spcPts val="0"/>
                        </a:spcBef>
                        <a:spcAft>
                          <a:spcPts val="0"/>
                        </a:spcAft>
                        <a:buClr>
                          <a:schemeClr val="dk1"/>
                        </a:buClr>
                        <a:buSzPts val="1400"/>
                        <a:buFont typeface="Calibri"/>
                        <a:buNone/>
                      </a:pPr>
                      <a:r>
                        <a:rPr lang="es-MX" sz="1400" u="none" cap="none" strike="noStrike"/>
                        <a:t>Acido salicilico </a:t>
                      </a:r>
                      <a:endParaRPr b="0" i="0" sz="1400" u="none" cap="none" strike="noStrike">
                        <a:solidFill>
                          <a:srgbClr val="000000"/>
                        </a:solidFill>
                        <a:latin typeface="Arial"/>
                        <a:ea typeface="Arial"/>
                        <a:cs typeface="Arial"/>
                        <a:sym typeface="Arial"/>
                      </a:endParaRPr>
                    </a:p>
                  </a:txBody>
                  <a:tcPr marT="9375" marB="0" marR="9375" marL="9375" anchor="b"/>
                </a:tc>
                <a:tc>
                  <a:txBody>
                    <a:bodyPr/>
                    <a:lstStyle/>
                    <a:p>
                      <a:pPr indent="0" lvl="0" marL="0" marR="0" rtl="0" algn="r">
                        <a:spcBef>
                          <a:spcPts val="0"/>
                        </a:spcBef>
                        <a:spcAft>
                          <a:spcPts val="0"/>
                        </a:spcAft>
                        <a:buClr>
                          <a:schemeClr val="dk1"/>
                        </a:buClr>
                        <a:buSzPts val="1400"/>
                        <a:buFont typeface="Calibri"/>
                        <a:buNone/>
                      </a:pPr>
                      <a:r>
                        <a:rPr lang="es-MX" sz="1400" u="none" cap="none" strike="noStrike"/>
                        <a:t>30%</a:t>
                      </a:r>
                      <a:endParaRPr b="0" i="0" sz="1400" u="none" cap="none" strike="noStrike">
                        <a:solidFill>
                          <a:srgbClr val="000000"/>
                        </a:solidFill>
                        <a:latin typeface="Arial"/>
                        <a:ea typeface="Arial"/>
                        <a:cs typeface="Arial"/>
                        <a:sym typeface="Arial"/>
                      </a:endParaRPr>
                    </a:p>
                  </a:txBody>
                  <a:tcPr marT="9375" marB="0" marR="9375" marL="9375" anchor="b"/>
                </a:tc>
                <a:tc>
                  <a:txBody>
                    <a:bodyPr/>
                    <a:lstStyle/>
                    <a:p>
                      <a:pPr indent="0" lvl="0" marL="0" marR="0" rtl="0" algn="l">
                        <a:spcBef>
                          <a:spcPts val="0"/>
                        </a:spcBef>
                        <a:spcAft>
                          <a:spcPts val="0"/>
                        </a:spcAft>
                        <a:buClr>
                          <a:schemeClr val="dk1"/>
                        </a:buClr>
                        <a:buSzPts val="1400"/>
                        <a:buFont typeface="Calibri"/>
                        <a:buNone/>
                      </a:pPr>
                      <a:r>
                        <a:rPr lang="es-MX" sz="1400" u="none" cap="none" strike="noStrike"/>
                        <a:t> </a:t>
                      </a:r>
                      <a:endParaRPr b="0" i="0" sz="1400" u="none" cap="none" strike="noStrike">
                        <a:solidFill>
                          <a:srgbClr val="000000"/>
                        </a:solidFill>
                        <a:latin typeface="Arial"/>
                        <a:ea typeface="Arial"/>
                        <a:cs typeface="Arial"/>
                        <a:sym typeface="Arial"/>
                      </a:endParaRPr>
                    </a:p>
                  </a:txBody>
                  <a:tcPr marT="9375" marB="0" marR="9375" marL="9375" anchor="b"/>
                </a:tc>
              </a:tr>
              <a:tr h="257075">
                <a:tc>
                  <a:txBody>
                    <a:bodyPr/>
                    <a:lstStyle/>
                    <a:p>
                      <a:pPr indent="0" lvl="0" marL="0" marR="0" rtl="0" algn="l">
                        <a:spcBef>
                          <a:spcPts val="0"/>
                        </a:spcBef>
                        <a:spcAft>
                          <a:spcPts val="0"/>
                        </a:spcAft>
                        <a:buClr>
                          <a:schemeClr val="dk1"/>
                        </a:buClr>
                        <a:buSzPts val="1400"/>
                        <a:buFont typeface="Calibri"/>
                        <a:buNone/>
                      </a:pPr>
                      <a:r>
                        <a:rPr lang="es-MX" sz="1400" u="none" cap="none" strike="noStrike"/>
                        <a:t>Ácido glicolico </a:t>
                      </a:r>
                      <a:endParaRPr b="0" i="0" sz="1400" u="none" cap="none" strike="noStrike">
                        <a:solidFill>
                          <a:srgbClr val="000000"/>
                        </a:solidFill>
                        <a:latin typeface="Arial"/>
                        <a:ea typeface="Arial"/>
                        <a:cs typeface="Arial"/>
                        <a:sym typeface="Arial"/>
                      </a:endParaRPr>
                    </a:p>
                  </a:txBody>
                  <a:tcPr marT="9375" marB="0" marR="9375" marL="9375" anchor="b"/>
                </a:tc>
                <a:tc>
                  <a:txBody>
                    <a:bodyPr/>
                    <a:lstStyle/>
                    <a:p>
                      <a:pPr indent="0" lvl="0" marL="0" marR="0" rtl="0" algn="l">
                        <a:spcBef>
                          <a:spcPts val="0"/>
                        </a:spcBef>
                        <a:spcAft>
                          <a:spcPts val="0"/>
                        </a:spcAft>
                        <a:buClr>
                          <a:schemeClr val="dk1"/>
                        </a:buClr>
                        <a:buSzPts val="1400"/>
                        <a:buFont typeface="Calibri"/>
                        <a:buNone/>
                      </a:pPr>
                      <a:r>
                        <a:rPr lang="es-MX" sz="1400" u="none" cap="none" strike="noStrike"/>
                        <a:t>40-50%</a:t>
                      </a:r>
                      <a:endParaRPr b="0" i="0" sz="1400" u="none" cap="none" strike="noStrike">
                        <a:solidFill>
                          <a:srgbClr val="000000"/>
                        </a:solidFill>
                        <a:latin typeface="Arial"/>
                        <a:ea typeface="Arial"/>
                        <a:cs typeface="Arial"/>
                        <a:sym typeface="Arial"/>
                      </a:endParaRPr>
                    </a:p>
                  </a:txBody>
                  <a:tcPr marT="9375" marB="0" marR="9375" marL="9375" anchor="b"/>
                </a:tc>
                <a:tc>
                  <a:txBody>
                    <a:bodyPr/>
                    <a:lstStyle/>
                    <a:p>
                      <a:pPr indent="0" lvl="0" marL="0" marR="0" rtl="0" algn="l">
                        <a:spcBef>
                          <a:spcPts val="0"/>
                        </a:spcBef>
                        <a:spcAft>
                          <a:spcPts val="0"/>
                        </a:spcAft>
                        <a:buClr>
                          <a:schemeClr val="dk1"/>
                        </a:buClr>
                        <a:buSzPts val="1400"/>
                        <a:buFont typeface="Calibri"/>
                        <a:buNone/>
                      </a:pPr>
                      <a:r>
                        <a:rPr lang="es-MX" sz="1400" u="none" cap="none" strike="noStrike"/>
                        <a:t> </a:t>
                      </a:r>
                      <a:endParaRPr b="0" i="0" sz="1400" u="none" cap="none" strike="noStrike">
                        <a:solidFill>
                          <a:srgbClr val="000000"/>
                        </a:solidFill>
                        <a:latin typeface="Arial"/>
                        <a:ea typeface="Arial"/>
                        <a:cs typeface="Arial"/>
                        <a:sym typeface="Arial"/>
                      </a:endParaRPr>
                    </a:p>
                  </a:txBody>
                  <a:tcPr marT="9375" marB="0" marR="9375" marL="9375" anchor="b"/>
                </a:tc>
              </a:tr>
              <a:tr h="257075">
                <a:tc>
                  <a:txBody>
                    <a:bodyPr/>
                    <a:lstStyle/>
                    <a:p>
                      <a:pPr indent="0" lvl="0" marL="0" marR="0" rtl="0" algn="l">
                        <a:spcBef>
                          <a:spcPts val="0"/>
                        </a:spcBef>
                        <a:spcAft>
                          <a:spcPts val="0"/>
                        </a:spcAft>
                        <a:buClr>
                          <a:schemeClr val="dk1"/>
                        </a:buClr>
                        <a:buSzPts val="1400"/>
                        <a:buFont typeface="Calibri"/>
                        <a:buNone/>
                      </a:pPr>
                      <a:r>
                        <a:rPr lang="es-MX" sz="1400" u="none" cap="none" strike="noStrike"/>
                        <a:t>Solucion de Jessner </a:t>
                      </a:r>
                      <a:endParaRPr b="0" i="0" sz="1400" u="none" cap="none" strike="noStrike">
                        <a:solidFill>
                          <a:srgbClr val="000000"/>
                        </a:solidFill>
                        <a:latin typeface="Arial"/>
                        <a:ea typeface="Arial"/>
                        <a:cs typeface="Arial"/>
                        <a:sym typeface="Arial"/>
                      </a:endParaRPr>
                    </a:p>
                  </a:txBody>
                  <a:tcPr marT="9375" marB="0" marR="9375" marL="9375" anchor="b"/>
                </a:tc>
                <a:tc>
                  <a:txBody>
                    <a:bodyPr/>
                    <a:lstStyle/>
                    <a:p>
                      <a:pPr indent="0" lvl="0" marL="0" marR="0" rtl="0" algn="l">
                        <a:spcBef>
                          <a:spcPts val="0"/>
                        </a:spcBef>
                        <a:spcAft>
                          <a:spcPts val="0"/>
                        </a:spcAft>
                        <a:buClr>
                          <a:schemeClr val="dk1"/>
                        </a:buClr>
                        <a:buSzPts val="1400"/>
                        <a:buFont typeface="Calibri"/>
                        <a:buNone/>
                      </a:pPr>
                      <a:r>
                        <a:rPr lang="es-MX" sz="1400" u="none" cap="none" strike="noStrike"/>
                        <a:t> </a:t>
                      </a:r>
                      <a:endParaRPr b="0" i="0" sz="1400" u="none" cap="none" strike="noStrike">
                        <a:solidFill>
                          <a:srgbClr val="000000"/>
                        </a:solidFill>
                        <a:latin typeface="Arial"/>
                        <a:ea typeface="Arial"/>
                        <a:cs typeface="Arial"/>
                        <a:sym typeface="Arial"/>
                      </a:endParaRPr>
                    </a:p>
                  </a:txBody>
                  <a:tcPr marT="9375" marB="0" marR="9375" marL="9375" anchor="b"/>
                </a:tc>
                <a:tc>
                  <a:txBody>
                    <a:bodyPr/>
                    <a:lstStyle/>
                    <a:p>
                      <a:pPr indent="0" lvl="0" marL="0" marR="0" rtl="0" algn="l">
                        <a:spcBef>
                          <a:spcPts val="0"/>
                        </a:spcBef>
                        <a:spcAft>
                          <a:spcPts val="0"/>
                        </a:spcAft>
                        <a:buClr>
                          <a:schemeClr val="dk1"/>
                        </a:buClr>
                        <a:buSzPts val="1400"/>
                        <a:buFont typeface="Calibri"/>
                        <a:buNone/>
                      </a:pPr>
                      <a:r>
                        <a:rPr lang="es-MX" sz="1400" u="none" cap="none" strike="noStrike"/>
                        <a:t> </a:t>
                      </a:r>
                      <a:endParaRPr b="0" i="0" sz="1400" u="none" cap="none" strike="noStrike">
                        <a:solidFill>
                          <a:srgbClr val="000000"/>
                        </a:solidFill>
                        <a:latin typeface="Arial"/>
                        <a:ea typeface="Arial"/>
                        <a:cs typeface="Arial"/>
                        <a:sym typeface="Arial"/>
                      </a:endParaRPr>
                    </a:p>
                  </a:txBody>
                  <a:tcPr marT="9375" marB="0" marR="9375" marL="9375" anchor="b"/>
                </a:tc>
              </a:tr>
              <a:tr h="257075">
                <a:tc>
                  <a:txBody>
                    <a:bodyPr/>
                    <a:lstStyle/>
                    <a:p>
                      <a:pPr indent="0" lvl="0" marL="0" marR="0" rtl="0" algn="l">
                        <a:spcBef>
                          <a:spcPts val="0"/>
                        </a:spcBef>
                        <a:spcAft>
                          <a:spcPts val="0"/>
                        </a:spcAft>
                        <a:buClr>
                          <a:schemeClr val="dk1"/>
                        </a:buClr>
                        <a:buSzPts val="1400"/>
                        <a:buFont typeface="Calibri"/>
                        <a:buNone/>
                      </a:pPr>
                      <a:r>
                        <a:rPr lang="es-MX" sz="1400" u="none" cap="none" strike="noStrike"/>
                        <a:t>Resorscina </a:t>
                      </a:r>
                      <a:endParaRPr b="0" i="0" sz="1400" u="none" cap="none" strike="noStrike">
                        <a:solidFill>
                          <a:srgbClr val="000000"/>
                        </a:solidFill>
                        <a:latin typeface="Arial"/>
                        <a:ea typeface="Arial"/>
                        <a:cs typeface="Arial"/>
                        <a:sym typeface="Arial"/>
                      </a:endParaRPr>
                    </a:p>
                  </a:txBody>
                  <a:tcPr marT="9375" marB="0" marR="9375" marL="9375" anchor="b"/>
                </a:tc>
                <a:tc>
                  <a:txBody>
                    <a:bodyPr/>
                    <a:lstStyle/>
                    <a:p>
                      <a:pPr indent="0" lvl="0" marL="0" marR="0" rtl="0" algn="l">
                        <a:spcBef>
                          <a:spcPts val="0"/>
                        </a:spcBef>
                        <a:spcAft>
                          <a:spcPts val="0"/>
                        </a:spcAft>
                        <a:buClr>
                          <a:schemeClr val="dk1"/>
                        </a:buClr>
                        <a:buSzPts val="1400"/>
                        <a:buFont typeface="Calibri"/>
                        <a:buNone/>
                      </a:pPr>
                      <a:r>
                        <a:rPr lang="es-MX" sz="1400" u="none" cap="none" strike="noStrike"/>
                        <a:t>20-30%</a:t>
                      </a:r>
                      <a:endParaRPr b="0" i="0" sz="1400" u="none" cap="none" strike="noStrike">
                        <a:solidFill>
                          <a:srgbClr val="000000"/>
                        </a:solidFill>
                        <a:latin typeface="Arial"/>
                        <a:ea typeface="Arial"/>
                        <a:cs typeface="Arial"/>
                        <a:sym typeface="Arial"/>
                      </a:endParaRPr>
                    </a:p>
                  </a:txBody>
                  <a:tcPr marT="9375" marB="0" marR="9375" marL="9375" anchor="b"/>
                </a:tc>
                <a:tc>
                  <a:txBody>
                    <a:bodyPr/>
                    <a:lstStyle/>
                    <a:p>
                      <a:pPr indent="0" lvl="0" marL="0" marR="0" rtl="0" algn="l">
                        <a:spcBef>
                          <a:spcPts val="0"/>
                        </a:spcBef>
                        <a:spcAft>
                          <a:spcPts val="0"/>
                        </a:spcAft>
                        <a:buClr>
                          <a:schemeClr val="dk1"/>
                        </a:buClr>
                        <a:buSzPts val="1400"/>
                        <a:buFont typeface="Calibri"/>
                        <a:buNone/>
                      </a:pPr>
                      <a:r>
                        <a:rPr lang="es-MX" sz="1400" u="none" cap="none" strike="noStrike"/>
                        <a:t> </a:t>
                      </a:r>
                      <a:endParaRPr b="0" i="0" sz="1400" u="none" cap="none" strike="noStrike">
                        <a:solidFill>
                          <a:srgbClr val="000000"/>
                        </a:solidFill>
                        <a:latin typeface="Arial"/>
                        <a:ea typeface="Arial"/>
                        <a:cs typeface="Arial"/>
                        <a:sym typeface="Arial"/>
                      </a:endParaRPr>
                    </a:p>
                  </a:txBody>
                  <a:tcPr marT="9375" marB="0" marR="9375" marL="9375" anchor="b"/>
                </a:tc>
              </a:tr>
              <a:tr h="257075">
                <a:tc>
                  <a:txBody>
                    <a:bodyPr/>
                    <a:lstStyle/>
                    <a:p>
                      <a:pPr indent="0" lvl="0" marL="0" marR="0" rtl="0" algn="l">
                        <a:spcBef>
                          <a:spcPts val="0"/>
                        </a:spcBef>
                        <a:spcAft>
                          <a:spcPts val="0"/>
                        </a:spcAft>
                        <a:buClr>
                          <a:schemeClr val="dk1"/>
                        </a:buClr>
                        <a:buSzPts val="1400"/>
                        <a:buFont typeface="Calibri"/>
                        <a:buNone/>
                      </a:pPr>
                      <a:r>
                        <a:rPr lang="es-MX" sz="1400" u="none" cap="none" strike="noStrike"/>
                        <a:t>TCA</a:t>
                      </a:r>
                      <a:endParaRPr b="0" i="0" sz="1400" u="none" cap="none" strike="noStrike">
                        <a:solidFill>
                          <a:srgbClr val="000000"/>
                        </a:solidFill>
                        <a:latin typeface="Arial"/>
                        <a:ea typeface="Arial"/>
                        <a:cs typeface="Arial"/>
                        <a:sym typeface="Arial"/>
                      </a:endParaRPr>
                    </a:p>
                  </a:txBody>
                  <a:tcPr marT="9375" marB="0" marR="9375" marL="9375" anchor="b"/>
                </a:tc>
                <a:tc>
                  <a:txBody>
                    <a:bodyPr/>
                    <a:lstStyle/>
                    <a:p>
                      <a:pPr indent="0" lvl="0" marL="0" marR="0" rtl="0" algn="l">
                        <a:spcBef>
                          <a:spcPts val="0"/>
                        </a:spcBef>
                        <a:spcAft>
                          <a:spcPts val="0"/>
                        </a:spcAft>
                        <a:buClr>
                          <a:schemeClr val="dk1"/>
                        </a:buClr>
                        <a:buSzPts val="1400"/>
                        <a:buFont typeface="Calibri"/>
                        <a:buNone/>
                      </a:pPr>
                      <a:r>
                        <a:rPr lang="es-MX" sz="1400" u="none" cap="none" strike="noStrike"/>
                        <a:t>10-25%</a:t>
                      </a:r>
                      <a:endParaRPr b="0" i="0" sz="1400" u="none" cap="none" strike="noStrike">
                        <a:solidFill>
                          <a:srgbClr val="000000"/>
                        </a:solidFill>
                        <a:latin typeface="Arial"/>
                        <a:ea typeface="Arial"/>
                        <a:cs typeface="Arial"/>
                        <a:sym typeface="Arial"/>
                      </a:endParaRPr>
                    </a:p>
                  </a:txBody>
                  <a:tcPr marT="9375" marB="0" marR="9375" marL="9375" anchor="b"/>
                </a:tc>
                <a:tc>
                  <a:txBody>
                    <a:bodyPr/>
                    <a:lstStyle/>
                    <a:p>
                      <a:pPr indent="0" lvl="0" marL="0" marR="0" rtl="0" algn="l">
                        <a:spcBef>
                          <a:spcPts val="0"/>
                        </a:spcBef>
                        <a:spcAft>
                          <a:spcPts val="0"/>
                        </a:spcAft>
                        <a:buClr>
                          <a:schemeClr val="dk1"/>
                        </a:buClr>
                        <a:buSzPts val="1400"/>
                        <a:buFont typeface="Calibri"/>
                        <a:buNone/>
                      </a:pPr>
                      <a:r>
                        <a:rPr lang="es-MX" sz="1400" u="none" cap="none" strike="noStrike"/>
                        <a:t> </a:t>
                      </a:r>
                      <a:endParaRPr b="0" i="0" sz="1400" u="none" cap="none" strike="noStrike">
                        <a:solidFill>
                          <a:srgbClr val="000000"/>
                        </a:solidFill>
                        <a:latin typeface="Arial"/>
                        <a:ea typeface="Arial"/>
                        <a:cs typeface="Arial"/>
                        <a:sym typeface="Arial"/>
                      </a:endParaRPr>
                    </a:p>
                  </a:txBody>
                  <a:tcPr marT="9375" marB="0" marR="9375" marL="9375" anchor="b"/>
                </a:tc>
              </a:tr>
              <a:tr h="257075">
                <a:tc>
                  <a:txBody>
                    <a:bodyPr/>
                    <a:lstStyle/>
                    <a:p>
                      <a:pPr indent="0" lvl="0" marL="0" marR="0" rtl="0" algn="l">
                        <a:spcBef>
                          <a:spcPts val="0"/>
                        </a:spcBef>
                        <a:spcAft>
                          <a:spcPts val="0"/>
                        </a:spcAft>
                        <a:buClr>
                          <a:schemeClr val="dk1"/>
                        </a:buClr>
                        <a:buSzPts val="1400"/>
                        <a:buFont typeface="Calibri"/>
                        <a:buNone/>
                      </a:pPr>
                      <a:r>
                        <a:rPr lang="es-MX" sz="1400" u="none" cap="none" strike="noStrike"/>
                        <a:t>Tretinoina </a:t>
                      </a:r>
                      <a:endParaRPr b="0" i="0" sz="1400" u="none" cap="none" strike="noStrike">
                        <a:solidFill>
                          <a:srgbClr val="000000"/>
                        </a:solidFill>
                        <a:latin typeface="Arial"/>
                        <a:ea typeface="Arial"/>
                        <a:cs typeface="Arial"/>
                        <a:sym typeface="Arial"/>
                      </a:endParaRPr>
                    </a:p>
                  </a:txBody>
                  <a:tcPr marT="9375" marB="0" marR="9375" marL="9375" anchor="b"/>
                </a:tc>
                <a:tc>
                  <a:txBody>
                    <a:bodyPr/>
                    <a:lstStyle/>
                    <a:p>
                      <a:pPr indent="0" lvl="0" marL="0" marR="0" rtl="0" algn="l">
                        <a:spcBef>
                          <a:spcPts val="0"/>
                        </a:spcBef>
                        <a:spcAft>
                          <a:spcPts val="0"/>
                        </a:spcAft>
                        <a:buClr>
                          <a:schemeClr val="dk1"/>
                        </a:buClr>
                        <a:buSzPts val="1400"/>
                        <a:buFont typeface="Calibri"/>
                        <a:buNone/>
                      </a:pPr>
                      <a:r>
                        <a:rPr lang="es-MX" sz="1400" u="none" cap="none" strike="noStrike"/>
                        <a:t> </a:t>
                      </a:r>
                      <a:endParaRPr b="0" i="0" sz="1400" u="none" cap="none" strike="noStrike">
                        <a:solidFill>
                          <a:srgbClr val="000000"/>
                        </a:solidFill>
                        <a:latin typeface="Arial"/>
                        <a:ea typeface="Arial"/>
                        <a:cs typeface="Arial"/>
                        <a:sym typeface="Arial"/>
                      </a:endParaRPr>
                    </a:p>
                  </a:txBody>
                  <a:tcPr marT="9375" marB="0" marR="9375" marL="9375" anchor="b"/>
                </a:tc>
                <a:tc>
                  <a:txBody>
                    <a:bodyPr/>
                    <a:lstStyle/>
                    <a:p>
                      <a:pPr indent="0" lvl="0" marL="0" marR="0" rtl="0" algn="l">
                        <a:spcBef>
                          <a:spcPts val="0"/>
                        </a:spcBef>
                        <a:spcAft>
                          <a:spcPts val="0"/>
                        </a:spcAft>
                        <a:buClr>
                          <a:schemeClr val="dk1"/>
                        </a:buClr>
                        <a:buSzPts val="1400"/>
                        <a:buFont typeface="Calibri"/>
                        <a:buNone/>
                      </a:pPr>
                      <a:r>
                        <a:rPr lang="es-MX" sz="1400" u="none" cap="none" strike="noStrike"/>
                        <a:t> </a:t>
                      </a:r>
                      <a:endParaRPr b="0" i="0" sz="1400" u="none" cap="none" strike="noStrike">
                        <a:solidFill>
                          <a:srgbClr val="000000"/>
                        </a:solidFill>
                        <a:latin typeface="Arial"/>
                        <a:ea typeface="Arial"/>
                        <a:cs typeface="Arial"/>
                        <a:sym typeface="Arial"/>
                      </a:endParaRPr>
                    </a:p>
                  </a:txBody>
                  <a:tcPr marT="9375" marB="0" marR="9375" marL="9375" anchor="b"/>
                </a:tc>
              </a:tr>
              <a:tr h="257075">
                <a:tc>
                  <a:txBody>
                    <a:bodyPr/>
                    <a:lstStyle/>
                    <a:p>
                      <a:pPr indent="0" lvl="0" marL="0" marR="0" rtl="0" algn="l">
                        <a:spcBef>
                          <a:spcPts val="0"/>
                        </a:spcBef>
                        <a:spcAft>
                          <a:spcPts val="0"/>
                        </a:spcAft>
                        <a:buClr>
                          <a:schemeClr val="dk1"/>
                        </a:buClr>
                        <a:buSzPts val="1400"/>
                        <a:buFont typeface="Calibri"/>
                        <a:buNone/>
                      </a:pPr>
                      <a:r>
                        <a:rPr lang="es-MX" sz="1400" u="none" cap="none" strike="noStrike"/>
                        <a:t>Ácido retinoico </a:t>
                      </a:r>
                      <a:endParaRPr b="0" i="0" sz="1400" u="none" cap="none" strike="noStrike">
                        <a:solidFill>
                          <a:srgbClr val="000000"/>
                        </a:solidFill>
                        <a:latin typeface="Arial"/>
                        <a:ea typeface="Arial"/>
                        <a:cs typeface="Arial"/>
                        <a:sym typeface="Arial"/>
                      </a:endParaRPr>
                    </a:p>
                  </a:txBody>
                  <a:tcPr marT="9375" marB="0" marR="9375" marL="9375" anchor="b"/>
                </a:tc>
                <a:tc>
                  <a:txBody>
                    <a:bodyPr/>
                    <a:lstStyle/>
                    <a:p>
                      <a:pPr indent="0" lvl="0" marL="0" marR="0" rtl="0" algn="r">
                        <a:spcBef>
                          <a:spcPts val="0"/>
                        </a:spcBef>
                        <a:spcAft>
                          <a:spcPts val="0"/>
                        </a:spcAft>
                        <a:buClr>
                          <a:schemeClr val="dk1"/>
                        </a:buClr>
                        <a:buSzPts val="1400"/>
                        <a:buFont typeface="Calibri"/>
                        <a:buNone/>
                      </a:pPr>
                      <a:r>
                        <a:rPr lang="es-MX" sz="1400" u="none" cap="none" strike="noStrike"/>
                        <a:t>6%</a:t>
                      </a:r>
                      <a:endParaRPr b="0" i="0" sz="1400" u="none" cap="none" strike="noStrike">
                        <a:solidFill>
                          <a:srgbClr val="000000"/>
                        </a:solidFill>
                        <a:latin typeface="Arial"/>
                        <a:ea typeface="Arial"/>
                        <a:cs typeface="Arial"/>
                        <a:sym typeface="Arial"/>
                      </a:endParaRPr>
                    </a:p>
                  </a:txBody>
                  <a:tcPr marT="9375" marB="0" marR="9375" marL="9375" anchor="b"/>
                </a:tc>
                <a:tc>
                  <a:txBody>
                    <a:bodyPr/>
                    <a:lstStyle/>
                    <a:p>
                      <a:pPr indent="0" lvl="0" marL="0" marR="0" rtl="0" algn="l">
                        <a:spcBef>
                          <a:spcPts val="0"/>
                        </a:spcBef>
                        <a:spcAft>
                          <a:spcPts val="0"/>
                        </a:spcAft>
                        <a:buClr>
                          <a:schemeClr val="dk1"/>
                        </a:buClr>
                        <a:buSzPts val="1400"/>
                        <a:buFont typeface="Calibri"/>
                        <a:buNone/>
                      </a:pPr>
                      <a:r>
                        <a:rPr lang="es-MX" sz="1400" u="none" cap="none" strike="noStrike"/>
                        <a:t> </a:t>
                      </a:r>
                      <a:endParaRPr b="0" i="0" sz="1400" u="none" cap="none" strike="noStrike">
                        <a:solidFill>
                          <a:srgbClr val="000000"/>
                        </a:solidFill>
                        <a:latin typeface="Arial"/>
                        <a:ea typeface="Arial"/>
                        <a:cs typeface="Arial"/>
                        <a:sym typeface="Arial"/>
                      </a:endParaRPr>
                    </a:p>
                  </a:txBody>
                  <a:tcPr marT="9375" marB="0" marR="9375" marL="9375" anchor="b"/>
                </a:tc>
              </a:tr>
              <a:tr h="257075">
                <a:tc>
                  <a:txBody>
                    <a:bodyPr/>
                    <a:lstStyle/>
                    <a:p>
                      <a:pPr indent="0" lvl="0" marL="0" marR="0" rtl="0" algn="l">
                        <a:spcBef>
                          <a:spcPts val="0"/>
                        </a:spcBef>
                        <a:spcAft>
                          <a:spcPts val="0"/>
                        </a:spcAft>
                        <a:buClr>
                          <a:schemeClr val="dk1"/>
                        </a:buClr>
                        <a:buSzPts val="1400"/>
                        <a:buFont typeface="Calibri"/>
                        <a:buNone/>
                      </a:pPr>
                      <a:r>
                        <a:rPr lang="es-MX" sz="1400" u="none" cap="none" strike="noStrike"/>
                        <a:t> </a:t>
                      </a:r>
                      <a:endParaRPr b="0" i="0" sz="1400" u="none" cap="none" strike="noStrike">
                        <a:solidFill>
                          <a:srgbClr val="000000"/>
                        </a:solidFill>
                        <a:latin typeface="Arial"/>
                        <a:ea typeface="Arial"/>
                        <a:cs typeface="Arial"/>
                        <a:sym typeface="Arial"/>
                      </a:endParaRPr>
                    </a:p>
                  </a:txBody>
                  <a:tcPr marT="9375" marB="0" marR="9375" marL="9375" anchor="b"/>
                </a:tc>
                <a:tc>
                  <a:txBody>
                    <a:bodyPr/>
                    <a:lstStyle/>
                    <a:p>
                      <a:pPr indent="0" lvl="0" marL="0" marR="0" rtl="0" algn="l">
                        <a:spcBef>
                          <a:spcPts val="0"/>
                        </a:spcBef>
                        <a:spcAft>
                          <a:spcPts val="0"/>
                        </a:spcAft>
                        <a:buClr>
                          <a:schemeClr val="dk1"/>
                        </a:buClr>
                        <a:buSzPts val="1400"/>
                        <a:buFont typeface="Calibri"/>
                        <a:buNone/>
                      </a:pPr>
                      <a:r>
                        <a:rPr lang="es-MX" sz="1400" u="none" cap="none" strike="noStrike"/>
                        <a:t> </a:t>
                      </a:r>
                      <a:endParaRPr b="0" i="0" sz="1400" u="none" cap="none" strike="noStrike">
                        <a:solidFill>
                          <a:srgbClr val="000000"/>
                        </a:solidFill>
                        <a:latin typeface="Arial"/>
                        <a:ea typeface="Arial"/>
                        <a:cs typeface="Arial"/>
                        <a:sym typeface="Arial"/>
                      </a:endParaRPr>
                    </a:p>
                  </a:txBody>
                  <a:tcPr marT="9375" marB="0" marR="9375" marL="9375" anchor="b"/>
                </a:tc>
                <a:tc>
                  <a:txBody>
                    <a:bodyPr/>
                    <a:lstStyle/>
                    <a:p>
                      <a:pPr indent="0" lvl="0" marL="0" marR="0" rtl="0" algn="l">
                        <a:spcBef>
                          <a:spcPts val="0"/>
                        </a:spcBef>
                        <a:spcAft>
                          <a:spcPts val="0"/>
                        </a:spcAft>
                        <a:buClr>
                          <a:schemeClr val="dk1"/>
                        </a:buClr>
                        <a:buSzPts val="1400"/>
                        <a:buFont typeface="Calibri"/>
                        <a:buNone/>
                      </a:pPr>
                      <a:r>
                        <a:rPr lang="es-MX" sz="1400" u="none" cap="none" strike="noStrike"/>
                        <a:t> </a:t>
                      </a:r>
                      <a:endParaRPr b="0" i="0" sz="1400" u="none" cap="none" strike="noStrike">
                        <a:solidFill>
                          <a:srgbClr val="000000"/>
                        </a:solidFill>
                        <a:latin typeface="Arial"/>
                        <a:ea typeface="Arial"/>
                        <a:cs typeface="Arial"/>
                        <a:sym typeface="Arial"/>
                      </a:endParaRPr>
                    </a:p>
                  </a:txBody>
                  <a:tcPr marT="9375" marB="0" marR="9375" marL="9375" anchor="b"/>
                </a:tc>
              </a:tr>
              <a:tr h="394275">
                <a:tc gridSpan="2">
                  <a:txBody>
                    <a:bodyPr/>
                    <a:lstStyle/>
                    <a:p>
                      <a:pPr indent="0" lvl="0" marL="0" marR="0" rtl="0" algn="ctr">
                        <a:spcBef>
                          <a:spcPts val="0"/>
                        </a:spcBef>
                        <a:spcAft>
                          <a:spcPts val="0"/>
                        </a:spcAft>
                        <a:buClr>
                          <a:schemeClr val="dk1"/>
                        </a:buClr>
                        <a:buSzPts val="1400"/>
                        <a:buFont typeface="Calibri"/>
                        <a:buNone/>
                      </a:pPr>
                      <a:r>
                        <a:rPr lang="es-MX" sz="1400" u="none" cap="none" strike="noStrike"/>
                        <a:t>Superficiales (Epidermicos)</a:t>
                      </a:r>
                      <a:endParaRPr b="0" i="0" sz="1400" u="none" cap="none" strike="noStrike">
                        <a:solidFill>
                          <a:srgbClr val="000000"/>
                        </a:solidFill>
                        <a:latin typeface="Arial"/>
                        <a:ea typeface="Arial"/>
                        <a:cs typeface="Arial"/>
                        <a:sym typeface="Arial"/>
                      </a:endParaRPr>
                    </a:p>
                  </a:txBody>
                  <a:tcPr marT="44275" marB="44275" marR="88550" marL="88550" anchor="b"/>
                </a:tc>
                <a:tc hMerge="1"/>
                <a:tc>
                  <a:txBody>
                    <a:bodyPr/>
                    <a:lstStyle/>
                    <a:p>
                      <a:pPr indent="0" lvl="0" marL="0" marR="0" rtl="0" algn="l">
                        <a:spcBef>
                          <a:spcPts val="0"/>
                        </a:spcBef>
                        <a:spcAft>
                          <a:spcPts val="0"/>
                        </a:spcAft>
                        <a:buClr>
                          <a:schemeClr val="dk1"/>
                        </a:buClr>
                        <a:buSzPts val="1400"/>
                        <a:buFont typeface="Calibri"/>
                        <a:buNone/>
                      </a:pPr>
                      <a:r>
                        <a:rPr lang="es-MX" sz="1400" u="none" cap="none" strike="noStrike"/>
                        <a:t> </a:t>
                      </a:r>
                      <a:endParaRPr b="0" i="0" sz="1400" u="none" cap="none" strike="noStrike">
                        <a:solidFill>
                          <a:srgbClr val="000000"/>
                        </a:solidFill>
                        <a:latin typeface="Arial"/>
                        <a:ea typeface="Arial"/>
                        <a:cs typeface="Arial"/>
                        <a:sym typeface="Arial"/>
                      </a:endParaRPr>
                    </a:p>
                  </a:txBody>
                  <a:tcPr marT="9375" marB="0" marR="9375" marL="9375" anchor="b"/>
                </a:tc>
              </a:tr>
              <a:tr h="257075">
                <a:tc>
                  <a:txBody>
                    <a:bodyPr/>
                    <a:lstStyle/>
                    <a:p>
                      <a:pPr indent="0" lvl="0" marL="0" marR="0" rtl="0" algn="l">
                        <a:spcBef>
                          <a:spcPts val="0"/>
                        </a:spcBef>
                        <a:spcAft>
                          <a:spcPts val="0"/>
                        </a:spcAft>
                        <a:buClr>
                          <a:schemeClr val="dk1"/>
                        </a:buClr>
                        <a:buSzPts val="1400"/>
                        <a:buFont typeface="Calibri"/>
                        <a:buNone/>
                      </a:pPr>
                      <a:r>
                        <a:rPr lang="es-MX" sz="1400" u="none" cap="none" strike="noStrike"/>
                        <a:t>Ácido glicolico </a:t>
                      </a:r>
                      <a:endParaRPr b="0" i="0" sz="1400" u="none" cap="none" strike="noStrike">
                        <a:solidFill>
                          <a:srgbClr val="000000"/>
                        </a:solidFill>
                        <a:latin typeface="Arial"/>
                        <a:ea typeface="Arial"/>
                        <a:cs typeface="Arial"/>
                        <a:sym typeface="Arial"/>
                      </a:endParaRPr>
                    </a:p>
                  </a:txBody>
                  <a:tcPr marT="9375" marB="0" marR="9375" marL="9375" anchor="b"/>
                </a:tc>
                <a:tc>
                  <a:txBody>
                    <a:bodyPr/>
                    <a:lstStyle/>
                    <a:p>
                      <a:pPr indent="0" lvl="0" marL="0" marR="0" rtl="0" algn="l">
                        <a:spcBef>
                          <a:spcPts val="0"/>
                        </a:spcBef>
                        <a:spcAft>
                          <a:spcPts val="0"/>
                        </a:spcAft>
                        <a:buClr>
                          <a:schemeClr val="dk1"/>
                        </a:buClr>
                        <a:buSzPts val="1400"/>
                        <a:buFont typeface="Calibri"/>
                        <a:buNone/>
                      </a:pPr>
                      <a:r>
                        <a:rPr lang="es-MX" sz="1400" u="none" cap="none" strike="noStrike"/>
                        <a:t>40-70%</a:t>
                      </a:r>
                      <a:endParaRPr b="0" i="0" sz="1400" u="none" cap="none" strike="noStrike">
                        <a:solidFill>
                          <a:srgbClr val="000000"/>
                        </a:solidFill>
                        <a:latin typeface="Arial"/>
                        <a:ea typeface="Arial"/>
                        <a:cs typeface="Arial"/>
                        <a:sym typeface="Arial"/>
                      </a:endParaRPr>
                    </a:p>
                  </a:txBody>
                  <a:tcPr marT="9375" marB="0" marR="9375" marL="9375" anchor="b"/>
                </a:tc>
                <a:tc>
                  <a:txBody>
                    <a:bodyPr/>
                    <a:lstStyle/>
                    <a:p>
                      <a:pPr indent="0" lvl="0" marL="0" marR="0" rtl="0" algn="l">
                        <a:spcBef>
                          <a:spcPts val="0"/>
                        </a:spcBef>
                        <a:spcAft>
                          <a:spcPts val="0"/>
                        </a:spcAft>
                        <a:buClr>
                          <a:schemeClr val="dk1"/>
                        </a:buClr>
                        <a:buSzPts val="1400"/>
                        <a:buFont typeface="Calibri"/>
                        <a:buNone/>
                      </a:pPr>
                      <a:r>
                        <a:rPr lang="es-MX" sz="1400" u="none" cap="none" strike="noStrike"/>
                        <a:t> </a:t>
                      </a:r>
                      <a:endParaRPr b="0" i="0" sz="1400" u="none" cap="none" strike="noStrike">
                        <a:solidFill>
                          <a:srgbClr val="000000"/>
                        </a:solidFill>
                        <a:latin typeface="Arial"/>
                        <a:ea typeface="Arial"/>
                        <a:cs typeface="Arial"/>
                        <a:sym typeface="Arial"/>
                      </a:endParaRPr>
                    </a:p>
                  </a:txBody>
                  <a:tcPr marT="9375" marB="0" marR="9375" marL="9375" anchor="b"/>
                </a:tc>
              </a:tr>
              <a:tr h="257075">
                <a:tc>
                  <a:txBody>
                    <a:bodyPr/>
                    <a:lstStyle/>
                    <a:p>
                      <a:pPr indent="0" lvl="0" marL="0" marR="0" rtl="0" algn="l">
                        <a:spcBef>
                          <a:spcPts val="0"/>
                        </a:spcBef>
                        <a:spcAft>
                          <a:spcPts val="0"/>
                        </a:spcAft>
                        <a:buClr>
                          <a:schemeClr val="dk1"/>
                        </a:buClr>
                        <a:buSzPts val="1400"/>
                        <a:buFont typeface="Calibri"/>
                        <a:buNone/>
                      </a:pPr>
                      <a:r>
                        <a:rPr lang="es-MX" sz="1400" u="none" cap="none" strike="noStrike"/>
                        <a:t>Ácido tioglicolico </a:t>
                      </a:r>
                      <a:endParaRPr b="0" i="0" sz="1400" u="none" cap="none" strike="noStrike">
                        <a:solidFill>
                          <a:srgbClr val="000000"/>
                        </a:solidFill>
                        <a:latin typeface="Arial"/>
                        <a:ea typeface="Arial"/>
                        <a:cs typeface="Arial"/>
                        <a:sym typeface="Arial"/>
                      </a:endParaRPr>
                    </a:p>
                  </a:txBody>
                  <a:tcPr marT="9375" marB="0" marR="9375" marL="9375" anchor="b"/>
                </a:tc>
                <a:tc>
                  <a:txBody>
                    <a:bodyPr/>
                    <a:lstStyle/>
                    <a:p>
                      <a:pPr indent="0" lvl="0" marL="0" marR="0" rtl="0" algn="l">
                        <a:spcBef>
                          <a:spcPts val="0"/>
                        </a:spcBef>
                        <a:spcAft>
                          <a:spcPts val="0"/>
                        </a:spcAft>
                        <a:buClr>
                          <a:schemeClr val="dk1"/>
                        </a:buClr>
                        <a:buSzPts val="1400"/>
                        <a:buFont typeface="Calibri"/>
                        <a:buNone/>
                      </a:pPr>
                      <a:r>
                        <a:rPr lang="es-MX" sz="1400" u="none" cap="none" strike="noStrike"/>
                        <a:t>10-20%</a:t>
                      </a:r>
                      <a:endParaRPr b="0" i="0" sz="1400" u="none" cap="none" strike="noStrike">
                        <a:solidFill>
                          <a:srgbClr val="000000"/>
                        </a:solidFill>
                        <a:latin typeface="Arial"/>
                        <a:ea typeface="Arial"/>
                        <a:cs typeface="Arial"/>
                        <a:sym typeface="Arial"/>
                      </a:endParaRPr>
                    </a:p>
                  </a:txBody>
                  <a:tcPr marT="9375" marB="0" marR="9375" marL="9375" anchor="b"/>
                </a:tc>
                <a:tc>
                  <a:txBody>
                    <a:bodyPr/>
                    <a:lstStyle/>
                    <a:p>
                      <a:pPr indent="0" lvl="0" marL="0" marR="0" rtl="0" algn="l">
                        <a:spcBef>
                          <a:spcPts val="0"/>
                        </a:spcBef>
                        <a:spcAft>
                          <a:spcPts val="0"/>
                        </a:spcAft>
                        <a:buClr>
                          <a:schemeClr val="dk1"/>
                        </a:buClr>
                        <a:buSzPts val="1400"/>
                        <a:buFont typeface="Calibri"/>
                        <a:buNone/>
                      </a:pPr>
                      <a:r>
                        <a:rPr lang="es-MX" sz="1400" u="none" cap="none" strike="noStrike"/>
                        <a:t> </a:t>
                      </a:r>
                      <a:endParaRPr b="0" i="0" sz="1400" u="none" cap="none" strike="noStrike">
                        <a:solidFill>
                          <a:srgbClr val="000000"/>
                        </a:solidFill>
                        <a:latin typeface="Arial"/>
                        <a:ea typeface="Arial"/>
                        <a:cs typeface="Arial"/>
                        <a:sym typeface="Arial"/>
                      </a:endParaRPr>
                    </a:p>
                  </a:txBody>
                  <a:tcPr marT="9375" marB="0" marR="9375" marL="9375" anchor="b"/>
                </a:tc>
              </a:tr>
              <a:tr h="257075">
                <a:tc>
                  <a:txBody>
                    <a:bodyPr/>
                    <a:lstStyle/>
                    <a:p>
                      <a:pPr indent="0" lvl="0" marL="0" marR="0" rtl="0" algn="l">
                        <a:spcBef>
                          <a:spcPts val="0"/>
                        </a:spcBef>
                        <a:spcAft>
                          <a:spcPts val="0"/>
                        </a:spcAft>
                        <a:buClr>
                          <a:schemeClr val="dk1"/>
                        </a:buClr>
                        <a:buSzPts val="1400"/>
                        <a:buFont typeface="Calibri"/>
                        <a:buNone/>
                      </a:pPr>
                      <a:r>
                        <a:rPr lang="es-MX" sz="1400" u="none" cap="none" strike="noStrike"/>
                        <a:t>Ácido mandelico </a:t>
                      </a:r>
                      <a:endParaRPr b="0" i="0" sz="1400" u="none" cap="none" strike="noStrike">
                        <a:solidFill>
                          <a:srgbClr val="000000"/>
                        </a:solidFill>
                        <a:latin typeface="Arial"/>
                        <a:ea typeface="Arial"/>
                        <a:cs typeface="Arial"/>
                        <a:sym typeface="Arial"/>
                      </a:endParaRPr>
                    </a:p>
                  </a:txBody>
                  <a:tcPr marT="9375" marB="0" marR="9375" marL="9375" anchor="b"/>
                </a:tc>
                <a:tc>
                  <a:txBody>
                    <a:bodyPr/>
                    <a:lstStyle/>
                    <a:p>
                      <a:pPr indent="0" lvl="0" marL="0" marR="0" rtl="0" algn="l">
                        <a:spcBef>
                          <a:spcPts val="0"/>
                        </a:spcBef>
                        <a:spcAft>
                          <a:spcPts val="0"/>
                        </a:spcAft>
                        <a:buClr>
                          <a:schemeClr val="dk1"/>
                        </a:buClr>
                        <a:buSzPts val="1400"/>
                        <a:buFont typeface="Calibri"/>
                        <a:buNone/>
                      </a:pPr>
                      <a:r>
                        <a:rPr lang="es-MX" sz="1400" u="none" cap="none" strike="noStrike"/>
                        <a:t>30-50%</a:t>
                      </a:r>
                      <a:endParaRPr b="0" i="0" sz="1400" u="none" cap="none" strike="noStrike">
                        <a:solidFill>
                          <a:srgbClr val="000000"/>
                        </a:solidFill>
                        <a:latin typeface="Arial"/>
                        <a:ea typeface="Arial"/>
                        <a:cs typeface="Arial"/>
                        <a:sym typeface="Arial"/>
                      </a:endParaRPr>
                    </a:p>
                  </a:txBody>
                  <a:tcPr marT="9375" marB="0" marR="9375" marL="9375" anchor="b"/>
                </a:tc>
                <a:tc>
                  <a:txBody>
                    <a:bodyPr/>
                    <a:lstStyle/>
                    <a:p>
                      <a:pPr indent="0" lvl="0" marL="0" marR="0" rtl="0" algn="l">
                        <a:spcBef>
                          <a:spcPts val="0"/>
                        </a:spcBef>
                        <a:spcAft>
                          <a:spcPts val="0"/>
                        </a:spcAft>
                        <a:buClr>
                          <a:schemeClr val="dk1"/>
                        </a:buClr>
                        <a:buSzPts val="1400"/>
                        <a:buFont typeface="Calibri"/>
                        <a:buNone/>
                      </a:pPr>
                      <a:r>
                        <a:rPr lang="es-MX" sz="1400" u="none" cap="none" strike="noStrike"/>
                        <a:t> </a:t>
                      </a:r>
                      <a:endParaRPr b="0" i="0" sz="1400" u="none" cap="none" strike="noStrike">
                        <a:solidFill>
                          <a:srgbClr val="000000"/>
                        </a:solidFill>
                        <a:latin typeface="Arial"/>
                        <a:ea typeface="Arial"/>
                        <a:cs typeface="Arial"/>
                        <a:sym typeface="Arial"/>
                      </a:endParaRPr>
                    </a:p>
                  </a:txBody>
                  <a:tcPr marT="9375" marB="0" marR="9375" marL="9375" anchor="b"/>
                </a:tc>
              </a:tr>
              <a:tr h="257075">
                <a:tc>
                  <a:txBody>
                    <a:bodyPr/>
                    <a:lstStyle/>
                    <a:p>
                      <a:pPr indent="0" lvl="0" marL="0" marR="0" rtl="0" algn="l">
                        <a:spcBef>
                          <a:spcPts val="0"/>
                        </a:spcBef>
                        <a:spcAft>
                          <a:spcPts val="0"/>
                        </a:spcAft>
                        <a:buClr>
                          <a:schemeClr val="dk1"/>
                        </a:buClr>
                        <a:buSzPts val="1400"/>
                        <a:buFont typeface="Calibri"/>
                        <a:buNone/>
                      </a:pPr>
                      <a:r>
                        <a:rPr lang="es-MX" sz="1400" u="none" cap="none" strike="noStrike"/>
                        <a:t>Jessner</a:t>
                      </a:r>
                      <a:endParaRPr b="0" i="0" sz="1400" u="none" cap="none" strike="noStrike">
                        <a:solidFill>
                          <a:srgbClr val="000000"/>
                        </a:solidFill>
                        <a:latin typeface="Arial"/>
                        <a:ea typeface="Arial"/>
                        <a:cs typeface="Arial"/>
                        <a:sym typeface="Arial"/>
                      </a:endParaRPr>
                    </a:p>
                  </a:txBody>
                  <a:tcPr marT="9375" marB="0" marR="9375" marL="9375" anchor="b"/>
                </a:tc>
                <a:tc>
                  <a:txBody>
                    <a:bodyPr/>
                    <a:lstStyle/>
                    <a:p>
                      <a:pPr indent="0" lvl="0" marL="0" marR="0" rtl="0" algn="l">
                        <a:spcBef>
                          <a:spcPts val="0"/>
                        </a:spcBef>
                        <a:spcAft>
                          <a:spcPts val="0"/>
                        </a:spcAft>
                        <a:buClr>
                          <a:schemeClr val="dk1"/>
                        </a:buClr>
                        <a:buSzPts val="1400"/>
                        <a:buFont typeface="Calibri"/>
                        <a:buNone/>
                      </a:pPr>
                      <a:r>
                        <a:rPr lang="es-MX" sz="1400" u="none" cap="none" strike="noStrike"/>
                        <a:t>4-10 min</a:t>
                      </a:r>
                      <a:endParaRPr b="0" i="0" sz="1400" u="none" cap="none" strike="noStrike">
                        <a:solidFill>
                          <a:srgbClr val="000000"/>
                        </a:solidFill>
                        <a:latin typeface="Arial"/>
                        <a:ea typeface="Arial"/>
                        <a:cs typeface="Arial"/>
                        <a:sym typeface="Arial"/>
                      </a:endParaRPr>
                    </a:p>
                  </a:txBody>
                  <a:tcPr marT="9375" marB="0" marR="9375" marL="9375" anchor="b"/>
                </a:tc>
                <a:tc>
                  <a:txBody>
                    <a:bodyPr/>
                    <a:lstStyle/>
                    <a:p>
                      <a:pPr indent="0" lvl="0" marL="0" marR="0" rtl="0" algn="l">
                        <a:spcBef>
                          <a:spcPts val="0"/>
                        </a:spcBef>
                        <a:spcAft>
                          <a:spcPts val="0"/>
                        </a:spcAft>
                        <a:buClr>
                          <a:schemeClr val="dk1"/>
                        </a:buClr>
                        <a:buSzPts val="1400"/>
                        <a:buFont typeface="Calibri"/>
                        <a:buNone/>
                      </a:pPr>
                      <a:r>
                        <a:rPr lang="es-MX" sz="1400" u="none" cap="none" strike="noStrike"/>
                        <a:t> </a:t>
                      </a:r>
                      <a:endParaRPr b="0" i="0" sz="1400" u="none" cap="none" strike="noStrike">
                        <a:solidFill>
                          <a:srgbClr val="000000"/>
                        </a:solidFill>
                        <a:latin typeface="Arial"/>
                        <a:ea typeface="Arial"/>
                        <a:cs typeface="Arial"/>
                        <a:sym typeface="Arial"/>
                      </a:endParaRPr>
                    </a:p>
                  </a:txBody>
                  <a:tcPr marT="9375" marB="0" marR="9375" marL="9375" anchor="b"/>
                </a:tc>
              </a:tr>
              <a:tr h="257075">
                <a:tc>
                  <a:txBody>
                    <a:bodyPr/>
                    <a:lstStyle/>
                    <a:p>
                      <a:pPr indent="0" lvl="0" marL="0" marR="0" rtl="0" algn="l">
                        <a:spcBef>
                          <a:spcPts val="0"/>
                        </a:spcBef>
                        <a:spcAft>
                          <a:spcPts val="0"/>
                        </a:spcAft>
                        <a:buClr>
                          <a:schemeClr val="dk1"/>
                        </a:buClr>
                        <a:buSzPts val="1400"/>
                        <a:buFont typeface="Calibri"/>
                        <a:buNone/>
                      </a:pPr>
                      <a:r>
                        <a:rPr lang="es-MX" sz="1400" u="none" cap="none" strike="noStrike"/>
                        <a:t>Resorscina </a:t>
                      </a:r>
                      <a:endParaRPr b="0" i="0" sz="1400" u="none" cap="none" strike="noStrike">
                        <a:solidFill>
                          <a:srgbClr val="000000"/>
                        </a:solidFill>
                        <a:latin typeface="Arial"/>
                        <a:ea typeface="Arial"/>
                        <a:cs typeface="Arial"/>
                        <a:sym typeface="Arial"/>
                      </a:endParaRPr>
                    </a:p>
                  </a:txBody>
                  <a:tcPr marT="9375" marB="0" marR="9375" marL="9375" anchor="b"/>
                </a:tc>
                <a:tc>
                  <a:txBody>
                    <a:bodyPr/>
                    <a:lstStyle/>
                    <a:p>
                      <a:pPr indent="0" lvl="0" marL="0" marR="0" rtl="0" algn="l">
                        <a:spcBef>
                          <a:spcPts val="0"/>
                        </a:spcBef>
                        <a:spcAft>
                          <a:spcPts val="0"/>
                        </a:spcAft>
                        <a:buClr>
                          <a:schemeClr val="dk1"/>
                        </a:buClr>
                        <a:buSzPts val="1400"/>
                        <a:buFont typeface="Calibri"/>
                        <a:buNone/>
                      </a:pPr>
                      <a:r>
                        <a:rPr lang="es-MX" sz="1400" u="none" cap="none" strike="noStrike"/>
                        <a:t>40-50%</a:t>
                      </a:r>
                      <a:endParaRPr b="0" i="0" sz="1400" u="none" cap="none" strike="noStrike">
                        <a:solidFill>
                          <a:srgbClr val="000000"/>
                        </a:solidFill>
                        <a:latin typeface="Arial"/>
                        <a:ea typeface="Arial"/>
                        <a:cs typeface="Arial"/>
                        <a:sym typeface="Arial"/>
                      </a:endParaRPr>
                    </a:p>
                  </a:txBody>
                  <a:tcPr marT="9375" marB="0" marR="9375" marL="9375" anchor="b"/>
                </a:tc>
                <a:tc>
                  <a:txBody>
                    <a:bodyPr/>
                    <a:lstStyle/>
                    <a:p>
                      <a:pPr indent="0" lvl="0" marL="0" marR="0" rtl="0" algn="l">
                        <a:spcBef>
                          <a:spcPts val="0"/>
                        </a:spcBef>
                        <a:spcAft>
                          <a:spcPts val="0"/>
                        </a:spcAft>
                        <a:buClr>
                          <a:schemeClr val="dk1"/>
                        </a:buClr>
                        <a:buSzPts val="1400"/>
                        <a:buFont typeface="Calibri"/>
                        <a:buNone/>
                      </a:pPr>
                      <a:r>
                        <a:rPr lang="es-MX" sz="1400" u="none" cap="none" strike="noStrike"/>
                        <a:t> </a:t>
                      </a:r>
                      <a:endParaRPr b="0" i="0" sz="1400" u="none" cap="none" strike="noStrike">
                        <a:solidFill>
                          <a:srgbClr val="000000"/>
                        </a:solidFill>
                        <a:latin typeface="Arial"/>
                        <a:ea typeface="Arial"/>
                        <a:cs typeface="Arial"/>
                        <a:sym typeface="Arial"/>
                      </a:endParaRPr>
                    </a:p>
                  </a:txBody>
                  <a:tcPr marT="9375" marB="0" marR="9375" marL="9375" anchor="b"/>
                </a:tc>
              </a:tr>
              <a:tr h="257075">
                <a:tc>
                  <a:txBody>
                    <a:bodyPr/>
                    <a:lstStyle/>
                    <a:p>
                      <a:pPr indent="0" lvl="0" marL="0" marR="0" rtl="0" algn="l">
                        <a:spcBef>
                          <a:spcPts val="0"/>
                        </a:spcBef>
                        <a:spcAft>
                          <a:spcPts val="0"/>
                        </a:spcAft>
                        <a:buClr>
                          <a:schemeClr val="dk1"/>
                        </a:buClr>
                        <a:buSzPts val="1400"/>
                        <a:buFont typeface="Calibri"/>
                        <a:buNone/>
                      </a:pPr>
                      <a:r>
                        <a:rPr lang="es-MX" sz="1400" u="none" cap="none" strike="noStrike"/>
                        <a:t>TCA</a:t>
                      </a:r>
                      <a:endParaRPr b="0" i="0" sz="1400" u="none" cap="none" strike="noStrike">
                        <a:solidFill>
                          <a:srgbClr val="000000"/>
                        </a:solidFill>
                        <a:latin typeface="Arial"/>
                        <a:ea typeface="Arial"/>
                        <a:cs typeface="Arial"/>
                        <a:sym typeface="Arial"/>
                      </a:endParaRPr>
                    </a:p>
                  </a:txBody>
                  <a:tcPr marT="9375" marB="0" marR="9375" marL="9375" anchor="b"/>
                </a:tc>
                <a:tc>
                  <a:txBody>
                    <a:bodyPr/>
                    <a:lstStyle/>
                    <a:p>
                      <a:pPr indent="0" lvl="0" marL="0" marR="0" rtl="0" algn="l">
                        <a:spcBef>
                          <a:spcPts val="0"/>
                        </a:spcBef>
                        <a:spcAft>
                          <a:spcPts val="0"/>
                        </a:spcAft>
                        <a:buClr>
                          <a:schemeClr val="dk1"/>
                        </a:buClr>
                        <a:buSzPts val="1400"/>
                        <a:buFont typeface="Calibri"/>
                        <a:buNone/>
                      </a:pPr>
                      <a:r>
                        <a:rPr lang="es-MX" sz="1400" u="none" cap="none" strike="noStrike"/>
                        <a:t>10-30%</a:t>
                      </a:r>
                      <a:endParaRPr b="0" i="0" sz="1400" u="none" cap="none" strike="noStrike">
                        <a:solidFill>
                          <a:srgbClr val="000000"/>
                        </a:solidFill>
                        <a:latin typeface="Arial"/>
                        <a:ea typeface="Arial"/>
                        <a:cs typeface="Arial"/>
                        <a:sym typeface="Arial"/>
                      </a:endParaRPr>
                    </a:p>
                  </a:txBody>
                  <a:tcPr marT="9375" marB="0" marR="9375" marL="9375" anchor="b"/>
                </a:tc>
                <a:tc>
                  <a:txBody>
                    <a:bodyPr/>
                    <a:lstStyle/>
                    <a:p>
                      <a:pPr indent="0" lvl="0" marL="0" marR="0" rtl="0" algn="l">
                        <a:spcBef>
                          <a:spcPts val="0"/>
                        </a:spcBef>
                        <a:spcAft>
                          <a:spcPts val="0"/>
                        </a:spcAft>
                        <a:buClr>
                          <a:schemeClr val="dk1"/>
                        </a:buClr>
                        <a:buSzPts val="1400"/>
                        <a:buFont typeface="Calibri"/>
                        <a:buNone/>
                      </a:pPr>
                      <a:r>
                        <a:rPr lang="es-MX" sz="1400" u="none" cap="none" strike="noStrike"/>
                        <a:t> </a:t>
                      </a:r>
                      <a:endParaRPr b="0" i="0" sz="1400" u="none" cap="none" strike="noStrike">
                        <a:solidFill>
                          <a:srgbClr val="000000"/>
                        </a:solidFill>
                        <a:latin typeface="Arial"/>
                        <a:ea typeface="Arial"/>
                        <a:cs typeface="Arial"/>
                        <a:sym typeface="Arial"/>
                      </a:endParaRPr>
                    </a:p>
                  </a:txBody>
                  <a:tcPr marT="9375" marB="0" marR="9375" marL="9375" anchor="b"/>
                </a:tc>
              </a:tr>
              <a:tr h="257075">
                <a:tc>
                  <a:txBody>
                    <a:bodyPr/>
                    <a:lstStyle/>
                    <a:p>
                      <a:pPr indent="0" lvl="0" marL="0" marR="0" rtl="0" algn="l">
                        <a:spcBef>
                          <a:spcPts val="0"/>
                        </a:spcBef>
                        <a:spcAft>
                          <a:spcPts val="0"/>
                        </a:spcAft>
                        <a:buClr>
                          <a:schemeClr val="dk1"/>
                        </a:buClr>
                        <a:buSzPts val="1400"/>
                        <a:buFont typeface="Calibri"/>
                        <a:buNone/>
                      </a:pPr>
                      <a:r>
                        <a:rPr lang="es-MX" sz="1400" u="none" cap="none" strike="noStrike"/>
                        <a:t> </a:t>
                      </a:r>
                      <a:endParaRPr b="0" i="0" sz="1400" u="none" cap="none" strike="noStrike">
                        <a:solidFill>
                          <a:srgbClr val="000000"/>
                        </a:solidFill>
                        <a:latin typeface="Arial"/>
                        <a:ea typeface="Arial"/>
                        <a:cs typeface="Arial"/>
                        <a:sym typeface="Arial"/>
                      </a:endParaRPr>
                    </a:p>
                  </a:txBody>
                  <a:tcPr marT="9375" marB="0" marR="9375" marL="9375" anchor="b"/>
                </a:tc>
                <a:tc>
                  <a:txBody>
                    <a:bodyPr/>
                    <a:lstStyle/>
                    <a:p>
                      <a:pPr indent="0" lvl="0" marL="0" marR="0" rtl="0" algn="l">
                        <a:spcBef>
                          <a:spcPts val="0"/>
                        </a:spcBef>
                        <a:spcAft>
                          <a:spcPts val="0"/>
                        </a:spcAft>
                        <a:buClr>
                          <a:schemeClr val="dk1"/>
                        </a:buClr>
                        <a:buSzPts val="1400"/>
                        <a:buFont typeface="Calibri"/>
                        <a:buNone/>
                      </a:pPr>
                      <a:r>
                        <a:rPr lang="es-MX" sz="1400" u="none" cap="none" strike="noStrike"/>
                        <a:t> </a:t>
                      </a:r>
                      <a:endParaRPr b="0" i="0" sz="1400" u="none" cap="none" strike="noStrike">
                        <a:solidFill>
                          <a:srgbClr val="000000"/>
                        </a:solidFill>
                        <a:latin typeface="Arial"/>
                        <a:ea typeface="Arial"/>
                        <a:cs typeface="Arial"/>
                        <a:sym typeface="Arial"/>
                      </a:endParaRPr>
                    </a:p>
                  </a:txBody>
                  <a:tcPr marT="9375" marB="0" marR="9375" marL="9375" anchor="b"/>
                </a:tc>
                <a:tc>
                  <a:txBody>
                    <a:bodyPr/>
                    <a:lstStyle/>
                    <a:p>
                      <a:pPr indent="0" lvl="0" marL="0" marR="0" rtl="0" algn="l">
                        <a:spcBef>
                          <a:spcPts val="0"/>
                        </a:spcBef>
                        <a:spcAft>
                          <a:spcPts val="0"/>
                        </a:spcAft>
                        <a:buClr>
                          <a:schemeClr val="dk1"/>
                        </a:buClr>
                        <a:buSzPts val="1400"/>
                        <a:buFont typeface="Calibri"/>
                        <a:buNone/>
                      </a:pPr>
                      <a:r>
                        <a:rPr lang="es-MX" sz="1400" u="none" cap="none" strike="noStrike"/>
                        <a:t> </a:t>
                      </a:r>
                      <a:endParaRPr b="0" i="0" sz="1400" u="none" cap="none" strike="noStrike">
                        <a:solidFill>
                          <a:srgbClr val="000000"/>
                        </a:solidFill>
                        <a:latin typeface="Arial"/>
                        <a:ea typeface="Arial"/>
                        <a:cs typeface="Arial"/>
                        <a:sym typeface="Arial"/>
                      </a:endParaRPr>
                    </a:p>
                  </a:txBody>
                  <a:tcPr marT="9375" marB="0" marR="9375" marL="9375" anchor="b"/>
                </a:tc>
              </a:tr>
              <a:tr h="394275">
                <a:tc gridSpan="2">
                  <a:txBody>
                    <a:bodyPr/>
                    <a:lstStyle/>
                    <a:p>
                      <a:pPr indent="0" lvl="0" marL="0" marR="0" rtl="0" algn="ctr">
                        <a:spcBef>
                          <a:spcPts val="0"/>
                        </a:spcBef>
                        <a:spcAft>
                          <a:spcPts val="0"/>
                        </a:spcAft>
                        <a:buClr>
                          <a:schemeClr val="dk1"/>
                        </a:buClr>
                        <a:buSzPts val="1400"/>
                        <a:buFont typeface="Calibri"/>
                        <a:buNone/>
                      </a:pPr>
                      <a:r>
                        <a:rPr lang="es-MX" sz="1400" u="none" cap="none" strike="noStrike"/>
                        <a:t>Intermedios (Dermis papilar)</a:t>
                      </a:r>
                      <a:endParaRPr b="0" i="0" sz="1400" u="none" cap="none" strike="noStrike">
                        <a:solidFill>
                          <a:srgbClr val="000000"/>
                        </a:solidFill>
                        <a:latin typeface="Arial"/>
                        <a:ea typeface="Arial"/>
                        <a:cs typeface="Arial"/>
                        <a:sym typeface="Arial"/>
                      </a:endParaRPr>
                    </a:p>
                  </a:txBody>
                  <a:tcPr marT="44275" marB="44275" marR="88550" marL="88550" anchor="b"/>
                </a:tc>
                <a:tc hMerge="1"/>
                <a:tc>
                  <a:txBody>
                    <a:bodyPr/>
                    <a:lstStyle/>
                    <a:p>
                      <a:pPr indent="0" lvl="0" marL="0" marR="0" rtl="0" algn="l">
                        <a:spcBef>
                          <a:spcPts val="0"/>
                        </a:spcBef>
                        <a:spcAft>
                          <a:spcPts val="0"/>
                        </a:spcAft>
                        <a:buClr>
                          <a:schemeClr val="dk1"/>
                        </a:buClr>
                        <a:buSzPts val="1400"/>
                        <a:buFont typeface="Calibri"/>
                        <a:buNone/>
                      </a:pPr>
                      <a:r>
                        <a:rPr lang="es-MX" sz="1400" u="none" cap="none" strike="noStrike"/>
                        <a:t> </a:t>
                      </a:r>
                      <a:endParaRPr b="0" i="0" sz="1400" u="none" cap="none" strike="noStrike">
                        <a:solidFill>
                          <a:srgbClr val="000000"/>
                        </a:solidFill>
                        <a:latin typeface="Arial"/>
                        <a:ea typeface="Arial"/>
                        <a:cs typeface="Arial"/>
                        <a:sym typeface="Arial"/>
                      </a:endParaRPr>
                    </a:p>
                  </a:txBody>
                  <a:tcPr marT="9375" marB="0" marR="9375" marL="9375" anchor="b"/>
                </a:tc>
              </a:tr>
              <a:tr h="257075">
                <a:tc>
                  <a:txBody>
                    <a:bodyPr/>
                    <a:lstStyle/>
                    <a:p>
                      <a:pPr indent="0" lvl="0" marL="0" marR="0" rtl="0" algn="l">
                        <a:spcBef>
                          <a:spcPts val="0"/>
                        </a:spcBef>
                        <a:spcAft>
                          <a:spcPts val="0"/>
                        </a:spcAft>
                        <a:buClr>
                          <a:schemeClr val="dk1"/>
                        </a:buClr>
                        <a:buSzPts val="1400"/>
                        <a:buFont typeface="Calibri"/>
                        <a:buNone/>
                      </a:pPr>
                      <a:r>
                        <a:rPr lang="es-MX" sz="1400" u="none" cap="none" strike="noStrike"/>
                        <a:t>TCA </a:t>
                      </a:r>
                      <a:endParaRPr b="0" i="0" sz="1400" u="none" cap="none" strike="noStrike">
                        <a:solidFill>
                          <a:srgbClr val="000000"/>
                        </a:solidFill>
                        <a:latin typeface="Arial"/>
                        <a:ea typeface="Arial"/>
                        <a:cs typeface="Arial"/>
                        <a:sym typeface="Arial"/>
                      </a:endParaRPr>
                    </a:p>
                  </a:txBody>
                  <a:tcPr marT="9375" marB="0" marR="9375" marL="9375" anchor="b"/>
                </a:tc>
                <a:tc>
                  <a:txBody>
                    <a:bodyPr/>
                    <a:lstStyle/>
                    <a:p>
                      <a:pPr indent="0" lvl="0" marL="0" marR="0" rtl="0" algn="l">
                        <a:spcBef>
                          <a:spcPts val="0"/>
                        </a:spcBef>
                        <a:spcAft>
                          <a:spcPts val="0"/>
                        </a:spcAft>
                        <a:buClr>
                          <a:schemeClr val="dk1"/>
                        </a:buClr>
                        <a:buSzPts val="1400"/>
                        <a:buFont typeface="Calibri"/>
                        <a:buNone/>
                      </a:pPr>
                      <a:r>
                        <a:rPr lang="es-MX" sz="1400" u="none" cap="none" strike="noStrike"/>
                        <a:t>35-50%</a:t>
                      </a:r>
                      <a:endParaRPr b="0" i="0" sz="1400" u="none" cap="none" strike="noStrike">
                        <a:solidFill>
                          <a:srgbClr val="000000"/>
                        </a:solidFill>
                        <a:latin typeface="Arial"/>
                        <a:ea typeface="Arial"/>
                        <a:cs typeface="Arial"/>
                        <a:sym typeface="Arial"/>
                      </a:endParaRPr>
                    </a:p>
                  </a:txBody>
                  <a:tcPr marT="9375" marB="0" marR="9375" marL="9375" anchor="b"/>
                </a:tc>
                <a:tc>
                  <a:txBody>
                    <a:bodyPr/>
                    <a:lstStyle/>
                    <a:p>
                      <a:pPr indent="0" lvl="0" marL="0" marR="0" rtl="0" algn="l">
                        <a:spcBef>
                          <a:spcPts val="0"/>
                        </a:spcBef>
                        <a:spcAft>
                          <a:spcPts val="0"/>
                        </a:spcAft>
                        <a:buClr>
                          <a:schemeClr val="dk1"/>
                        </a:buClr>
                        <a:buSzPts val="1400"/>
                        <a:buFont typeface="Calibri"/>
                        <a:buNone/>
                      </a:pPr>
                      <a:r>
                        <a:rPr lang="es-MX" sz="1400" u="none" cap="none" strike="noStrike"/>
                        <a:t> </a:t>
                      </a:r>
                      <a:endParaRPr b="0" i="0" sz="1400" u="none" cap="none" strike="noStrike">
                        <a:solidFill>
                          <a:srgbClr val="000000"/>
                        </a:solidFill>
                        <a:latin typeface="Arial"/>
                        <a:ea typeface="Arial"/>
                        <a:cs typeface="Arial"/>
                        <a:sym typeface="Arial"/>
                      </a:endParaRPr>
                    </a:p>
                  </a:txBody>
                  <a:tcPr marT="9375" marB="0" marR="9375" marL="9375" anchor="b"/>
                </a:tc>
              </a:tr>
              <a:tr h="257075">
                <a:tc>
                  <a:txBody>
                    <a:bodyPr/>
                    <a:lstStyle/>
                    <a:p>
                      <a:pPr indent="0" lvl="0" marL="0" marR="0" rtl="0" algn="l">
                        <a:spcBef>
                          <a:spcPts val="0"/>
                        </a:spcBef>
                        <a:spcAft>
                          <a:spcPts val="0"/>
                        </a:spcAft>
                        <a:buClr>
                          <a:schemeClr val="dk1"/>
                        </a:buClr>
                        <a:buSzPts val="1400"/>
                        <a:buFont typeface="Calibri"/>
                        <a:buNone/>
                      </a:pPr>
                      <a:r>
                        <a:rPr lang="es-MX" sz="1400" u="none" cap="none" strike="noStrike"/>
                        <a:t>Glicolico </a:t>
                      </a:r>
                      <a:endParaRPr b="0" i="0" sz="1400" u="none" cap="none" strike="noStrike">
                        <a:solidFill>
                          <a:srgbClr val="000000"/>
                        </a:solidFill>
                        <a:latin typeface="Arial"/>
                        <a:ea typeface="Arial"/>
                        <a:cs typeface="Arial"/>
                        <a:sym typeface="Arial"/>
                      </a:endParaRPr>
                    </a:p>
                  </a:txBody>
                  <a:tcPr marT="9375" marB="0" marR="9375" marL="9375" anchor="b"/>
                </a:tc>
                <a:tc>
                  <a:txBody>
                    <a:bodyPr/>
                    <a:lstStyle/>
                    <a:p>
                      <a:pPr indent="0" lvl="0" marL="0" marR="0" rtl="0" algn="r">
                        <a:spcBef>
                          <a:spcPts val="0"/>
                        </a:spcBef>
                        <a:spcAft>
                          <a:spcPts val="0"/>
                        </a:spcAft>
                        <a:buClr>
                          <a:schemeClr val="dk1"/>
                        </a:buClr>
                        <a:buSzPts val="1400"/>
                        <a:buFont typeface="Calibri"/>
                        <a:buNone/>
                      </a:pPr>
                      <a:r>
                        <a:rPr lang="es-MX" sz="1400" u="none" cap="none" strike="noStrike"/>
                        <a:t>50%</a:t>
                      </a:r>
                      <a:endParaRPr b="0" i="0" sz="1400" u="none" cap="none" strike="noStrike">
                        <a:solidFill>
                          <a:srgbClr val="000000"/>
                        </a:solidFill>
                        <a:latin typeface="Arial"/>
                        <a:ea typeface="Arial"/>
                        <a:cs typeface="Arial"/>
                        <a:sym typeface="Arial"/>
                      </a:endParaRPr>
                    </a:p>
                  </a:txBody>
                  <a:tcPr marT="9375" marB="0" marR="9375" marL="9375" anchor="b"/>
                </a:tc>
                <a:tc>
                  <a:txBody>
                    <a:bodyPr/>
                    <a:lstStyle/>
                    <a:p>
                      <a:pPr indent="0" lvl="0" marL="0" marR="0" rtl="0" algn="l">
                        <a:spcBef>
                          <a:spcPts val="0"/>
                        </a:spcBef>
                        <a:spcAft>
                          <a:spcPts val="0"/>
                        </a:spcAft>
                        <a:buClr>
                          <a:schemeClr val="dk1"/>
                        </a:buClr>
                        <a:buSzPts val="1400"/>
                        <a:buFont typeface="Calibri"/>
                        <a:buNone/>
                      </a:pPr>
                      <a:r>
                        <a:rPr lang="es-MX" sz="1400" u="none" cap="none" strike="noStrike"/>
                        <a:t>3-30 min </a:t>
                      </a:r>
                      <a:endParaRPr b="0" i="0" sz="1400" u="none" cap="none" strike="noStrike">
                        <a:solidFill>
                          <a:srgbClr val="000000"/>
                        </a:solidFill>
                        <a:latin typeface="Arial"/>
                        <a:ea typeface="Arial"/>
                        <a:cs typeface="Arial"/>
                        <a:sym typeface="Arial"/>
                      </a:endParaRPr>
                    </a:p>
                  </a:txBody>
                  <a:tcPr marT="9375" marB="0" marR="9375" marL="9375" anchor="b"/>
                </a:tc>
              </a:tr>
              <a:tr h="257075">
                <a:tc>
                  <a:txBody>
                    <a:bodyPr/>
                    <a:lstStyle/>
                    <a:p>
                      <a:pPr indent="0" lvl="0" marL="0" marR="0" rtl="0" algn="l">
                        <a:spcBef>
                          <a:spcPts val="0"/>
                        </a:spcBef>
                        <a:spcAft>
                          <a:spcPts val="0"/>
                        </a:spcAft>
                        <a:buClr>
                          <a:schemeClr val="dk1"/>
                        </a:buClr>
                        <a:buSzPts val="1400"/>
                        <a:buFont typeface="Calibri"/>
                        <a:buNone/>
                      </a:pPr>
                      <a:r>
                        <a:rPr lang="es-MX" sz="1400" u="none" cap="none" strike="noStrike"/>
                        <a:t>Mandelico </a:t>
                      </a:r>
                      <a:endParaRPr b="0" i="0" sz="1400" u="none" cap="none" strike="noStrike">
                        <a:solidFill>
                          <a:srgbClr val="000000"/>
                        </a:solidFill>
                        <a:latin typeface="Arial"/>
                        <a:ea typeface="Arial"/>
                        <a:cs typeface="Arial"/>
                        <a:sym typeface="Arial"/>
                      </a:endParaRPr>
                    </a:p>
                  </a:txBody>
                  <a:tcPr marT="9375" marB="0" marR="9375" marL="9375" anchor="b"/>
                </a:tc>
                <a:tc>
                  <a:txBody>
                    <a:bodyPr/>
                    <a:lstStyle/>
                    <a:p>
                      <a:pPr indent="0" lvl="0" marL="0" marR="0" rtl="0" algn="r">
                        <a:spcBef>
                          <a:spcPts val="0"/>
                        </a:spcBef>
                        <a:spcAft>
                          <a:spcPts val="0"/>
                        </a:spcAft>
                        <a:buClr>
                          <a:schemeClr val="dk1"/>
                        </a:buClr>
                        <a:buSzPts val="1400"/>
                        <a:buFont typeface="Calibri"/>
                        <a:buNone/>
                      </a:pPr>
                      <a:r>
                        <a:rPr lang="es-MX" sz="1400" u="none" cap="none" strike="noStrike"/>
                        <a:t>50%</a:t>
                      </a:r>
                      <a:endParaRPr b="0" i="0" sz="1400" u="none" cap="none" strike="noStrike">
                        <a:solidFill>
                          <a:srgbClr val="000000"/>
                        </a:solidFill>
                        <a:latin typeface="Arial"/>
                        <a:ea typeface="Arial"/>
                        <a:cs typeface="Arial"/>
                        <a:sym typeface="Arial"/>
                      </a:endParaRPr>
                    </a:p>
                  </a:txBody>
                  <a:tcPr marT="9375" marB="0" marR="9375" marL="9375" anchor="b"/>
                </a:tc>
                <a:tc>
                  <a:txBody>
                    <a:bodyPr/>
                    <a:lstStyle/>
                    <a:p>
                      <a:pPr indent="0" lvl="0" marL="0" marR="0" rtl="0" algn="l">
                        <a:spcBef>
                          <a:spcPts val="0"/>
                        </a:spcBef>
                        <a:spcAft>
                          <a:spcPts val="0"/>
                        </a:spcAft>
                        <a:buClr>
                          <a:schemeClr val="dk1"/>
                        </a:buClr>
                        <a:buSzPts val="1400"/>
                        <a:buFont typeface="Calibri"/>
                        <a:buNone/>
                      </a:pPr>
                      <a:r>
                        <a:rPr lang="es-MX" sz="1400" u="none" cap="none" strike="noStrike"/>
                        <a:t>5-30 min </a:t>
                      </a:r>
                      <a:endParaRPr b="0" i="0" sz="1400" u="none" cap="none" strike="noStrike">
                        <a:solidFill>
                          <a:srgbClr val="000000"/>
                        </a:solidFill>
                        <a:latin typeface="Arial"/>
                        <a:ea typeface="Arial"/>
                        <a:cs typeface="Arial"/>
                        <a:sym typeface="Arial"/>
                      </a:endParaRPr>
                    </a:p>
                  </a:txBody>
                  <a:tcPr marT="9375" marB="0" marR="9375" marL="9375" anchor="b"/>
                </a:tc>
              </a:tr>
              <a:tr h="257075">
                <a:tc>
                  <a:txBody>
                    <a:bodyPr/>
                    <a:lstStyle/>
                    <a:p>
                      <a:pPr indent="0" lvl="0" marL="0" marR="0" rtl="0" algn="l">
                        <a:spcBef>
                          <a:spcPts val="0"/>
                        </a:spcBef>
                        <a:spcAft>
                          <a:spcPts val="0"/>
                        </a:spcAft>
                        <a:buClr>
                          <a:schemeClr val="dk1"/>
                        </a:buClr>
                        <a:buSzPts val="1400"/>
                        <a:buFont typeface="Calibri"/>
                        <a:buNone/>
                      </a:pPr>
                      <a:r>
                        <a:rPr lang="es-MX" sz="1400" u="none" cap="none" strike="noStrike"/>
                        <a:t>Jessner + TCA</a:t>
                      </a:r>
                      <a:endParaRPr b="0" i="0" sz="1400" u="none" cap="none" strike="noStrike">
                        <a:solidFill>
                          <a:srgbClr val="000000"/>
                        </a:solidFill>
                        <a:latin typeface="Arial"/>
                        <a:ea typeface="Arial"/>
                        <a:cs typeface="Arial"/>
                        <a:sym typeface="Arial"/>
                      </a:endParaRPr>
                    </a:p>
                  </a:txBody>
                  <a:tcPr marT="9375" marB="0" marR="9375" marL="9375" anchor="b"/>
                </a:tc>
                <a:tc>
                  <a:txBody>
                    <a:bodyPr/>
                    <a:lstStyle/>
                    <a:p>
                      <a:pPr indent="0" lvl="0" marL="0" marR="0" rtl="0" algn="r">
                        <a:spcBef>
                          <a:spcPts val="0"/>
                        </a:spcBef>
                        <a:spcAft>
                          <a:spcPts val="0"/>
                        </a:spcAft>
                        <a:buClr>
                          <a:schemeClr val="dk1"/>
                        </a:buClr>
                        <a:buSzPts val="1400"/>
                        <a:buFont typeface="Calibri"/>
                        <a:buNone/>
                      </a:pPr>
                      <a:r>
                        <a:rPr lang="es-MX" sz="1400" u="none" cap="none" strike="noStrike"/>
                        <a:t>35%</a:t>
                      </a:r>
                      <a:endParaRPr b="0" i="0" sz="1400" u="none" cap="none" strike="noStrike">
                        <a:solidFill>
                          <a:srgbClr val="000000"/>
                        </a:solidFill>
                        <a:latin typeface="Arial"/>
                        <a:ea typeface="Arial"/>
                        <a:cs typeface="Arial"/>
                        <a:sym typeface="Arial"/>
                      </a:endParaRPr>
                    </a:p>
                  </a:txBody>
                  <a:tcPr marT="9375" marB="0" marR="9375" marL="9375" anchor="b"/>
                </a:tc>
                <a:tc>
                  <a:txBody>
                    <a:bodyPr/>
                    <a:lstStyle/>
                    <a:p>
                      <a:pPr indent="0" lvl="0" marL="0" marR="0" rtl="0" algn="l">
                        <a:spcBef>
                          <a:spcPts val="0"/>
                        </a:spcBef>
                        <a:spcAft>
                          <a:spcPts val="0"/>
                        </a:spcAft>
                        <a:buClr>
                          <a:schemeClr val="dk1"/>
                        </a:buClr>
                        <a:buSzPts val="1400"/>
                        <a:buFont typeface="Calibri"/>
                        <a:buNone/>
                      </a:pPr>
                      <a:r>
                        <a:rPr lang="es-MX" sz="1400" u="none" cap="none" strike="noStrike"/>
                        <a:t> </a:t>
                      </a:r>
                      <a:endParaRPr b="0" i="0" sz="1400" u="none" cap="none" strike="noStrike">
                        <a:solidFill>
                          <a:srgbClr val="000000"/>
                        </a:solidFill>
                        <a:latin typeface="Arial"/>
                        <a:ea typeface="Arial"/>
                        <a:cs typeface="Arial"/>
                        <a:sym typeface="Arial"/>
                      </a:endParaRPr>
                    </a:p>
                  </a:txBody>
                  <a:tcPr marT="9375" marB="0" marR="9375" marL="9375" anchor="b"/>
                </a:tc>
              </a:tr>
              <a:tr h="257075">
                <a:tc>
                  <a:txBody>
                    <a:bodyPr/>
                    <a:lstStyle/>
                    <a:p>
                      <a:pPr indent="0" lvl="0" marL="0" marR="0" rtl="0" algn="l">
                        <a:spcBef>
                          <a:spcPts val="0"/>
                        </a:spcBef>
                        <a:spcAft>
                          <a:spcPts val="0"/>
                        </a:spcAft>
                        <a:buClr>
                          <a:schemeClr val="dk1"/>
                        </a:buClr>
                        <a:buSzPts val="1400"/>
                        <a:buFont typeface="Calibri"/>
                        <a:buNone/>
                      </a:pPr>
                      <a:r>
                        <a:rPr lang="es-MX" sz="1400" u="none" cap="none" strike="noStrike"/>
                        <a:t>Ácido piruvico </a:t>
                      </a:r>
                      <a:endParaRPr b="0" i="0" sz="1400" u="none" cap="none" strike="noStrike">
                        <a:solidFill>
                          <a:srgbClr val="000000"/>
                        </a:solidFill>
                        <a:latin typeface="Arial"/>
                        <a:ea typeface="Arial"/>
                        <a:cs typeface="Arial"/>
                        <a:sym typeface="Arial"/>
                      </a:endParaRPr>
                    </a:p>
                  </a:txBody>
                  <a:tcPr marT="9375" marB="0" marR="9375" marL="9375" anchor="b"/>
                </a:tc>
                <a:tc>
                  <a:txBody>
                    <a:bodyPr/>
                    <a:lstStyle/>
                    <a:p>
                      <a:pPr indent="0" lvl="0" marL="0" marR="0" rtl="0" algn="l">
                        <a:spcBef>
                          <a:spcPts val="0"/>
                        </a:spcBef>
                        <a:spcAft>
                          <a:spcPts val="0"/>
                        </a:spcAft>
                        <a:buClr>
                          <a:schemeClr val="dk1"/>
                        </a:buClr>
                        <a:buSzPts val="1400"/>
                        <a:buFont typeface="Calibri"/>
                        <a:buNone/>
                      </a:pPr>
                      <a:r>
                        <a:rPr lang="es-MX" sz="1400" u="none" cap="none" strike="noStrike"/>
                        <a:t> </a:t>
                      </a:r>
                      <a:endParaRPr b="0" i="0" sz="1400" u="none" cap="none" strike="noStrike">
                        <a:solidFill>
                          <a:srgbClr val="000000"/>
                        </a:solidFill>
                        <a:latin typeface="Arial"/>
                        <a:ea typeface="Arial"/>
                        <a:cs typeface="Arial"/>
                        <a:sym typeface="Arial"/>
                      </a:endParaRPr>
                    </a:p>
                  </a:txBody>
                  <a:tcPr marT="9375" marB="0" marR="9375" marL="9375" anchor="b"/>
                </a:tc>
                <a:tc>
                  <a:txBody>
                    <a:bodyPr/>
                    <a:lstStyle/>
                    <a:p>
                      <a:pPr indent="0" lvl="0" marL="0" marR="0" rtl="0" algn="l">
                        <a:spcBef>
                          <a:spcPts val="0"/>
                        </a:spcBef>
                        <a:spcAft>
                          <a:spcPts val="0"/>
                        </a:spcAft>
                        <a:buClr>
                          <a:schemeClr val="dk1"/>
                        </a:buClr>
                        <a:buSzPts val="1400"/>
                        <a:buFont typeface="Calibri"/>
                        <a:buNone/>
                      </a:pPr>
                      <a:r>
                        <a:rPr lang="es-MX" sz="1400" u="none" cap="none" strike="noStrike"/>
                        <a:t> </a:t>
                      </a:r>
                      <a:endParaRPr b="0" i="0" sz="1400" u="none" cap="none" strike="noStrike">
                        <a:solidFill>
                          <a:srgbClr val="000000"/>
                        </a:solidFill>
                        <a:latin typeface="Arial"/>
                        <a:ea typeface="Arial"/>
                        <a:cs typeface="Arial"/>
                        <a:sym typeface="Arial"/>
                      </a:endParaRPr>
                    </a:p>
                  </a:txBody>
                  <a:tcPr marT="9375" marB="0" marR="9375" marL="9375" anchor="b"/>
                </a:tc>
              </a:tr>
              <a:tr h="257075">
                <a:tc>
                  <a:txBody>
                    <a:bodyPr/>
                    <a:lstStyle/>
                    <a:p>
                      <a:pPr indent="0" lvl="0" marL="0" marR="0" rtl="0" algn="l">
                        <a:spcBef>
                          <a:spcPts val="0"/>
                        </a:spcBef>
                        <a:spcAft>
                          <a:spcPts val="0"/>
                        </a:spcAft>
                        <a:buClr>
                          <a:schemeClr val="dk1"/>
                        </a:buClr>
                        <a:buSzPts val="1400"/>
                        <a:buFont typeface="Calibri"/>
                        <a:buNone/>
                      </a:pPr>
                      <a:r>
                        <a:rPr lang="es-MX" sz="1400" u="none" cap="none" strike="noStrike"/>
                        <a:t>Jessner + Ácido glicolico</a:t>
                      </a:r>
                      <a:endParaRPr b="0" i="0" sz="1400" u="none" cap="none" strike="noStrike">
                        <a:solidFill>
                          <a:srgbClr val="000000"/>
                        </a:solidFill>
                        <a:latin typeface="Arial"/>
                        <a:ea typeface="Arial"/>
                        <a:cs typeface="Arial"/>
                        <a:sym typeface="Arial"/>
                      </a:endParaRPr>
                    </a:p>
                  </a:txBody>
                  <a:tcPr marT="9375" marB="0" marR="9375" marL="9375" anchor="b"/>
                </a:tc>
                <a:tc>
                  <a:txBody>
                    <a:bodyPr/>
                    <a:lstStyle/>
                    <a:p>
                      <a:pPr indent="0" lvl="0" marL="0" marR="0" rtl="0" algn="l">
                        <a:spcBef>
                          <a:spcPts val="0"/>
                        </a:spcBef>
                        <a:spcAft>
                          <a:spcPts val="0"/>
                        </a:spcAft>
                        <a:buClr>
                          <a:schemeClr val="dk1"/>
                        </a:buClr>
                        <a:buSzPts val="1400"/>
                        <a:buFont typeface="Calibri"/>
                        <a:buNone/>
                      </a:pPr>
                      <a:r>
                        <a:rPr lang="es-MX" sz="1400" u="none" cap="none" strike="noStrike"/>
                        <a:t>40-70%</a:t>
                      </a:r>
                      <a:endParaRPr b="0" i="0" sz="1400" u="none" cap="none" strike="noStrike">
                        <a:solidFill>
                          <a:srgbClr val="000000"/>
                        </a:solidFill>
                        <a:latin typeface="Arial"/>
                        <a:ea typeface="Arial"/>
                        <a:cs typeface="Arial"/>
                        <a:sym typeface="Arial"/>
                      </a:endParaRPr>
                    </a:p>
                  </a:txBody>
                  <a:tcPr marT="9375" marB="0" marR="9375" marL="9375" anchor="b"/>
                </a:tc>
                <a:tc>
                  <a:txBody>
                    <a:bodyPr/>
                    <a:lstStyle/>
                    <a:p>
                      <a:pPr indent="0" lvl="0" marL="0" marR="0" rtl="0" algn="l">
                        <a:spcBef>
                          <a:spcPts val="0"/>
                        </a:spcBef>
                        <a:spcAft>
                          <a:spcPts val="0"/>
                        </a:spcAft>
                        <a:buClr>
                          <a:schemeClr val="dk1"/>
                        </a:buClr>
                        <a:buSzPts val="1400"/>
                        <a:buFont typeface="Calibri"/>
                        <a:buNone/>
                      </a:pPr>
                      <a:r>
                        <a:rPr lang="es-MX" sz="1400" u="none" cap="none" strike="noStrike"/>
                        <a:t> </a:t>
                      </a:r>
                      <a:endParaRPr b="0" i="0" sz="1400" u="none" cap="none" strike="noStrike">
                        <a:solidFill>
                          <a:srgbClr val="000000"/>
                        </a:solidFill>
                        <a:latin typeface="Arial"/>
                        <a:ea typeface="Arial"/>
                        <a:cs typeface="Arial"/>
                        <a:sym typeface="Arial"/>
                      </a:endParaRPr>
                    </a:p>
                  </a:txBody>
                  <a:tcPr marT="9375" marB="0" marR="9375" marL="9375" anchor="b"/>
                </a:tc>
              </a:tr>
              <a:tr h="257075">
                <a:tc>
                  <a:txBody>
                    <a:bodyPr/>
                    <a:lstStyle/>
                    <a:p>
                      <a:pPr indent="0" lvl="0" marL="0" marR="0" rtl="0" algn="l">
                        <a:spcBef>
                          <a:spcPts val="0"/>
                        </a:spcBef>
                        <a:spcAft>
                          <a:spcPts val="0"/>
                        </a:spcAft>
                        <a:buClr>
                          <a:schemeClr val="dk1"/>
                        </a:buClr>
                        <a:buSzPts val="1400"/>
                        <a:buFont typeface="Calibri"/>
                        <a:buNone/>
                      </a:pPr>
                      <a:r>
                        <a:rPr lang="es-MX" sz="1400" u="none" cap="none" strike="noStrike"/>
                        <a:t> </a:t>
                      </a:r>
                      <a:endParaRPr b="0" i="0" sz="1400" u="none" cap="none" strike="noStrike">
                        <a:solidFill>
                          <a:srgbClr val="000000"/>
                        </a:solidFill>
                        <a:latin typeface="Arial"/>
                        <a:ea typeface="Arial"/>
                        <a:cs typeface="Arial"/>
                        <a:sym typeface="Arial"/>
                      </a:endParaRPr>
                    </a:p>
                  </a:txBody>
                  <a:tcPr marT="9375" marB="0" marR="9375" marL="9375" anchor="b"/>
                </a:tc>
                <a:tc>
                  <a:txBody>
                    <a:bodyPr/>
                    <a:lstStyle/>
                    <a:p>
                      <a:pPr indent="0" lvl="0" marL="0" marR="0" rtl="0" algn="l">
                        <a:spcBef>
                          <a:spcPts val="0"/>
                        </a:spcBef>
                        <a:spcAft>
                          <a:spcPts val="0"/>
                        </a:spcAft>
                        <a:buClr>
                          <a:schemeClr val="dk1"/>
                        </a:buClr>
                        <a:buSzPts val="1400"/>
                        <a:buFont typeface="Calibri"/>
                        <a:buNone/>
                      </a:pPr>
                      <a:r>
                        <a:rPr lang="es-MX" sz="1400" u="none" cap="none" strike="noStrike"/>
                        <a:t> </a:t>
                      </a:r>
                      <a:endParaRPr b="0" i="0" sz="1400" u="none" cap="none" strike="noStrike">
                        <a:solidFill>
                          <a:srgbClr val="000000"/>
                        </a:solidFill>
                        <a:latin typeface="Arial"/>
                        <a:ea typeface="Arial"/>
                        <a:cs typeface="Arial"/>
                        <a:sym typeface="Arial"/>
                      </a:endParaRPr>
                    </a:p>
                  </a:txBody>
                  <a:tcPr marT="9375" marB="0" marR="9375" marL="9375" anchor="b"/>
                </a:tc>
                <a:tc>
                  <a:txBody>
                    <a:bodyPr/>
                    <a:lstStyle/>
                    <a:p>
                      <a:pPr indent="0" lvl="0" marL="0" marR="0" rtl="0" algn="l">
                        <a:spcBef>
                          <a:spcPts val="0"/>
                        </a:spcBef>
                        <a:spcAft>
                          <a:spcPts val="0"/>
                        </a:spcAft>
                        <a:buClr>
                          <a:schemeClr val="dk1"/>
                        </a:buClr>
                        <a:buSzPts val="1400"/>
                        <a:buFont typeface="Calibri"/>
                        <a:buNone/>
                      </a:pPr>
                      <a:r>
                        <a:rPr lang="es-MX" sz="1400" u="none" cap="none" strike="noStrike"/>
                        <a:t> </a:t>
                      </a:r>
                      <a:endParaRPr b="0" i="0" sz="1400" u="none" cap="none" strike="noStrike">
                        <a:solidFill>
                          <a:srgbClr val="000000"/>
                        </a:solidFill>
                        <a:latin typeface="Arial"/>
                        <a:ea typeface="Arial"/>
                        <a:cs typeface="Arial"/>
                        <a:sym typeface="Arial"/>
                      </a:endParaRPr>
                    </a:p>
                  </a:txBody>
                  <a:tcPr marT="9375" marB="0" marR="9375" marL="9375" anchor="b"/>
                </a:tc>
              </a:tr>
              <a:tr h="394275">
                <a:tc gridSpan="2">
                  <a:txBody>
                    <a:bodyPr/>
                    <a:lstStyle/>
                    <a:p>
                      <a:pPr indent="0" lvl="0" marL="0" marR="0" rtl="0" algn="ctr">
                        <a:spcBef>
                          <a:spcPts val="0"/>
                        </a:spcBef>
                        <a:spcAft>
                          <a:spcPts val="0"/>
                        </a:spcAft>
                        <a:buClr>
                          <a:schemeClr val="dk1"/>
                        </a:buClr>
                        <a:buSzPts val="1400"/>
                        <a:buFont typeface="Calibri"/>
                        <a:buNone/>
                      </a:pPr>
                      <a:r>
                        <a:rPr lang="es-MX" sz="1400" u="none" cap="none" strike="noStrike"/>
                        <a:t>Profundos (Dermis reticular)</a:t>
                      </a:r>
                      <a:endParaRPr b="0" i="0" sz="1400" u="none" cap="none" strike="noStrike">
                        <a:solidFill>
                          <a:srgbClr val="000000"/>
                        </a:solidFill>
                        <a:latin typeface="Arial"/>
                        <a:ea typeface="Arial"/>
                        <a:cs typeface="Arial"/>
                        <a:sym typeface="Arial"/>
                      </a:endParaRPr>
                    </a:p>
                  </a:txBody>
                  <a:tcPr marT="44275" marB="44275" marR="88550" marL="88550" anchor="b"/>
                </a:tc>
                <a:tc hMerge="1"/>
                <a:tc>
                  <a:txBody>
                    <a:bodyPr/>
                    <a:lstStyle/>
                    <a:p>
                      <a:pPr indent="0" lvl="0" marL="0" marR="0" rtl="0" algn="l">
                        <a:spcBef>
                          <a:spcPts val="0"/>
                        </a:spcBef>
                        <a:spcAft>
                          <a:spcPts val="0"/>
                        </a:spcAft>
                        <a:buClr>
                          <a:schemeClr val="dk1"/>
                        </a:buClr>
                        <a:buSzPts val="1400"/>
                        <a:buFont typeface="Calibri"/>
                        <a:buNone/>
                      </a:pPr>
                      <a:r>
                        <a:rPr lang="es-MX" sz="1400" u="none" cap="none" strike="noStrike"/>
                        <a:t> </a:t>
                      </a:r>
                      <a:endParaRPr b="0" i="0" sz="1400" u="none" cap="none" strike="noStrike">
                        <a:solidFill>
                          <a:srgbClr val="000000"/>
                        </a:solidFill>
                        <a:latin typeface="Arial"/>
                        <a:ea typeface="Arial"/>
                        <a:cs typeface="Arial"/>
                        <a:sym typeface="Arial"/>
                      </a:endParaRPr>
                    </a:p>
                  </a:txBody>
                  <a:tcPr marT="9375" marB="0" marR="9375" marL="9375" anchor="b"/>
                </a:tc>
              </a:tr>
              <a:tr h="257075">
                <a:tc>
                  <a:txBody>
                    <a:bodyPr/>
                    <a:lstStyle/>
                    <a:p>
                      <a:pPr indent="0" lvl="0" marL="0" marR="0" rtl="0" algn="l">
                        <a:spcBef>
                          <a:spcPts val="0"/>
                        </a:spcBef>
                        <a:spcAft>
                          <a:spcPts val="0"/>
                        </a:spcAft>
                        <a:buClr>
                          <a:schemeClr val="dk1"/>
                        </a:buClr>
                        <a:buSzPts val="1400"/>
                        <a:buFont typeface="Calibri"/>
                        <a:buNone/>
                      </a:pPr>
                      <a:r>
                        <a:rPr lang="es-MX" sz="1400" u="none" cap="none" strike="noStrike"/>
                        <a:t>TCA </a:t>
                      </a:r>
                      <a:endParaRPr b="0" i="0" sz="1400" u="none" cap="none" strike="noStrike">
                        <a:solidFill>
                          <a:srgbClr val="000000"/>
                        </a:solidFill>
                        <a:latin typeface="Arial"/>
                        <a:ea typeface="Arial"/>
                        <a:cs typeface="Arial"/>
                        <a:sym typeface="Arial"/>
                      </a:endParaRPr>
                    </a:p>
                  </a:txBody>
                  <a:tcPr marT="9375" marB="0" marR="9375" marL="9375" anchor="b"/>
                </a:tc>
                <a:tc>
                  <a:txBody>
                    <a:bodyPr/>
                    <a:lstStyle/>
                    <a:p>
                      <a:pPr indent="0" lvl="0" marL="0" marR="0" rtl="0" algn="r">
                        <a:spcBef>
                          <a:spcPts val="0"/>
                        </a:spcBef>
                        <a:spcAft>
                          <a:spcPts val="0"/>
                        </a:spcAft>
                        <a:buClr>
                          <a:schemeClr val="dk1"/>
                        </a:buClr>
                        <a:buSzPts val="1400"/>
                        <a:buFont typeface="Calibri"/>
                        <a:buNone/>
                      </a:pPr>
                      <a:r>
                        <a:rPr lang="es-MX" sz="1400" u="none" cap="none" strike="noStrike"/>
                        <a:t>50%</a:t>
                      </a:r>
                      <a:endParaRPr b="0" i="0" sz="1400" u="none" cap="none" strike="noStrike">
                        <a:solidFill>
                          <a:srgbClr val="000000"/>
                        </a:solidFill>
                        <a:latin typeface="Arial"/>
                        <a:ea typeface="Arial"/>
                        <a:cs typeface="Arial"/>
                        <a:sym typeface="Arial"/>
                      </a:endParaRPr>
                    </a:p>
                  </a:txBody>
                  <a:tcPr marT="9375" marB="0" marR="9375" marL="9375" anchor="b"/>
                </a:tc>
                <a:tc>
                  <a:txBody>
                    <a:bodyPr/>
                    <a:lstStyle/>
                    <a:p>
                      <a:pPr indent="0" lvl="0" marL="0" marR="0" rtl="0" algn="l">
                        <a:spcBef>
                          <a:spcPts val="0"/>
                        </a:spcBef>
                        <a:spcAft>
                          <a:spcPts val="0"/>
                        </a:spcAft>
                        <a:buClr>
                          <a:schemeClr val="dk1"/>
                        </a:buClr>
                        <a:buSzPts val="1400"/>
                        <a:buFont typeface="Calibri"/>
                        <a:buNone/>
                      </a:pPr>
                      <a:r>
                        <a:rPr lang="es-MX" sz="1400" u="none" cap="none" strike="noStrike"/>
                        <a:t> </a:t>
                      </a:r>
                      <a:endParaRPr b="0" i="0" sz="1400" u="none" cap="none" strike="noStrike">
                        <a:solidFill>
                          <a:srgbClr val="000000"/>
                        </a:solidFill>
                        <a:latin typeface="Arial"/>
                        <a:ea typeface="Arial"/>
                        <a:cs typeface="Arial"/>
                        <a:sym typeface="Arial"/>
                      </a:endParaRPr>
                    </a:p>
                  </a:txBody>
                  <a:tcPr marT="9375" marB="0" marR="9375" marL="9375" anchor="b"/>
                </a:tc>
              </a:tr>
              <a:tr h="257075">
                <a:tc>
                  <a:txBody>
                    <a:bodyPr/>
                    <a:lstStyle/>
                    <a:p>
                      <a:pPr indent="0" lvl="0" marL="0" marR="0" rtl="0" algn="l">
                        <a:spcBef>
                          <a:spcPts val="0"/>
                        </a:spcBef>
                        <a:spcAft>
                          <a:spcPts val="0"/>
                        </a:spcAft>
                        <a:buClr>
                          <a:schemeClr val="dk1"/>
                        </a:buClr>
                        <a:buSzPts val="1400"/>
                        <a:buFont typeface="Calibri"/>
                        <a:buNone/>
                      </a:pPr>
                      <a:r>
                        <a:rPr lang="es-MX" sz="1400" u="none" cap="none" strike="noStrike"/>
                        <a:t>Fenol </a:t>
                      </a:r>
                      <a:endParaRPr b="0" i="0" sz="1400" u="none" cap="none" strike="noStrike">
                        <a:solidFill>
                          <a:srgbClr val="000000"/>
                        </a:solidFill>
                        <a:latin typeface="Arial"/>
                        <a:ea typeface="Arial"/>
                        <a:cs typeface="Arial"/>
                        <a:sym typeface="Arial"/>
                      </a:endParaRPr>
                    </a:p>
                  </a:txBody>
                  <a:tcPr marT="9375" marB="0" marR="9375" marL="9375" anchor="b"/>
                </a:tc>
                <a:tc>
                  <a:txBody>
                    <a:bodyPr/>
                    <a:lstStyle/>
                    <a:p>
                      <a:pPr indent="0" lvl="0" marL="0" marR="0" rtl="0" algn="l">
                        <a:spcBef>
                          <a:spcPts val="0"/>
                        </a:spcBef>
                        <a:spcAft>
                          <a:spcPts val="0"/>
                        </a:spcAft>
                        <a:buClr>
                          <a:schemeClr val="dk1"/>
                        </a:buClr>
                        <a:buSzPts val="1400"/>
                        <a:buFont typeface="Calibri"/>
                        <a:buNone/>
                      </a:pPr>
                      <a:r>
                        <a:rPr lang="es-MX" sz="1400" u="none" cap="none" strike="noStrike"/>
                        <a:t>88% con oclusión </a:t>
                      </a:r>
                      <a:endParaRPr b="0" i="0" sz="1400" u="none" cap="none" strike="noStrike">
                        <a:solidFill>
                          <a:srgbClr val="000000"/>
                        </a:solidFill>
                        <a:latin typeface="Arial"/>
                        <a:ea typeface="Arial"/>
                        <a:cs typeface="Arial"/>
                        <a:sym typeface="Arial"/>
                      </a:endParaRPr>
                    </a:p>
                  </a:txBody>
                  <a:tcPr marT="9375" marB="0" marR="9375" marL="9375" anchor="b"/>
                </a:tc>
                <a:tc>
                  <a:txBody>
                    <a:bodyPr/>
                    <a:lstStyle/>
                    <a:p>
                      <a:pPr indent="0" lvl="0" marL="0" marR="0" rtl="0" algn="l">
                        <a:spcBef>
                          <a:spcPts val="0"/>
                        </a:spcBef>
                        <a:spcAft>
                          <a:spcPts val="0"/>
                        </a:spcAft>
                        <a:buClr>
                          <a:schemeClr val="dk1"/>
                        </a:buClr>
                        <a:buSzPts val="1400"/>
                        <a:buFont typeface="Calibri"/>
                        <a:buNone/>
                      </a:pPr>
                      <a:r>
                        <a:rPr lang="es-MX" sz="1400" u="none" cap="none" strike="noStrike"/>
                        <a:t> </a:t>
                      </a:r>
                      <a:endParaRPr b="0" i="0" sz="1400" u="none" cap="none" strike="noStrike">
                        <a:solidFill>
                          <a:srgbClr val="000000"/>
                        </a:solidFill>
                        <a:latin typeface="Arial"/>
                        <a:ea typeface="Arial"/>
                        <a:cs typeface="Arial"/>
                        <a:sym typeface="Arial"/>
                      </a:endParaRPr>
                    </a:p>
                  </a:txBody>
                  <a:tcPr marT="9375" marB="0" marR="9375" marL="9375" anchor="b"/>
                </a:tc>
              </a:tr>
              <a:tr h="257075">
                <a:tc>
                  <a:txBody>
                    <a:bodyPr/>
                    <a:lstStyle/>
                    <a:p>
                      <a:pPr indent="0" lvl="0" marL="0" marR="0" rtl="0" algn="l">
                        <a:spcBef>
                          <a:spcPts val="0"/>
                        </a:spcBef>
                        <a:spcAft>
                          <a:spcPts val="0"/>
                        </a:spcAft>
                        <a:buClr>
                          <a:schemeClr val="dk1"/>
                        </a:buClr>
                        <a:buSzPts val="1400"/>
                        <a:buFont typeface="Calibri"/>
                        <a:buNone/>
                      </a:pPr>
                      <a:r>
                        <a:rPr lang="es-MX" sz="1400" u="none" cap="none" strike="noStrike"/>
                        <a:t>Fenol modificado </a:t>
                      </a:r>
                      <a:endParaRPr b="0" i="0" sz="1400" u="none" cap="none" strike="noStrike">
                        <a:solidFill>
                          <a:srgbClr val="000000"/>
                        </a:solidFill>
                        <a:latin typeface="Arial"/>
                        <a:ea typeface="Arial"/>
                        <a:cs typeface="Arial"/>
                        <a:sym typeface="Arial"/>
                      </a:endParaRPr>
                    </a:p>
                  </a:txBody>
                  <a:tcPr marT="9375" marB="0" marR="9375" marL="9375" anchor="b"/>
                </a:tc>
                <a:tc>
                  <a:txBody>
                    <a:bodyPr/>
                    <a:lstStyle/>
                    <a:p>
                      <a:pPr indent="0" lvl="0" marL="0" marR="0" rtl="0" algn="l">
                        <a:spcBef>
                          <a:spcPts val="0"/>
                        </a:spcBef>
                        <a:spcAft>
                          <a:spcPts val="0"/>
                        </a:spcAft>
                        <a:buClr>
                          <a:schemeClr val="dk1"/>
                        </a:buClr>
                        <a:buSzPts val="1400"/>
                        <a:buFont typeface="Calibri"/>
                        <a:buNone/>
                      </a:pPr>
                      <a:r>
                        <a:rPr lang="es-MX" sz="1400" u="none" cap="none" strike="noStrike"/>
                        <a:t>45-50%</a:t>
                      </a:r>
                      <a:endParaRPr b="0" i="0" sz="1400" u="none" cap="none" strike="noStrike">
                        <a:solidFill>
                          <a:srgbClr val="000000"/>
                        </a:solidFill>
                        <a:latin typeface="Arial"/>
                        <a:ea typeface="Arial"/>
                        <a:cs typeface="Arial"/>
                        <a:sym typeface="Arial"/>
                      </a:endParaRPr>
                    </a:p>
                  </a:txBody>
                  <a:tcPr marT="9375" marB="0" marR="9375" marL="9375" anchor="b"/>
                </a:tc>
                <a:tc>
                  <a:txBody>
                    <a:bodyPr/>
                    <a:lstStyle/>
                    <a:p>
                      <a:pPr indent="0" lvl="0" marL="0" marR="0" rtl="0" algn="l">
                        <a:spcBef>
                          <a:spcPts val="0"/>
                        </a:spcBef>
                        <a:spcAft>
                          <a:spcPts val="0"/>
                        </a:spcAft>
                        <a:buClr>
                          <a:schemeClr val="dk1"/>
                        </a:buClr>
                        <a:buSzPts val="1400"/>
                        <a:buFont typeface="Calibri"/>
                        <a:buNone/>
                      </a:pPr>
                      <a:r>
                        <a:rPr lang="es-MX" sz="1400" u="none" cap="none" strike="noStrike"/>
                        <a:t> </a:t>
                      </a:r>
                      <a:endParaRPr b="0" i="0" sz="1400" u="none" cap="none" strike="noStrike">
                        <a:solidFill>
                          <a:srgbClr val="000000"/>
                        </a:solidFill>
                        <a:latin typeface="Arial"/>
                        <a:ea typeface="Arial"/>
                        <a:cs typeface="Arial"/>
                        <a:sym typeface="Arial"/>
                      </a:endParaRPr>
                    </a:p>
                  </a:txBody>
                  <a:tcPr marT="9375" marB="0" marR="9375" marL="9375" anchor="b"/>
                </a:tc>
              </a:tr>
            </a:tbl>
          </a:graphicData>
        </a:graphic>
      </p:graphicFrame>
      <p:sp>
        <p:nvSpPr>
          <p:cNvPr id="155" name="Google Shape;155;p6"/>
          <p:cNvSpPr txBox="1"/>
          <p:nvPr/>
        </p:nvSpPr>
        <p:spPr>
          <a:xfrm>
            <a:off x="11811000" y="8496300"/>
            <a:ext cx="2554356"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s-MX" sz="1800">
                <a:solidFill>
                  <a:schemeClr val="dk1"/>
                </a:solidFill>
                <a:latin typeface="Calibri"/>
                <a:ea typeface="Calibri"/>
                <a:cs typeface="Calibri"/>
                <a:sym typeface="Calibri"/>
              </a:rPr>
              <a:t>Tabla 1.</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9" name="Shape 159"/>
        <p:cNvGrpSpPr/>
        <p:nvPr/>
      </p:nvGrpSpPr>
      <p:grpSpPr>
        <a:xfrm>
          <a:off x="0" y="0"/>
          <a:ext cx="0" cy="0"/>
          <a:chOff x="0" y="0"/>
          <a:chExt cx="0" cy="0"/>
        </a:xfrm>
      </p:grpSpPr>
      <p:sp>
        <p:nvSpPr>
          <p:cNvPr id="160" name="Google Shape;160;p7"/>
          <p:cNvSpPr/>
          <p:nvPr/>
        </p:nvSpPr>
        <p:spPr>
          <a:xfrm>
            <a:off x="11529690" y="-7723902"/>
            <a:ext cx="10811520" cy="9544289"/>
          </a:xfrm>
          <a:custGeom>
            <a:rect b="b" l="l" r="r" t="t"/>
            <a:pathLst>
              <a:path extrusionOk="0" h="5372100" w="6085374">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1" name="Google Shape;161;p7"/>
          <p:cNvSpPr/>
          <p:nvPr/>
        </p:nvSpPr>
        <p:spPr>
          <a:xfrm rot="10800000">
            <a:off x="-3226408" y="9243569"/>
            <a:ext cx="23435936" cy="8887443"/>
          </a:xfrm>
          <a:custGeom>
            <a:rect b="b" l="l" r="r" t="t"/>
            <a:pathLst>
              <a:path extrusionOk="0" h="5372100" w="14166075">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2" name="Google Shape;162;p7"/>
          <p:cNvSpPr/>
          <p:nvPr/>
        </p:nvSpPr>
        <p:spPr>
          <a:xfrm>
            <a:off x="13990569" y="-380936"/>
            <a:ext cx="2554356" cy="2554356"/>
          </a:xfrm>
          <a:custGeom>
            <a:rect b="b" l="l" r="r" t="t"/>
            <a:pathLst>
              <a:path extrusionOk="0" h="2554356" w="2554356">
                <a:moveTo>
                  <a:pt x="0" y="0"/>
                </a:moveTo>
                <a:lnTo>
                  <a:pt x="2554356" y="0"/>
                </a:lnTo>
                <a:lnTo>
                  <a:pt x="2554356" y="2554356"/>
                </a:lnTo>
                <a:lnTo>
                  <a:pt x="0" y="2554356"/>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3" name="Google Shape;163;p7"/>
          <p:cNvSpPr/>
          <p:nvPr/>
        </p:nvSpPr>
        <p:spPr>
          <a:xfrm>
            <a:off x="15497750" y="-556033"/>
            <a:ext cx="2790250" cy="2790250"/>
          </a:xfrm>
          <a:custGeom>
            <a:rect b="b" l="l" r="r" t="t"/>
            <a:pathLst>
              <a:path extrusionOk="0" h="2790250" w="2790250">
                <a:moveTo>
                  <a:pt x="0" y="0"/>
                </a:moveTo>
                <a:lnTo>
                  <a:pt x="2790250" y="0"/>
                </a:lnTo>
                <a:lnTo>
                  <a:pt x="2790250" y="2790250"/>
                </a:lnTo>
                <a:lnTo>
                  <a:pt x="0" y="2790250"/>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4" name="Google Shape;164;p7"/>
          <p:cNvSpPr/>
          <p:nvPr/>
        </p:nvSpPr>
        <p:spPr>
          <a:xfrm flipH="1" rot="10800000">
            <a:off x="55946" y="58870"/>
            <a:ext cx="5051652" cy="4114800"/>
          </a:xfrm>
          <a:custGeom>
            <a:rect b="b" l="l" r="r" t="t"/>
            <a:pathLst>
              <a:path extrusionOk="0" h="4114800" w="5051652">
                <a:moveTo>
                  <a:pt x="0" y="4114800"/>
                </a:moveTo>
                <a:lnTo>
                  <a:pt x="5051652" y="4114800"/>
                </a:lnTo>
                <a:lnTo>
                  <a:pt x="5051652" y="0"/>
                </a:lnTo>
                <a:lnTo>
                  <a:pt x="0" y="0"/>
                </a:lnTo>
                <a:lnTo>
                  <a:pt x="0" y="411480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5" name="Google Shape;165;p7"/>
          <p:cNvSpPr txBox="1"/>
          <p:nvPr/>
        </p:nvSpPr>
        <p:spPr>
          <a:xfrm>
            <a:off x="6167459" y="345188"/>
            <a:ext cx="4648200" cy="52322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s-MX" sz="2800">
                <a:solidFill>
                  <a:schemeClr val="dk1"/>
                </a:solidFill>
                <a:latin typeface="Calibri"/>
                <a:ea typeface="Calibri"/>
                <a:cs typeface="Calibri"/>
                <a:sym typeface="Calibri"/>
              </a:rPr>
              <a:t>PEELINGS QUIMICOS</a:t>
            </a:r>
            <a:endParaRPr/>
          </a:p>
        </p:txBody>
      </p:sp>
      <p:sp>
        <p:nvSpPr>
          <p:cNvPr id="166" name="Google Shape;166;p7"/>
          <p:cNvSpPr txBox="1"/>
          <p:nvPr/>
        </p:nvSpPr>
        <p:spPr>
          <a:xfrm>
            <a:off x="5685038" y="928899"/>
            <a:ext cx="8107161" cy="1200329"/>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es-MX" sz="2400">
                <a:solidFill>
                  <a:schemeClr val="dk1"/>
                </a:solidFill>
                <a:latin typeface="Calibri"/>
                <a:ea typeface="Calibri"/>
                <a:cs typeface="Calibri"/>
                <a:sym typeface="Calibri"/>
              </a:rPr>
              <a:t>Para aplicar los peelings hay que conocer la tabla de Fitzpatrick y Glogau.</a:t>
            </a:r>
            <a:endParaRPr/>
          </a:p>
          <a:p>
            <a:pPr indent="0" lvl="0" marL="0" marR="0" rtl="0" algn="just">
              <a:spcBef>
                <a:spcPts val="0"/>
              </a:spcBef>
              <a:spcAft>
                <a:spcPts val="0"/>
              </a:spcAft>
              <a:buNone/>
            </a:pPr>
            <a:r>
              <a:t/>
            </a:r>
            <a:endParaRPr sz="2400">
              <a:solidFill>
                <a:schemeClr val="dk1"/>
              </a:solidFill>
              <a:latin typeface="Calibri"/>
              <a:ea typeface="Calibri"/>
              <a:cs typeface="Calibri"/>
              <a:sym typeface="Calibri"/>
            </a:endParaRPr>
          </a:p>
        </p:txBody>
      </p:sp>
      <p:pic>
        <p:nvPicPr>
          <p:cNvPr descr="Interfaz de usuario gráfica, Texto, Aplicación&#10;&#10;El contenido generado por IA puede ser incorrecto." id="167" name="Google Shape;167;p7"/>
          <p:cNvPicPr preferRelativeResize="0"/>
          <p:nvPr/>
        </p:nvPicPr>
        <p:blipFill rotWithShape="1">
          <a:blip r:embed="rId6">
            <a:alphaModFix/>
          </a:blip>
          <a:srcRect b="0" l="0" r="0" t="0"/>
          <a:stretch/>
        </p:blipFill>
        <p:spPr>
          <a:xfrm>
            <a:off x="897690" y="2106387"/>
            <a:ext cx="6580415" cy="6210267"/>
          </a:xfrm>
          <a:prstGeom prst="rect">
            <a:avLst/>
          </a:prstGeom>
          <a:noFill/>
          <a:ln>
            <a:noFill/>
          </a:ln>
        </p:spPr>
      </p:pic>
      <p:pic>
        <p:nvPicPr>
          <p:cNvPr descr="Texto&#10;&#10;El contenido generado por IA puede ser incorrecto." id="168" name="Google Shape;168;p7"/>
          <p:cNvPicPr preferRelativeResize="0"/>
          <p:nvPr/>
        </p:nvPicPr>
        <p:blipFill rotWithShape="1">
          <a:blip r:embed="rId7">
            <a:alphaModFix/>
          </a:blip>
          <a:srcRect b="0" l="0" r="2565" t="1063"/>
          <a:stretch/>
        </p:blipFill>
        <p:spPr>
          <a:xfrm>
            <a:off x="8125301" y="2058161"/>
            <a:ext cx="8969855" cy="6233429"/>
          </a:xfrm>
          <a:prstGeom prst="rect">
            <a:avLst/>
          </a:prstGeom>
          <a:noFill/>
          <a:ln>
            <a:noFill/>
          </a:ln>
        </p:spPr>
      </p:pic>
      <p:sp>
        <p:nvSpPr>
          <p:cNvPr id="169" name="Google Shape;169;p7"/>
          <p:cNvSpPr txBox="1"/>
          <p:nvPr/>
        </p:nvSpPr>
        <p:spPr>
          <a:xfrm>
            <a:off x="6629400" y="8645073"/>
            <a:ext cx="7646356"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s-MX" sz="1800">
                <a:solidFill>
                  <a:schemeClr val="dk1"/>
                </a:solidFill>
                <a:latin typeface="Calibri"/>
                <a:ea typeface="Calibri"/>
                <a:cs typeface="Calibri"/>
                <a:sym typeface="Calibri"/>
              </a:rPr>
              <a:t>Figura 3. Tomada de Vidurrizaga.</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 name="Shape 173"/>
        <p:cNvGrpSpPr/>
        <p:nvPr/>
      </p:nvGrpSpPr>
      <p:grpSpPr>
        <a:xfrm>
          <a:off x="0" y="0"/>
          <a:ext cx="0" cy="0"/>
          <a:chOff x="0" y="0"/>
          <a:chExt cx="0" cy="0"/>
        </a:xfrm>
      </p:grpSpPr>
      <p:sp>
        <p:nvSpPr>
          <p:cNvPr id="174" name="Google Shape;174;p8"/>
          <p:cNvSpPr/>
          <p:nvPr/>
        </p:nvSpPr>
        <p:spPr>
          <a:xfrm>
            <a:off x="11529690" y="-7723902"/>
            <a:ext cx="10811520" cy="9544289"/>
          </a:xfrm>
          <a:custGeom>
            <a:rect b="b" l="l" r="r" t="t"/>
            <a:pathLst>
              <a:path extrusionOk="0" h="5372100" w="6085374">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75" name="Google Shape;175;p8"/>
          <p:cNvSpPr/>
          <p:nvPr/>
        </p:nvSpPr>
        <p:spPr>
          <a:xfrm rot="10800000">
            <a:off x="-3226408" y="9243569"/>
            <a:ext cx="23435936" cy="8887443"/>
          </a:xfrm>
          <a:custGeom>
            <a:rect b="b" l="l" r="r" t="t"/>
            <a:pathLst>
              <a:path extrusionOk="0" h="5372100" w="14166075">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76" name="Google Shape;176;p8"/>
          <p:cNvSpPr/>
          <p:nvPr/>
        </p:nvSpPr>
        <p:spPr>
          <a:xfrm>
            <a:off x="13990569" y="-380936"/>
            <a:ext cx="2554356" cy="2554356"/>
          </a:xfrm>
          <a:custGeom>
            <a:rect b="b" l="l" r="r" t="t"/>
            <a:pathLst>
              <a:path extrusionOk="0" h="2554356" w="2554356">
                <a:moveTo>
                  <a:pt x="0" y="0"/>
                </a:moveTo>
                <a:lnTo>
                  <a:pt x="2554356" y="0"/>
                </a:lnTo>
                <a:lnTo>
                  <a:pt x="2554356" y="2554356"/>
                </a:lnTo>
                <a:lnTo>
                  <a:pt x="0" y="2554356"/>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77" name="Google Shape;177;p8"/>
          <p:cNvSpPr/>
          <p:nvPr/>
        </p:nvSpPr>
        <p:spPr>
          <a:xfrm>
            <a:off x="15497750" y="-556033"/>
            <a:ext cx="2790250" cy="2790250"/>
          </a:xfrm>
          <a:custGeom>
            <a:rect b="b" l="l" r="r" t="t"/>
            <a:pathLst>
              <a:path extrusionOk="0" h="2790250" w="2790250">
                <a:moveTo>
                  <a:pt x="0" y="0"/>
                </a:moveTo>
                <a:lnTo>
                  <a:pt x="2790250" y="0"/>
                </a:lnTo>
                <a:lnTo>
                  <a:pt x="2790250" y="2790250"/>
                </a:lnTo>
                <a:lnTo>
                  <a:pt x="0" y="2790250"/>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78" name="Google Shape;178;p8"/>
          <p:cNvSpPr/>
          <p:nvPr/>
        </p:nvSpPr>
        <p:spPr>
          <a:xfrm flipH="1" rot="10800000">
            <a:off x="55946" y="58870"/>
            <a:ext cx="5051652" cy="4114800"/>
          </a:xfrm>
          <a:custGeom>
            <a:rect b="b" l="l" r="r" t="t"/>
            <a:pathLst>
              <a:path extrusionOk="0" h="4114800" w="5051652">
                <a:moveTo>
                  <a:pt x="0" y="4114800"/>
                </a:moveTo>
                <a:lnTo>
                  <a:pt x="5051652" y="4114800"/>
                </a:lnTo>
                <a:lnTo>
                  <a:pt x="5051652" y="0"/>
                </a:lnTo>
                <a:lnTo>
                  <a:pt x="0" y="0"/>
                </a:lnTo>
                <a:lnTo>
                  <a:pt x="0" y="411480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79" name="Google Shape;179;p8"/>
          <p:cNvSpPr txBox="1"/>
          <p:nvPr/>
        </p:nvSpPr>
        <p:spPr>
          <a:xfrm>
            <a:off x="6366279" y="634632"/>
            <a:ext cx="4648200" cy="95410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s-MX" sz="2800">
                <a:solidFill>
                  <a:schemeClr val="dk1"/>
                </a:solidFill>
                <a:latin typeface="Calibri"/>
                <a:ea typeface="Calibri"/>
                <a:cs typeface="Calibri"/>
                <a:sym typeface="Calibri"/>
              </a:rPr>
              <a:t>PEELINGS QUIMICOS Y DERMOABRACIÓN  </a:t>
            </a:r>
            <a:endParaRPr/>
          </a:p>
        </p:txBody>
      </p:sp>
      <p:sp>
        <p:nvSpPr>
          <p:cNvPr id="180" name="Google Shape;180;p8"/>
          <p:cNvSpPr txBox="1"/>
          <p:nvPr/>
        </p:nvSpPr>
        <p:spPr>
          <a:xfrm>
            <a:off x="1945298" y="3399382"/>
            <a:ext cx="6324600" cy="5632311"/>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es-MX" sz="2400">
                <a:solidFill>
                  <a:schemeClr val="dk1"/>
                </a:solidFill>
                <a:latin typeface="Calibri"/>
                <a:ea typeface="Calibri"/>
                <a:cs typeface="Calibri"/>
                <a:sym typeface="Calibri"/>
              </a:rPr>
              <a:t>La dermoabración varían dependiendo de la patología a tratar. La dermoabración es la eliminación de las capas cutáneas superficiales y se usa principalmente para las cicatrices y arrugas profundas, es una técnica que cuenta con sangrado activo, el resultado depende del médico por la precisión del movimiento del aparato, presenta riesgos que van desde infecciones, cicatrices hasta hiperpigmentaciones e hipopigmentaciones. </a:t>
            </a:r>
            <a:endParaRPr/>
          </a:p>
          <a:p>
            <a:pPr indent="0" lvl="0" marL="0" marR="0" rtl="0" algn="just">
              <a:spcBef>
                <a:spcPts val="0"/>
              </a:spcBef>
              <a:spcAft>
                <a:spcPts val="0"/>
              </a:spcAft>
              <a:buNone/>
            </a:pPr>
            <a:r>
              <a:rPr lang="es-MX" sz="2400">
                <a:solidFill>
                  <a:schemeClr val="dk1"/>
                </a:solidFill>
                <a:latin typeface="Calibri"/>
                <a:ea typeface="Calibri"/>
                <a:cs typeface="Calibri"/>
                <a:sym typeface="Calibri"/>
              </a:rPr>
              <a:t>Después del tratamiento la nueva piel debe ser tratada con antibiótico y con antiinflamatorio, se revitaliza entre 15-20 días, debe protegerse del sol durante 12 meses y es recomendable no afeitarse ya curado de 6-8 semanas. </a:t>
            </a:r>
            <a:endParaRPr/>
          </a:p>
        </p:txBody>
      </p:sp>
      <p:sp>
        <p:nvSpPr>
          <p:cNvPr id="181" name="Google Shape;181;p8"/>
          <p:cNvSpPr txBox="1"/>
          <p:nvPr/>
        </p:nvSpPr>
        <p:spPr>
          <a:xfrm>
            <a:off x="9448800" y="8382444"/>
            <a:ext cx="7646356"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s-MX" sz="1800">
                <a:solidFill>
                  <a:schemeClr val="dk1"/>
                </a:solidFill>
                <a:latin typeface="Calibri"/>
                <a:ea typeface="Calibri"/>
                <a:cs typeface="Calibri"/>
                <a:sym typeface="Calibri"/>
              </a:rPr>
              <a:t>Figura 2. Tomada de Tresguerres. Dermoabración de labios para eliminación de arrugas  </a:t>
            </a:r>
            <a:endParaRPr/>
          </a:p>
        </p:txBody>
      </p:sp>
      <p:pic>
        <p:nvPicPr>
          <p:cNvPr descr="Imagen que contiene pastel, comida, pieza, alimentos&#10;&#10;El contenido generado por IA puede ser incorrecto." id="182" name="Google Shape;182;p8"/>
          <p:cNvPicPr preferRelativeResize="0"/>
          <p:nvPr/>
        </p:nvPicPr>
        <p:blipFill rotWithShape="1">
          <a:blip r:embed="rId6">
            <a:alphaModFix/>
          </a:blip>
          <a:srcRect b="5944" l="0" r="0" t="1632"/>
          <a:stretch/>
        </p:blipFill>
        <p:spPr>
          <a:xfrm>
            <a:off x="9144000" y="2733861"/>
            <a:ext cx="8960807" cy="538144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6" name="Shape 186"/>
        <p:cNvGrpSpPr/>
        <p:nvPr/>
      </p:nvGrpSpPr>
      <p:grpSpPr>
        <a:xfrm>
          <a:off x="0" y="0"/>
          <a:ext cx="0" cy="0"/>
          <a:chOff x="0" y="0"/>
          <a:chExt cx="0" cy="0"/>
        </a:xfrm>
      </p:grpSpPr>
      <p:sp>
        <p:nvSpPr>
          <p:cNvPr id="187" name="Google Shape;187;p9"/>
          <p:cNvSpPr/>
          <p:nvPr/>
        </p:nvSpPr>
        <p:spPr>
          <a:xfrm>
            <a:off x="11529690" y="-7723902"/>
            <a:ext cx="10811520" cy="9544289"/>
          </a:xfrm>
          <a:custGeom>
            <a:rect b="b" l="l" r="r" t="t"/>
            <a:pathLst>
              <a:path extrusionOk="0" h="5372100" w="6085374">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8" name="Google Shape;188;p9"/>
          <p:cNvSpPr/>
          <p:nvPr/>
        </p:nvSpPr>
        <p:spPr>
          <a:xfrm rot="10800000">
            <a:off x="-3226408" y="9243569"/>
            <a:ext cx="23435936" cy="8887443"/>
          </a:xfrm>
          <a:custGeom>
            <a:rect b="b" l="l" r="r" t="t"/>
            <a:pathLst>
              <a:path extrusionOk="0" h="5372100" w="14166075">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9" name="Google Shape;189;p9"/>
          <p:cNvSpPr/>
          <p:nvPr/>
        </p:nvSpPr>
        <p:spPr>
          <a:xfrm>
            <a:off x="13990569" y="-380936"/>
            <a:ext cx="2554356" cy="2554356"/>
          </a:xfrm>
          <a:custGeom>
            <a:rect b="b" l="l" r="r" t="t"/>
            <a:pathLst>
              <a:path extrusionOk="0" h="2554356" w="2554356">
                <a:moveTo>
                  <a:pt x="0" y="0"/>
                </a:moveTo>
                <a:lnTo>
                  <a:pt x="2554356" y="0"/>
                </a:lnTo>
                <a:lnTo>
                  <a:pt x="2554356" y="2554356"/>
                </a:lnTo>
                <a:lnTo>
                  <a:pt x="0" y="2554356"/>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0" name="Google Shape;190;p9"/>
          <p:cNvSpPr/>
          <p:nvPr/>
        </p:nvSpPr>
        <p:spPr>
          <a:xfrm>
            <a:off x="15497750" y="-556033"/>
            <a:ext cx="2790250" cy="2790250"/>
          </a:xfrm>
          <a:custGeom>
            <a:rect b="b" l="l" r="r" t="t"/>
            <a:pathLst>
              <a:path extrusionOk="0" h="2790250" w="2790250">
                <a:moveTo>
                  <a:pt x="0" y="0"/>
                </a:moveTo>
                <a:lnTo>
                  <a:pt x="2790250" y="0"/>
                </a:lnTo>
                <a:lnTo>
                  <a:pt x="2790250" y="2790250"/>
                </a:lnTo>
                <a:lnTo>
                  <a:pt x="0" y="2790250"/>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1" name="Google Shape;191;p9"/>
          <p:cNvSpPr/>
          <p:nvPr/>
        </p:nvSpPr>
        <p:spPr>
          <a:xfrm flipH="1" rot="10800000">
            <a:off x="55946" y="58870"/>
            <a:ext cx="5051652" cy="4114800"/>
          </a:xfrm>
          <a:custGeom>
            <a:rect b="b" l="l" r="r" t="t"/>
            <a:pathLst>
              <a:path extrusionOk="0" h="4114800" w="5051652">
                <a:moveTo>
                  <a:pt x="0" y="4114800"/>
                </a:moveTo>
                <a:lnTo>
                  <a:pt x="5051652" y="4114800"/>
                </a:lnTo>
                <a:lnTo>
                  <a:pt x="5051652" y="0"/>
                </a:lnTo>
                <a:lnTo>
                  <a:pt x="0" y="0"/>
                </a:lnTo>
                <a:lnTo>
                  <a:pt x="0" y="411480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2" name="Google Shape;192;p9"/>
          <p:cNvSpPr txBox="1"/>
          <p:nvPr/>
        </p:nvSpPr>
        <p:spPr>
          <a:xfrm>
            <a:off x="6366279" y="634632"/>
            <a:ext cx="4648200" cy="95410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s-MX" sz="2800">
                <a:solidFill>
                  <a:schemeClr val="dk1"/>
                </a:solidFill>
                <a:latin typeface="Calibri"/>
                <a:ea typeface="Calibri"/>
                <a:cs typeface="Calibri"/>
                <a:sym typeface="Calibri"/>
              </a:rPr>
              <a:t>PEELINGS QUIMICOS Y DERMOABRACIÓN  </a:t>
            </a:r>
            <a:endParaRPr/>
          </a:p>
        </p:txBody>
      </p:sp>
      <p:sp>
        <p:nvSpPr>
          <p:cNvPr id="193" name="Google Shape;193;p9"/>
          <p:cNvSpPr txBox="1"/>
          <p:nvPr/>
        </p:nvSpPr>
        <p:spPr>
          <a:xfrm>
            <a:off x="4237325" y="2038240"/>
            <a:ext cx="12068820" cy="3416320"/>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b="1" lang="es-MX" sz="2400">
                <a:solidFill>
                  <a:schemeClr val="dk1"/>
                </a:solidFill>
                <a:latin typeface="Calibri"/>
                <a:ea typeface="Calibri"/>
                <a:cs typeface="Calibri"/>
                <a:sym typeface="Calibri"/>
              </a:rPr>
              <a:t>Contraindicaciones relativas:</a:t>
            </a:r>
            <a:endParaRPr/>
          </a:p>
          <a:p>
            <a:pPr indent="0" lvl="0" marL="0" marR="0" rtl="0" algn="just">
              <a:spcBef>
                <a:spcPts val="0"/>
              </a:spcBef>
              <a:spcAft>
                <a:spcPts val="0"/>
              </a:spcAft>
              <a:buNone/>
            </a:pPr>
            <a:r>
              <a:rPr lang="es-MX" sz="2400">
                <a:solidFill>
                  <a:schemeClr val="dk1"/>
                </a:solidFill>
                <a:latin typeface="Calibri"/>
                <a:ea typeface="Calibri"/>
                <a:cs typeface="Calibri"/>
                <a:sym typeface="Calibri"/>
              </a:rPr>
              <a:t>Considerar el tipo de peeling y foto tipo de piel, el tabaquismo, cirugía estética previa, arritmias cardiacas, salud mental, medicación, herpes, tipo de cicatrización, expectativa del paciente.</a:t>
            </a:r>
            <a:endParaRPr/>
          </a:p>
          <a:p>
            <a:pPr indent="0" lvl="0" marL="0" marR="0" rtl="0" algn="just">
              <a:spcBef>
                <a:spcPts val="0"/>
              </a:spcBef>
              <a:spcAft>
                <a:spcPts val="0"/>
              </a:spcAft>
              <a:buNone/>
            </a:pPr>
            <a:r>
              <a:t/>
            </a:r>
            <a:endParaRPr sz="2400">
              <a:solidFill>
                <a:schemeClr val="dk1"/>
              </a:solidFill>
              <a:latin typeface="Calibri"/>
              <a:ea typeface="Calibri"/>
              <a:cs typeface="Calibri"/>
              <a:sym typeface="Calibri"/>
            </a:endParaRPr>
          </a:p>
          <a:p>
            <a:pPr indent="0" lvl="0" marL="0" marR="0" rtl="0" algn="just">
              <a:spcBef>
                <a:spcPts val="0"/>
              </a:spcBef>
              <a:spcAft>
                <a:spcPts val="0"/>
              </a:spcAft>
              <a:buNone/>
            </a:pPr>
            <a:r>
              <a:rPr b="1" lang="es-MX" sz="2400">
                <a:solidFill>
                  <a:schemeClr val="dk1"/>
                </a:solidFill>
                <a:latin typeface="Calibri"/>
                <a:ea typeface="Calibri"/>
                <a:cs typeface="Calibri"/>
                <a:sym typeface="Calibri"/>
              </a:rPr>
              <a:t>Contraindicaciones absolutas: </a:t>
            </a:r>
            <a:endParaRPr/>
          </a:p>
          <a:p>
            <a:pPr indent="0" lvl="0" marL="0" marR="0" rtl="0" algn="just">
              <a:spcBef>
                <a:spcPts val="0"/>
              </a:spcBef>
              <a:spcAft>
                <a:spcPts val="0"/>
              </a:spcAft>
              <a:buNone/>
            </a:pPr>
            <a:r>
              <a:rPr lang="es-MX" sz="2400">
                <a:solidFill>
                  <a:schemeClr val="dk1"/>
                </a:solidFill>
                <a:latin typeface="Calibri"/>
                <a:ea typeface="Calibri"/>
                <a:cs typeface="Calibri"/>
                <a:sym typeface="Calibri"/>
              </a:rPr>
              <a:t>Infecciones activas, heridas abiertas, fármacos fotosencibilizantes, persistencia de dermatosis inflamatoria, paciente poco colaborador, expectativas no realistas, historia de cicatrización anormal, embarazo y lactancia.  </a:t>
            </a:r>
            <a:endParaRPr/>
          </a:p>
          <a:p>
            <a:pPr indent="0" lvl="0" marL="0" marR="0" rtl="0" algn="just">
              <a:spcBef>
                <a:spcPts val="0"/>
              </a:spcBef>
              <a:spcAft>
                <a:spcPts val="0"/>
              </a:spcAft>
              <a:buNone/>
            </a:pPr>
            <a:r>
              <a:t/>
            </a:r>
            <a:endParaRPr sz="2400">
              <a:solidFill>
                <a:schemeClr val="dk1"/>
              </a:solidFill>
              <a:latin typeface="Calibri"/>
              <a:ea typeface="Calibri"/>
              <a:cs typeface="Calibri"/>
              <a:sym typeface="Calibri"/>
            </a:endParaRPr>
          </a:p>
        </p:txBody>
      </p:sp>
      <p:pic>
        <p:nvPicPr>
          <p:cNvPr descr="La cara de una persona&#10;&#10;El contenido generado por IA puede ser incorrecto." id="194" name="Google Shape;194;p9"/>
          <p:cNvPicPr preferRelativeResize="0"/>
          <p:nvPr/>
        </p:nvPicPr>
        <p:blipFill rotWithShape="1">
          <a:blip r:embed="rId6">
            <a:alphaModFix/>
          </a:blip>
          <a:srcRect b="0" l="0" r="0" t="0"/>
          <a:stretch/>
        </p:blipFill>
        <p:spPr>
          <a:xfrm>
            <a:off x="1587561" y="5351890"/>
            <a:ext cx="15240000" cy="3038475"/>
          </a:xfrm>
          <a:prstGeom prst="rect">
            <a:avLst/>
          </a:prstGeom>
          <a:noFill/>
          <a:ln>
            <a:noFill/>
          </a:ln>
        </p:spPr>
      </p:pic>
      <p:sp>
        <p:nvSpPr>
          <p:cNvPr id="195" name="Google Shape;195;p9"/>
          <p:cNvSpPr txBox="1"/>
          <p:nvPr/>
        </p:nvSpPr>
        <p:spPr>
          <a:xfrm>
            <a:off x="7191301" y="8572233"/>
            <a:ext cx="7646356"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s-MX" sz="1800">
                <a:solidFill>
                  <a:schemeClr val="dk1"/>
                </a:solidFill>
                <a:latin typeface="Calibri"/>
                <a:ea typeface="Calibri"/>
                <a:cs typeface="Calibri"/>
                <a:sym typeface="Calibri"/>
              </a:rPr>
              <a:t>Figura 3. Tomada de Vidurrizaga.</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9" name="Shape 199"/>
        <p:cNvGrpSpPr/>
        <p:nvPr/>
      </p:nvGrpSpPr>
      <p:grpSpPr>
        <a:xfrm>
          <a:off x="0" y="0"/>
          <a:ext cx="0" cy="0"/>
          <a:chOff x="0" y="0"/>
          <a:chExt cx="0" cy="0"/>
        </a:xfrm>
      </p:grpSpPr>
      <p:sp>
        <p:nvSpPr>
          <p:cNvPr id="200" name="Google Shape;200;p10"/>
          <p:cNvSpPr/>
          <p:nvPr/>
        </p:nvSpPr>
        <p:spPr>
          <a:xfrm>
            <a:off x="11529690" y="-7723902"/>
            <a:ext cx="10811520" cy="9544289"/>
          </a:xfrm>
          <a:custGeom>
            <a:rect b="b" l="l" r="r" t="t"/>
            <a:pathLst>
              <a:path extrusionOk="0" h="5372100" w="6085374">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01" name="Google Shape;201;p10"/>
          <p:cNvSpPr/>
          <p:nvPr/>
        </p:nvSpPr>
        <p:spPr>
          <a:xfrm rot="10800000">
            <a:off x="-3226408" y="9243569"/>
            <a:ext cx="23435936" cy="8887443"/>
          </a:xfrm>
          <a:custGeom>
            <a:rect b="b" l="l" r="r" t="t"/>
            <a:pathLst>
              <a:path extrusionOk="0" h="5372100" w="14166075">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02" name="Google Shape;202;p10"/>
          <p:cNvSpPr/>
          <p:nvPr/>
        </p:nvSpPr>
        <p:spPr>
          <a:xfrm>
            <a:off x="13990569" y="-380936"/>
            <a:ext cx="2554356" cy="2554356"/>
          </a:xfrm>
          <a:custGeom>
            <a:rect b="b" l="l" r="r" t="t"/>
            <a:pathLst>
              <a:path extrusionOk="0" h="2554356" w="2554356">
                <a:moveTo>
                  <a:pt x="0" y="0"/>
                </a:moveTo>
                <a:lnTo>
                  <a:pt x="2554356" y="0"/>
                </a:lnTo>
                <a:lnTo>
                  <a:pt x="2554356" y="2554356"/>
                </a:lnTo>
                <a:lnTo>
                  <a:pt x="0" y="2554356"/>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03" name="Google Shape;203;p10"/>
          <p:cNvSpPr/>
          <p:nvPr/>
        </p:nvSpPr>
        <p:spPr>
          <a:xfrm>
            <a:off x="15497750" y="-556033"/>
            <a:ext cx="2790250" cy="2790250"/>
          </a:xfrm>
          <a:custGeom>
            <a:rect b="b" l="l" r="r" t="t"/>
            <a:pathLst>
              <a:path extrusionOk="0" h="2790250" w="2790250">
                <a:moveTo>
                  <a:pt x="0" y="0"/>
                </a:moveTo>
                <a:lnTo>
                  <a:pt x="2790250" y="0"/>
                </a:lnTo>
                <a:lnTo>
                  <a:pt x="2790250" y="2790250"/>
                </a:lnTo>
                <a:lnTo>
                  <a:pt x="0" y="2790250"/>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04" name="Google Shape;204;p10"/>
          <p:cNvSpPr/>
          <p:nvPr/>
        </p:nvSpPr>
        <p:spPr>
          <a:xfrm flipH="1" rot="10800000">
            <a:off x="55946" y="58870"/>
            <a:ext cx="5051652" cy="4114800"/>
          </a:xfrm>
          <a:custGeom>
            <a:rect b="b" l="l" r="r" t="t"/>
            <a:pathLst>
              <a:path extrusionOk="0" h="4114800" w="5051652">
                <a:moveTo>
                  <a:pt x="0" y="4114800"/>
                </a:moveTo>
                <a:lnTo>
                  <a:pt x="5051652" y="4114800"/>
                </a:lnTo>
                <a:lnTo>
                  <a:pt x="5051652" y="0"/>
                </a:lnTo>
                <a:lnTo>
                  <a:pt x="0" y="0"/>
                </a:lnTo>
                <a:lnTo>
                  <a:pt x="0" y="411480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05" name="Google Shape;205;p10"/>
          <p:cNvSpPr txBox="1"/>
          <p:nvPr/>
        </p:nvSpPr>
        <p:spPr>
          <a:xfrm>
            <a:off x="6366279" y="634632"/>
            <a:ext cx="4648200" cy="95410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s-MX" sz="2800">
                <a:solidFill>
                  <a:schemeClr val="dk1"/>
                </a:solidFill>
                <a:latin typeface="Calibri"/>
                <a:ea typeface="Calibri"/>
                <a:cs typeface="Calibri"/>
                <a:sym typeface="Calibri"/>
              </a:rPr>
              <a:t>TOXINA BOTULÍNICA Y RELLENOS DÉRMICOS</a:t>
            </a:r>
            <a:endParaRPr/>
          </a:p>
        </p:txBody>
      </p:sp>
      <p:sp>
        <p:nvSpPr>
          <p:cNvPr id="206" name="Google Shape;206;p10"/>
          <p:cNvSpPr txBox="1"/>
          <p:nvPr/>
        </p:nvSpPr>
        <p:spPr>
          <a:xfrm>
            <a:off x="4229633" y="3457667"/>
            <a:ext cx="11016343" cy="3785652"/>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es-MX" sz="2400">
                <a:solidFill>
                  <a:schemeClr val="dk1"/>
                </a:solidFill>
                <a:latin typeface="Calibri"/>
                <a:ea typeface="Calibri"/>
                <a:cs typeface="Calibri"/>
                <a:sym typeface="Calibri"/>
              </a:rPr>
              <a:t>La toxina botulínica tipo A es una neurotoxina utilizada en la medicina por sus efectos paralizantes los cuales son dosis dependientes y empiezan a hacer efecto a las 24-48 hrs de su aplicación con un máximo de 5-7 días. Provoca una denervación química realizando así su función la cual se recupera posteriormente. Hay muchos tipos de toxinas comerciales de diferente cantidad, concentración y calidad. Normalmente se utilizan sobre todo para: </a:t>
            </a:r>
            <a:endParaRPr/>
          </a:p>
          <a:p>
            <a:pPr indent="-342900" lvl="0" marL="342900" marR="0" rtl="0" algn="just">
              <a:spcBef>
                <a:spcPts val="0"/>
              </a:spcBef>
              <a:spcAft>
                <a:spcPts val="0"/>
              </a:spcAft>
              <a:buClr>
                <a:schemeClr val="dk1"/>
              </a:buClr>
              <a:buSzPts val="2400"/>
              <a:buFont typeface="Arial"/>
              <a:buChar char="•"/>
            </a:pPr>
            <a:r>
              <a:rPr b="1" lang="es-MX" sz="2400">
                <a:solidFill>
                  <a:schemeClr val="dk1"/>
                </a:solidFill>
                <a:latin typeface="Calibri"/>
                <a:ea typeface="Calibri"/>
                <a:cs typeface="Calibri"/>
                <a:sym typeface="Calibri"/>
              </a:rPr>
              <a:t>Las líneas de expresión y arrugas de la cara. </a:t>
            </a:r>
            <a:endParaRPr/>
          </a:p>
          <a:p>
            <a:pPr indent="-190500" lvl="0" marL="342900" marR="0" rtl="0" algn="just">
              <a:spcBef>
                <a:spcPts val="0"/>
              </a:spcBef>
              <a:spcAft>
                <a:spcPts val="0"/>
              </a:spcAft>
              <a:buClr>
                <a:schemeClr val="dk1"/>
              </a:buClr>
              <a:buSzPts val="2400"/>
              <a:buFont typeface="Arial"/>
              <a:buNone/>
            </a:pPr>
            <a:r>
              <a:t/>
            </a:r>
            <a:endParaRPr sz="2400">
              <a:solidFill>
                <a:schemeClr val="dk1"/>
              </a:solidFill>
              <a:latin typeface="Calibri"/>
              <a:ea typeface="Calibri"/>
              <a:cs typeface="Calibri"/>
              <a:sym typeface="Calibri"/>
            </a:endParaRPr>
          </a:p>
          <a:p>
            <a:pPr indent="0" lvl="0" marL="0" marR="0" rtl="0" algn="just">
              <a:spcBef>
                <a:spcPts val="0"/>
              </a:spcBef>
              <a:spcAft>
                <a:spcPts val="0"/>
              </a:spcAft>
              <a:buNone/>
            </a:pPr>
            <a:r>
              <a:rPr lang="es-MX" sz="2400">
                <a:solidFill>
                  <a:schemeClr val="dk1"/>
                </a:solidFill>
                <a:latin typeface="Calibri"/>
                <a:ea typeface="Calibri"/>
                <a:cs typeface="Calibri"/>
                <a:sym typeface="Calibri"/>
              </a:rPr>
              <a:t>Otro uso que se le da es en patologías neurológicas como en los espasmos musculares, la migraña , y la sudoración excesiva entre otros. </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0" name="Shape 210"/>
        <p:cNvGrpSpPr/>
        <p:nvPr/>
      </p:nvGrpSpPr>
      <p:grpSpPr>
        <a:xfrm>
          <a:off x="0" y="0"/>
          <a:ext cx="0" cy="0"/>
          <a:chOff x="0" y="0"/>
          <a:chExt cx="0" cy="0"/>
        </a:xfrm>
      </p:grpSpPr>
      <p:sp>
        <p:nvSpPr>
          <p:cNvPr id="211" name="Google Shape;211;p11"/>
          <p:cNvSpPr/>
          <p:nvPr/>
        </p:nvSpPr>
        <p:spPr>
          <a:xfrm>
            <a:off x="11529690" y="-7723902"/>
            <a:ext cx="10811520" cy="9544289"/>
          </a:xfrm>
          <a:custGeom>
            <a:rect b="b" l="l" r="r" t="t"/>
            <a:pathLst>
              <a:path extrusionOk="0" h="5372100" w="6085374">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12" name="Google Shape;212;p11"/>
          <p:cNvSpPr/>
          <p:nvPr/>
        </p:nvSpPr>
        <p:spPr>
          <a:xfrm rot="10800000">
            <a:off x="-3226408" y="9243569"/>
            <a:ext cx="23435936" cy="8887443"/>
          </a:xfrm>
          <a:custGeom>
            <a:rect b="b" l="l" r="r" t="t"/>
            <a:pathLst>
              <a:path extrusionOk="0" h="5372100" w="14166075">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13" name="Google Shape;213;p11"/>
          <p:cNvSpPr/>
          <p:nvPr/>
        </p:nvSpPr>
        <p:spPr>
          <a:xfrm>
            <a:off x="13990569" y="-380936"/>
            <a:ext cx="2554356" cy="2554356"/>
          </a:xfrm>
          <a:custGeom>
            <a:rect b="b" l="l" r="r" t="t"/>
            <a:pathLst>
              <a:path extrusionOk="0" h="2554356" w="2554356">
                <a:moveTo>
                  <a:pt x="0" y="0"/>
                </a:moveTo>
                <a:lnTo>
                  <a:pt x="2554356" y="0"/>
                </a:lnTo>
                <a:lnTo>
                  <a:pt x="2554356" y="2554356"/>
                </a:lnTo>
                <a:lnTo>
                  <a:pt x="0" y="2554356"/>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14" name="Google Shape;214;p11"/>
          <p:cNvSpPr/>
          <p:nvPr/>
        </p:nvSpPr>
        <p:spPr>
          <a:xfrm>
            <a:off x="15497750" y="-556033"/>
            <a:ext cx="2790250" cy="2790250"/>
          </a:xfrm>
          <a:custGeom>
            <a:rect b="b" l="l" r="r" t="t"/>
            <a:pathLst>
              <a:path extrusionOk="0" h="2790250" w="2790250">
                <a:moveTo>
                  <a:pt x="0" y="0"/>
                </a:moveTo>
                <a:lnTo>
                  <a:pt x="2790250" y="0"/>
                </a:lnTo>
                <a:lnTo>
                  <a:pt x="2790250" y="2790250"/>
                </a:lnTo>
                <a:lnTo>
                  <a:pt x="0" y="2790250"/>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15" name="Google Shape;215;p11"/>
          <p:cNvSpPr/>
          <p:nvPr/>
        </p:nvSpPr>
        <p:spPr>
          <a:xfrm flipH="1" rot="10800000">
            <a:off x="55946" y="58870"/>
            <a:ext cx="5051652" cy="4114800"/>
          </a:xfrm>
          <a:custGeom>
            <a:rect b="b" l="l" r="r" t="t"/>
            <a:pathLst>
              <a:path extrusionOk="0" h="4114800" w="5051652">
                <a:moveTo>
                  <a:pt x="0" y="4114800"/>
                </a:moveTo>
                <a:lnTo>
                  <a:pt x="5051652" y="4114800"/>
                </a:lnTo>
                <a:lnTo>
                  <a:pt x="5051652" y="0"/>
                </a:lnTo>
                <a:lnTo>
                  <a:pt x="0" y="0"/>
                </a:lnTo>
                <a:lnTo>
                  <a:pt x="0" y="411480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16" name="Google Shape;216;p11"/>
          <p:cNvSpPr txBox="1"/>
          <p:nvPr/>
        </p:nvSpPr>
        <p:spPr>
          <a:xfrm>
            <a:off x="6366279" y="634632"/>
            <a:ext cx="4648200" cy="95410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s-MX" sz="2800">
                <a:solidFill>
                  <a:schemeClr val="dk1"/>
                </a:solidFill>
                <a:latin typeface="Calibri"/>
                <a:ea typeface="Calibri"/>
                <a:cs typeface="Calibri"/>
                <a:sym typeface="Calibri"/>
              </a:rPr>
              <a:t>TOXINA BOTULÍNICA Y RELLENOS DÉRMICOS</a:t>
            </a:r>
            <a:endParaRPr/>
          </a:p>
        </p:txBody>
      </p:sp>
      <p:sp>
        <p:nvSpPr>
          <p:cNvPr id="217" name="Google Shape;217;p11"/>
          <p:cNvSpPr txBox="1"/>
          <p:nvPr/>
        </p:nvSpPr>
        <p:spPr>
          <a:xfrm>
            <a:off x="4038600" y="2271614"/>
            <a:ext cx="13302199" cy="6740307"/>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es-MX" sz="2400">
                <a:solidFill>
                  <a:schemeClr val="dk1"/>
                </a:solidFill>
                <a:latin typeface="Calibri"/>
                <a:ea typeface="Calibri"/>
                <a:cs typeface="Calibri"/>
                <a:sym typeface="Calibri"/>
              </a:rPr>
              <a:t>Los implantes de relleno dérmico son de varios tipos y han ido evolucionando desde que se empezaron a utilizar por ejemplo los de silicona, los de colágeno bovino, entre otros. </a:t>
            </a:r>
            <a:endParaRPr/>
          </a:p>
          <a:p>
            <a:pPr indent="0" lvl="0" marL="0" marR="0" rtl="0" algn="just">
              <a:spcBef>
                <a:spcPts val="0"/>
              </a:spcBef>
              <a:spcAft>
                <a:spcPts val="0"/>
              </a:spcAft>
              <a:buNone/>
            </a:pPr>
            <a:r>
              <a:rPr lang="es-MX" sz="2400">
                <a:solidFill>
                  <a:schemeClr val="dk1"/>
                </a:solidFill>
                <a:latin typeface="Calibri"/>
                <a:ea typeface="Calibri"/>
                <a:cs typeface="Calibri"/>
                <a:sym typeface="Calibri"/>
              </a:rPr>
              <a:t>Actualmente los mas seguros y usados son los de ácido hialuronico pero se clasifican de la siguiente manera: </a:t>
            </a:r>
            <a:endParaRPr/>
          </a:p>
          <a:p>
            <a:pPr indent="-342900" lvl="0" marL="342900" marR="0" rtl="0" algn="just">
              <a:spcBef>
                <a:spcPts val="0"/>
              </a:spcBef>
              <a:spcAft>
                <a:spcPts val="0"/>
              </a:spcAft>
              <a:buClr>
                <a:schemeClr val="dk1"/>
              </a:buClr>
              <a:buSzPts val="2400"/>
              <a:buFont typeface="Arial"/>
              <a:buChar char="•"/>
            </a:pPr>
            <a:r>
              <a:rPr lang="es-MX" sz="2400">
                <a:solidFill>
                  <a:schemeClr val="dk1"/>
                </a:solidFill>
                <a:latin typeface="Calibri"/>
                <a:ea typeface="Calibri"/>
                <a:cs typeface="Calibri"/>
                <a:sym typeface="Calibri"/>
              </a:rPr>
              <a:t>Por su densidad (fluidos y no fluidos).</a:t>
            </a:r>
            <a:endParaRPr/>
          </a:p>
          <a:p>
            <a:pPr indent="-342900" lvl="0" marL="342900" marR="0" rtl="0" algn="just">
              <a:spcBef>
                <a:spcPts val="0"/>
              </a:spcBef>
              <a:spcAft>
                <a:spcPts val="0"/>
              </a:spcAft>
              <a:buClr>
                <a:schemeClr val="dk1"/>
              </a:buClr>
              <a:buSzPts val="2400"/>
              <a:buFont typeface="Arial"/>
              <a:buChar char="•"/>
            </a:pPr>
            <a:r>
              <a:rPr lang="es-MX" sz="2400">
                <a:solidFill>
                  <a:schemeClr val="dk1"/>
                </a:solidFill>
                <a:latin typeface="Calibri"/>
                <a:ea typeface="Calibri"/>
                <a:cs typeface="Calibri"/>
                <a:sym typeface="Calibri"/>
              </a:rPr>
              <a:t>Por su origen biológico y sintético. </a:t>
            </a:r>
            <a:endParaRPr/>
          </a:p>
          <a:p>
            <a:pPr indent="-342900" lvl="0" marL="342900" marR="0" rtl="0" algn="just">
              <a:spcBef>
                <a:spcPts val="0"/>
              </a:spcBef>
              <a:spcAft>
                <a:spcPts val="0"/>
              </a:spcAft>
              <a:buClr>
                <a:schemeClr val="dk1"/>
              </a:buClr>
              <a:buSzPts val="2400"/>
              <a:buFont typeface="Arial"/>
              <a:buChar char="•"/>
            </a:pPr>
            <a:r>
              <a:rPr lang="es-MX" sz="2400">
                <a:solidFill>
                  <a:schemeClr val="dk1"/>
                </a:solidFill>
                <a:latin typeface="Calibri"/>
                <a:ea typeface="Calibri"/>
                <a:cs typeface="Calibri"/>
                <a:sym typeface="Calibri"/>
              </a:rPr>
              <a:t>Por su durabilidad biodegradable y permanente. </a:t>
            </a:r>
            <a:endParaRPr/>
          </a:p>
          <a:p>
            <a:pPr indent="-342900" lvl="0" marL="342900" marR="0" rtl="0" algn="just">
              <a:spcBef>
                <a:spcPts val="0"/>
              </a:spcBef>
              <a:spcAft>
                <a:spcPts val="0"/>
              </a:spcAft>
              <a:buClr>
                <a:schemeClr val="dk1"/>
              </a:buClr>
              <a:buSzPts val="2400"/>
              <a:buFont typeface="Arial"/>
              <a:buChar char="•"/>
            </a:pPr>
            <a:r>
              <a:rPr lang="es-MX" sz="2400">
                <a:solidFill>
                  <a:schemeClr val="dk1"/>
                </a:solidFill>
                <a:latin typeface="Calibri"/>
                <a:ea typeface="Calibri"/>
                <a:cs typeface="Calibri"/>
                <a:sym typeface="Calibri"/>
              </a:rPr>
              <a:t>Por su mecanismo de acción voluminizadores inductores de neo colagenogénesis.</a:t>
            </a:r>
            <a:endParaRPr/>
          </a:p>
          <a:p>
            <a:pPr indent="-342900" lvl="0" marL="342900" marR="0" rtl="0" algn="just">
              <a:spcBef>
                <a:spcPts val="0"/>
              </a:spcBef>
              <a:spcAft>
                <a:spcPts val="0"/>
              </a:spcAft>
              <a:buClr>
                <a:schemeClr val="dk1"/>
              </a:buClr>
              <a:buSzPts val="2400"/>
              <a:buFont typeface="Arial"/>
              <a:buChar char="•"/>
            </a:pPr>
            <a:r>
              <a:rPr lang="es-MX" sz="2400">
                <a:solidFill>
                  <a:schemeClr val="dk1"/>
                </a:solidFill>
                <a:latin typeface="Calibri"/>
                <a:ea typeface="Calibri"/>
                <a:cs typeface="Calibri"/>
                <a:sym typeface="Calibri"/>
              </a:rPr>
              <a:t>Hidratación y combinados. </a:t>
            </a:r>
            <a:endParaRPr/>
          </a:p>
          <a:p>
            <a:pPr indent="-190500" lvl="0" marL="342900" marR="0" rtl="0" algn="just">
              <a:spcBef>
                <a:spcPts val="0"/>
              </a:spcBef>
              <a:spcAft>
                <a:spcPts val="0"/>
              </a:spcAft>
              <a:buClr>
                <a:schemeClr val="dk1"/>
              </a:buClr>
              <a:buSzPts val="2400"/>
              <a:buFont typeface="Arial"/>
              <a:buNone/>
            </a:pPr>
            <a:r>
              <a:t/>
            </a:r>
            <a:endParaRPr sz="2400">
              <a:solidFill>
                <a:schemeClr val="dk1"/>
              </a:solidFill>
              <a:latin typeface="Calibri"/>
              <a:ea typeface="Calibri"/>
              <a:cs typeface="Calibri"/>
              <a:sym typeface="Calibri"/>
            </a:endParaRPr>
          </a:p>
          <a:p>
            <a:pPr indent="0" lvl="0" marL="0" marR="0" rtl="0" algn="just">
              <a:spcBef>
                <a:spcPts val="0"/>
              </a:spcBef>
              <a:spcAft>
                <a:spcPts val="0"/>
              </a:spcAft>
              <a:buNone/>
            </a:pPr>
            <a:r>
              <a:rPr b="1" lang="es-MX" sz="2400">
                <a:solidFill>
                  <a:schemeClr val="dk1"/>
                </a:solidFill>
                <a:latin typeface="Calibri"/>
                <a:ea typeface="Calibri"/>
                <a:cs typeface="Calibri"/>
                <a:sym typeface="Calibri"/>
              </a:rPr>
              <a:t>Contraindicaciones absolutas: </a:t>
            </a:r>
            <a:endParaRPr/>
          </a:p>
          <a:p>
            <a:pPr indent="-342900" lvl="0" marL="342900" marR="0" rtl="0" algn="just">
              <a:spcBef>
                <a:spcPts val="0"/>
              </a:spcBef>
              <a:spcAft>
                <a:spcPts val="0"/>
              </a:spcAft>
              <a:buClr>
                <a:schemeClr val="dk1"/>
              </a:buClr>
              <a:buSzPts val="2400"/>
              <a:buFont typeface="Arial"/>
              <a:buChar char="•"/>
            </a:pPr>
            <a:r>
              <a:rPr lang="es-MX" sz="2400">
                <a:solidFill>
                  <a:schemeClr val="dk1"/>
                </a:solidFill>
                <a:latin typeface="Calibri"/>
                <a:ea typeface="Calibri"/>
                <a:cs typeface="Calibri"/>
                <a:sym typeface="Calibri"/>
              </a:rPr>
              <a:t>Inyección intravascular, pacientes queloides, embarazo y lactancia, hipersensibilidad al componente, piel lesionada, inflamada o infectada, diabetes descompensada, pacientes en tratamiento por interferón. </a:t>
            </a:r>
            <a:endParaRPr/>
          </a:p>
          <a:p>
            <a:pPr indent="0" lvl="0" marL="0" marR="0" rtl="0" algn="just">
              <a:spcBef>
                <a:spcPts val="0"/>
              </a:spcBef>
              <a:spcAft>
                <a:spcPts val="0"/>
              </a:spcAft>
              <a:buNone/>
            </a:pPr>
            <a:r>
              <a:t/>
            </a:r>
            <a:endParaRPr sz="2400">
              <a:solidFill>
                <a:schemeClr val="dk1"/>
              </a:solidFill>
              <a:latin typeface="Calibri"/>
              <a:ea typeface="Calibri"/>
              <a:cs typeface="Calibri"/>
              <a:sym typeface="Calibri"/>
            </a:endParaRPr>
          </a:p>
          <a:p>
            <a:pPr indent="0" lvl="0" marL="0" marR="0" rtl="0" algn="just">
              <a:spcBef>
                <a:spcPts val="0"/>
              </a:spcBef>
              <a:spcAft>
                <a:spcPts val="0"/>
              </a:spcAft>
              <a:buNone/>
            </a:pPr>
            <a:r>
              <a:rPr b="1" lang="es-MX" sz="2400">
                <a:solidFill>
                  <a:schemeClr val="dk1"/>
                </a:solidFill>
                <a:latin typeface="Calibri"/>
                <a:ea typeface="Calibri"/>
                <a:cs typeface="Calibri"/>
                <a:sym typeface="Calibri"/>
              </a:rPr>
              <a:t>Contraindicaciones relativas:</a:t>
            </a:r>
            <a:endParaRPr/>
          </a:p>
          <a:p>
            <a:pPr indent="-342900" lvl="0" marL="342900" marR="0" rtl="0" algn="just">
              <a:spcBef>
                <a:spcPts val="0"/>
              </a:spcBef>
              <a:spcAft>
                <a:spcPts val="0"/>
              </a:spcAft>
              <a:buClr>
                <a:schemeClr val="dk1"/>
              </a:buClr>
              <a:buSzPts val="2400"/>
              <a:buFont typeface="Arial"/>
              <a:buChar char="•"/>
            </a:pPr>
            <a:r>
              <a:rPr lang="es-MX" sz="2400">
                <a:solidFill>
                  <a:schemeClr val="dk1"/>
                </a:solidFill>
                <a:latin typeface="Calibri"/>
                <a:ea typeface="Calibri"/>
                <a:cs typeface="Calibri"/>
                <a:sym typeface="Calibri"/>
              </a:rPr>
              <a:t>Radioterapia previa, alteraciones de los fibroblastos, menores de 18 años, herpes.</a:t>
            </a:r>
            <a:endParaRPr/>
          </a:p>
          <a:p>
            <a:pPr indent="0" lvl="0" marL="0" marR="0" rtl="0" algn="just">
              <a:spcBef>
                <a:spcPts val="0"/>
              </a:spcBef>
              <a:spcAft>
                <a:spcPts val="0"/>
              </a:spcAft>
              <a:buNone/>
            </a:pPr>
            <a:r>
              <a:t/>
            </a:r>
            <a:endParaRPr sz="2400">
              <a:solidFill>
                <a:schemeClr val="dk1"/>
              </a:solidFill>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1" name="Shape 221"/>
        <p:cNvGrpSpPr/>
        <p:nvPr/>
      </p:nvGrpSpPr>
      <p:grpSpPr>
        <a:xfrm>
          <a:off x="0" y="0"/>
          <a:ext cx="0" cy="0"/>
          <a:chOff x="0" y="0"/>
          <a:chExt cx="0" cy="0"/>
        </a:xfrm>
      </p:grpSpPr>
      <p:sp>
        <p:nvSpPr>
          <p:cNvPr id="222" name="Google Shape;222;p12"/>
          <p:cNvSpPr/>
          <p:nvPr/>
        </p:nvSpPr>
        <p:spPr>
          <a:xfrm>
            <a:off x="11529690" y="-7723902"/>
            <a:ext cx="10811520" cy="9544289"/>
          </a:xfrm>
          <a:custGeom>
            <a:rect b="b" l="l" r="r" t="t"/>
            <a:pathLst>
              <a:path extrusionOk="0" h="5372100" w="6085374">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23" name="Google Shape;223;p12"/>
          <p:cNvSpPr/>
          <p:nvPr/>
        </p:nvSpPr>
        <p:spPr>
          <a:xfrm rot="10800000">
            <a:off x="-3226408" y="9243569"/>
            <a:ext cx="23435936" cy="8887443"/>
          </a:xfrm>
          <a:custGeom>
            <a:rect b="b" l="l" r="r" t="t"/>
            <a:pathLst>
              <a:path extrusionOk="0" h="5372100" w="14166075">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24" name="Google Shape;224;p12"/>
          <p:cNvSpPr/>
          <p:nvPr/>
        </p:nvSpPr>
        <p:spPr>
          <a:xfrm>
            <a:off x="13990569" y="-380936"/>
            <a:ext cx="2554356" cy="2554356"/>
          </a:xfrm>
          <a:custGeom>
            <a:rect b="b" l="l" r="r" t="t"/>
            <a:pathLst>
              <a:path extrusionOk="0" h="2554356" w="2554356">
                <a:moveTo>
                  <a:pt x="0" y="0"/>
                </a:moveTo>
                <a:lnTo>
                  <a:pt x="2554356" y="0"/>
                </a:lnTo>
                <a:lnTo>
                  <a:pt x="2554356" y="2554356"/>
                </a:lnTo>
                <a:lnTo>
                  <a:pt x="0" y="2554356"/>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25" name="Google Shape;225;p12"/>
          <p:cNvSpPr/>
          <p:nvPr/>
        </p:nvSpPr>
        <p:spPr>
          <a:xfrm>
            <a:off x="15497750" y="-556033"/>
            <a:ext cx="2790250" cy="2790250"/>
          </a:xfrm>
          <a:custGeom>
            <a:rect b="b" l="l" r="r" t="t"/>
            <a:pathLst>
              <a:path extrusionOk="0" h="2790250" w="2790250">
                <a:moveTo>
                  <a:pt x="0" y="0"/>
                </a:moveTo>
                <a:lnTo>
                  <a:pt x="2790250" y="0"/>
                </a:lnTo>
                <a:lnTo>
                  <a:pt x="2790250" y="2790250"/>
                </a:lnTo>
                <a:lnTo>
                  <a:pt x="0" y="2790250"/>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26" name="Google Shape;226;p12"/>
          <p:cNvSpPr/>
          <p:nvPr/>
        </p:nvSpPr>
        <p:spPr>
          <a:xfrm flipH="1" rot="10800000">
            <a:off x="55946" y="58870"/>
            <a:ext cx="5051652" cy="4114800"/>
          </a:xfrm>
          <a:custGeom>
            <a:rect b="b" l="l" r="r" t="t"/>
            <a:pathLst>
              <a:path extrusionOk="0" h="4114800" w="5051652">
                <a:moveTo>
                  <a:pt x="0" y="4114800"/>
                </a:moveTo>
                <a:lnTo>
                  <a:pt x="5051652" y="4114800"/>
                </a:lnTo>
                <a:lnTo>
                  <a:pt x="5051652" y="0"/>
                </a:lnTo>
                <a:lnTo>
                  <a:pt x="0" y="0"/>
                </a:lnTo>
                <a:lnTo>
                  <a:pt x="0" y="411480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27" name="Google Shape;227;p12"/>
          <p:cNvSpPr txBox="1"/>
          <p:nvPr/>
        </p:nvSpPr>
        <p:spPr>
          <a:xfrm>
            <a:off x="6366279" y="634632"/>
            <a:ext cx="4648200" cy="95410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s-MX" sz="2800">
                <a:solidFill>
                  <a:schemeClr val="dk1"/>
                </a:solidFill>
                <a:latin typeface="Calibri"/>
                <a:ea typeface="Calibri"/>
                <a:cs typeface="Calibri"/>
                <a:sym typeface="Calibri"/>
              </a:rPr>
              <a:t>TOXINA BOTULÍNICA Y RELLENOS DÉRMICOS</a:t>
            </a:r>
            <a:endParaRPr/>
          </a:p>
        </p:txBody>
      </p:sp>
      <p:sp>
        <p:nvSpPr>
          <p:cNvPr id="228" name="Google Shape;228;p12"/>
          <p:cNvSpPr txBox="1"/>
          <p:nvPr/>
        </p:nvSpPr>
        <p:spPr>
          <a:xfrm>
            <a:off x="1605800" y="4154544"/>
            <a:ext cx="3276600" cy="3785652"/>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es-MX" sz="2400">
                <a:solidFill>
                  <a:schemeClr val="dk1"/>
                </a:solidFill>
                <a:latin typeface="Calibri"/>
                <a:ea typeface="Calibri"/>
                <a:cs typeface="Calibri"/>
                <a:sym typeface="Calibri"/>
              </a:rPr>
              <a:t>Las formas de aplicación son para el ácido hialurónico que es el más utilizado: </a:t>
            </a:r>
            <a:endParaRPr/>
          </a:p>
          <a:p>
            <a:pPr indent="-342900" lvl="0" marL="342900" marR="0" rtl="0" algn="just">
              <a:spcBef>
                <a:spcPts val="0"/>
              </a:spcBef>
              <a:spcAft>
                <a:spcPts val="0"/>
              </a:spcAft>
              <a:buClr>
                <a:schemeClr val="dk1"/>
              </a:buClr>
              <a:buSzPts val="2400"/>
              <a:buFont typeface="Arial"/>
              <a:buChar char="•"/>
            </a:pPr>
            <a:r>
              <a:rPr lang="es-MX" sz="2400">
                <a:solidFill>
                  <a:schemeClr val="dk1"/>
                </a:solidFill>
                <a:latin typeface="Calibri"/>
                <a:ea typeface="Calibri"/>
                <a:cs typeface="Calibri"/>
                <a:sym typeface="Calibri"/>
              </a:rPr>
              <a:t>La multipunción, lineal, abanico, red. </a:t>
            </a:r>
            <a:endParaRPr/>
          </a:p>
          <a:p>
            <a:pPr indent="-190500" lvl="0" marL="342900" marR="0" rtl="0" algn="just">
              <a:spcBef>
                <a:spcPts val="0"/>
              </a:spcBef>
              <a:spcAft>
                <a:spcPts val="0"/>
              </a:spcAft>
              <a:buClr>
                <a:schemeClr val="dk1"/>
              </a:buClr>
              <a:buSzPts val="2400"/>
              <a:buFont typeface="Arial"/>
              <a:buNone/>
            </a:pPr>
            <a:r>
              <a:t/>
            </a:r>
            <a:endParaRPr sz="2400">
              <a:solidFill>
                <a:schemeClr val="dk1"/>
              </a:solidFill>
              <a:latin typeface="Calibri"/>
              <a:ea typeface="Calibri"/>
              <a:cs typeface="Calibri"/>
              <a:sym typeface="Calibri"/>
            </a:endParaRPr>
          </a:p>
          <a:p>
            <a:pPr indent="-190500" lvl="0" marL="342900" marR="0" rtl="0" algn="just">
              <a:spcBef>
                <a:spcPts val="0"/>
              </a:spcBef>
              <a:spcAft>
                <a:spcPts val="0"/>
              </a:spcAft>
              <a:buClr>
                <a:schemeClr val="dk1"/>
              </a:buClr>
              <a:buSzPts val="2400"/>
              <a:buFont typeface="Arial"/>
              <a:buNone/>
            </a:pPr>
            <a:r>
              <a:t/>
            </a:r>
            <a:endParaRPr sz="2400">
              <a:solidFill>
                <a:schemeClr val="dk1"/>
              </a:solidFill>
              <a:latin typeface="Calibri"/>
              <a:ea typeface="Calibri"/>
              <a:cs typeface="Calibri"/>
              <a:sym typeface="Calibri"/>
            </a:endParaRPr>
          </a:p>
          <a:p>
            <a:pPr indent="-190500" lvl="0" marL="342900" marR="0" rtl="0" algn="just">
              <a:spcBef>
                <a:spcPts val="0"/>
              </a:spcBef>
              <a:spcAft>
                <a:spcPts val="0"/>
              </a:spcAft>
              <a:buClr>
                <a:schemeClr val="dk1"/>
              </a:buClr>
              <a:buSzPts val="2400"/>
              <a:buFont typeface="Arial"/>
              <a:buNone/>
            </a:pPr>
            <a:r>
              <a:t/>
            </a:r>
            <a:endParaRPr sz="2400">
              <a:solidFill>
                <a:schemeClr val="dk1"/>
              </a:solidFill>
              <a:latin typeface="Calibri"/>
              <a:ea typeface="Calibri"/>
              <a:cs typeface="Calibri"/>
              <a:sym typeface="Calibri"/>
            </a:endParaRPr>
          </a:p>
          <a:p>
            <a:pPr indent="0" lvl="0" marL="0" marR="0" rtl="0" algn="just">
              <a:spcBef>
                <a:spcPts val="0"/>
              </a:spcBef>
              <a:spcAft>
                <a:spcPts val="0"/>
              </a:spcAft>
              <a:buNone/>
            </a:pPr>
            <a:r>
              <a:t/>
            </a:r>
            <a:endParaRPr sz="2400">
              <a:solidFill>
                <a:schemeClr val="dk1"/>
              </a:solidFill>
              <a:latin typeface="Calibri"/>
              <a:ea typeface="Calibri"/>
              <a:cs typeface="Calibri"/>
              <a:sym typeface="Calibri"/>
            </a:endParaRPr>
          </a:p>
        </p:txBody>
      </p:sp>
      <p:pic>
        <p:nvPicPr>
          <p:cNvPr descr="Diagrama&#10;&#10;El contenido generado por IA puede ser incorrecto." id="229" name="Google Shape;229;p12"/>
          <p:cNvPicPr preferRelativeResize="0"/>
          <p:nvPr/>
        </p:nvPicPr>
        <p:blipFill rotWithShape="1">
          <a:blip r:embed="rId6">
            <a:alphaModFix/>
          </a:blip>
          <a:srcRect b="59428" l="0" r="0" t="0"/>
          <a:stretch/>
        </p:blipFill>
        <p:spPr>
          <a:xfrm>
            <a:off x="5849764" y="2892112"/>
            <a:ext cx="4937760" cy="4173670"/>
          </a:xfrm>
          <a:prstGeom prst="rect">
            <a:avLst/>
          </a:prstGeom>
          <a:noFill/>
          <a:ln>
            <a:noFill/>
          </a:ln>
        </p:spPr>
      </p:pic>
      <p:pic>
        <p:nvPicPr>
          <p:cNvPr descr="Diagrama&#10;&#10;El contenido generado por IA puede ser incorrecto." id="230" name="Google Shape;230;p12"/>
          <p:cNvPicPr preferRelativeResize="0"/>
          <p:nvPr/>
        </p:nvPicPr>
        <p:blipFill rotWithShape="1">
          <a:blip r:embed="rId7">
            <a:alphaModFix/>
          </a:blip>
          <a:srcRect b="0" l="0" r="0" t="40572"/>
          <a:stretch/>
        </p:blipFill>
        <p:spPr>
          <a:xfrm>
            <a:off x="11529690" y="2173420"/>
            <a:ext cx="4937760" cy="6113330"/>
          </a:xfrm>
          <a:prstGeom prst="rect">
            <a:avLst/>
          </a:prstGeom>
          <a:noFill/>
          <a:ln>
            <a:noFill/>
          </a:ln>
        </p:spPr>
      </p:pic>
      <p:sp>
        <p:nvSpPr>
          <p:cNvPr id="231" name="Google Shape;231;p12"/>
          <p:cNvSpPr txBox="1"/>
          <p:nvPr/>
        </p:nvSpPr>
        <p:spPr>
          <a:xfrm>
            <a:off x="7191301" y="8572233"/>
            <a:ext cx="7646356"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s-MX" sz="1800">
                <a:solidFill>
                  <a:schemeClr val="dk1"/>
                </a:solidFill>
                <a:latin typeface="Calibri"/>
                <a:ea typeface="Calibri"/>
                <a:cs typeface="Calibri"/>
                <a:sym typeface="Calibri"/>
              </a:rPr>
              <a:t>Figura 4. Tomada de Tresguerras.</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5" name="Shape 235"/>
        <p:cNvGrpSpPr/>
        <p:nvPr/>
      </p:nvGrpSpPr>
      <p:grpSpPr>
        <a:xfrm>
          <a:off x="0" y="0"/>
          <a:ext cx="0" cy="0"/>
          <a:chOff x="0" y="0"/>
          <a:chExt cx="0" cy="0"/>
        </a:xfrm>
      </p:grpSpPr>
      <p:sp>
        <p:nvSpPr>
          <p:cNvPr id="236" name="Google Shape;236;p13"/>
          <p:cNvSpPr/>
          <p:nvPr/>
        </p:nvSpPr>
        <p:spPr>
          <a:xfrm>
            <a:off x="11529690" y="-7723902"/>
            <a:ext cx="10811520" cy="9544289"/>
          </a:xfrm>
          <a:custGeom>
            <a:rect b="b" l="l" r="r" t="t"/>
            <a:pathLst>
              <a:path extrusionOk="0" h="5372100" w="6085374">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37" name="Google Shape;237;p13"/>
          <p:cNvSpPr/>
          <p:nvPr/>
        </p:nvSpPr>
        <p:spPr>
          <a:xfrm rot="10800000">
            <a:off x="-3226408" y="9243569"/>
            <a:ext cx="23435936" cy="8887443"/>
          </a:xfrm>
          <a:custGeom>
            <a:rect b="b" l="l" r="r" t="t"/>
            <a:pathLst>
              <a:path extrusionOk="0" h="5372100" w="14166075">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38" name="Google Shape;238;p13"/>
          <p:cNvSpPr/>
          <p:nvPr/>
        </p:nvSpPr>
        <p:spPr>
          <a:xfrm>
            <a:off x="13990569" y="-380936"/>
            <a:ext cx="2554356" cy="2554356"/>
          </a:xfrm>
          <a:custGeom>
            <a:rect b="b" l="l" r="r" t="t"/>
            <a:pathLst>
              <a:path extrusionOk="0" h="2554356" w="2554356">
                <a:moveTo>
                  <a:pt x="0" y="0"/>
                </a:moveTo>
                <a:lnTo>
                  <a:pt x="2554356" y="0"/>
                </a:lnTo>
                <a:lnTo>
                  <a:pt x="2554356" y="2554356"/>
                </a:lnTo>
                <a:lnTo>
                  <a:pt x="0" y="2554356"/>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39" name="Google Shape;239;p13"/>
          <p:cNvSpPr/>
          <p:nvPr/>
        </p:nvSpPr>
        <p:spPr>
          <a:xfrm>
            <a:off x="15497750" y="-556033"/>
            <a:ext cx="2790250" cy="2790250"/>
          </a:xfrm>
          <a:custGeom>
            <a:rect b="b" l="l" r="r" t="t"/>
            <a:pathLst>
              <a:path extrusionOk="0" h="2790250" w="2790250">
                <a:moveTo>
                  <a:pt x="0" y="0"/>
                </a:moveTo>
                <a:lnTo>
                  <a:pt x="2790250" y="0"/>
                </a:lnTo>
                <a:lnTo>
                  <a:pt x="2790250" y="2790250"/>
                </a:lnTo>
                <a:lnTo>
                  <a:pt x="0" y="2790250"/>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40" name="Google Shape;240;p13"/>
          <p:cNvSpPr/>
          <p:nvPr/>
        </p:nvSpPr>
        <p:spPr>
          <a:xfrm flipH="1" rot="10800000">
            <a:off x="55946" y="58870"/>
            <a:ext cx="5051652" cy="4114800"/>
          </a:xfrm>
          <a:custGeom>
            <a:rect b="b" l="l" r="r" t="t"/>
            <a:pathLst>
              <a:path extrusionOk="0" h="4114800" w="5051652">
                <a:moveTo>
                  <a:pt x="0" y="4114800"/>
                </a:moveTo>
                <a:lnTo>
                  <a:pt x="5051652" y="4114800"/>
                </a:lnTo>
                <a:lnTo>
                  <a:pt x="5051652" y="0"/>
                </a:lnTo>
                <a:lnTo>
                  <a:pt x="0" y="0"/>
                </a:lnTo>
                <a:lnTo>
                  <a:pt x="0" y="411480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41" name="Google Shape;241;p13"/>
          <p:cNvSpPr txBox="1"/>
          <p:nvPr/>
        </p:nvSpPr>
        <p:spPr>
          <a:xfrm>
            <a:off x="6366279" y="634632"/>
            <a:ext cx="4648200" cy="95410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s-MX" sz="2800">
                <a:solidFill>
                  <a:schemeClr val="dk1"/>
                </a:solidFill>
                <a:latin typeface="Calibri"/>
                <a:ea typeface="Calibri"/>
                <a:cs typeface="Calibri"/>
                <a:sym typeface="Calibri"/>
              </a:rPr>
              <a:t>TERAPIAS LASER EN REJUVENECIMIENTO FACIAL </a:t>
            </a:r>
            <a:endParaRPr/>
          </a:p>
        </p:txBody>
      </p:sp>
      <p:sp>
        <p:nvSpPr>
          <p:cNvPr id="242" name="Google Shape;242;p13"/>
          <p:cNvSpPr txBox="1"/>
          <p:nvPr/>
        </p:nvSpPr>
        <p:spPr>
          <a:xfrm>
            <a:off x="4038600" y="2271614"/>
            <a:ext cx="13302199" cy="4893647"/>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es-MX" sz="2400">
                <a:solidFill>
                  <a:schemeClr val="dk1"/>
                </a:solidFill>
                <a:latin typeface="Calibri"/>
                <a:ea typeface="Calibri"/>
                <a:cs typeface="Calibri"/>
                <a:sym typeface="Calibri"/>
              </a:rPr>
              <a:t>Los tratamientos laser más utilizados son: </a:t>
            </a:r>
            <a:endParaRPr/>
          </a:p>
          <a:p>
            <a:pPr indent="-342900" lvl="0" marL="342900" marR="0" rtl="0" algn="just">
              <a:spcBef>
                <a:spcPts val="0"/>
              </a:spcBef>
              <a:spcAft>
                <a:spcPts val="0"/>
              </a:spcAft>
              <a:buClr>
                <a:schemeClr val="dk1"/>
              </a:buClr>
              <a:buSzPts val="2400"/>
              <a:buFont typeface="Arial"/>
              <a:buChar char="•"/>
            </a:pPr>
            <a:r>
              <a:rPr lang="es-MX" sz="2400">
                <a:solidFill>
                  <a:schemeClr val="dk1"/>
                </a:solidFill>
                <a:latin typeface="Calibri"/>
                <a:ea typeface="Calibri"/>
                <a:cs typeface="Calibri"/>
                <a:sym typeface="Calibri"/>
              </a:rPr>
              <a:t>Láser ablativo erbio – Jack yg </a:t>
            </a:r>
            <a:endParaRPr/>
          </a:p>
          <a:p>
            <a:pPr indent="-342900" lvl="0" marL="342900" marR="0" rtl="0" algn="just">
              <a:spcBef>
                <a:spcPts val="0"/>
              </a:spcBef>
              <a:spcAft>
                <a:spcPts val="0"/>
              </a:spcAft>
              <a:buClr>
                <a:schemeClr val="dk1"/>
              </a:buClr>
              <a:buSzPts val="2400"/>
              <a:buFont typeface="Arial"/>
              <a:buChar char="•"/>
            </a:pPr>
            <a:r>
              <a:rPr lang="es-MX" sz="2400">
                <a:solidFill>
                  <a:schemeClr val="dk1"/>
                </a:solidFill>
                <a:latin typeface="Calibri"/>
                <a:ea typeface="Calibri"/>
                <a:cs typeface="Calibri"/>
                <a:sym typeface="Calibri"/>
              </a:rPr>
              <a:t>Fraccionado. </a:t>
            </a:r>
            <a:endParaRPr/>
          </a:p>
          <a:p>
            <a:pPr indent="-342900" lvl="0" marL="342900" marR="0" rtl="0" algn="just">
              <a:spcBef>
                <a:spcPts val="0"/>
              </a:spcBef>
              <a:spcAft>
                <a:spcPts val="0"/>
              </a:spcAft>
              <a:buClr>
                <a:schemeClr val="dk1"/>
              </a:buClr>
              <a:buSzPts val="2400"/>
              <a:buFont typeface="Arial"/>
              <a:buChar char="•"/>
            </a:pPr>
            <a:r>
              <a:rPr lang="es-MX" sz="2400">
                <a:solidFill>
                  <a:schemeClr val="dk1"/>
                </a:solidFill>
                <a:latin typeface="Calibri"/>
                <a:ea typeface="Calibri"/>
                <a:cs typeface="Calibri"/>
                <a:sym typeface="Calibri"/>
              </a:rPr>
              <a:t>CO2 </a:t>
            </a:r>
            <a:endParaRPr/>
          </a:p>
          <a:p>
            <a:pPr indent="-342900" lvl="0" marL="342900" marR="0" rtl="0" algn="just">
              <a:spcBef>
                <a:spcPts val="0"/>
              </a:spcBef>
              <a:spcAft>
                <a:spcPts val="0"/>
              </a:spcAft>
              <a:buClr>
                <a:schemeClr val="dk1"/>
              </a:buClr>
              <a:buSzPts val="2400"/>
              <a:buFont typeface="Arial"/>
              <a:buChar char="•"/>
            </a:pPr>
            <a:r>
              <a:rPr lang="es-MX" sz="2400">
                <a:solidFill>
                  <a:schemeClr val="dk1"/>
                </a:solidFill>
                <a:latin typeface="Calibri"/>
                <a:ea typeface="Calibri"/>
                <a:cs typeface="Calibri"/>
                <a:sym typeface="Calibri"/>
              </a:rPr>
              <a:t>Intravenoso para varices. </a:t>
            </a:r>
            <a:endParaRPr/>
          </a:p>
          <a:p>
            <a:pPr indent="-342900" lvl="0" marL="342900" marR="0" rtl="0" algn="just">
              <a:spcBef>
                <a:spcPts val="0"/>
              </a:spcBef>
              <a:spcAft>
                <a:spcPts val="0"/>
              </a:spcAft>
              <a:buClr>
                <a:schemeClr val="dk1"/>
              </a:buClr>
              <a:buSzPts val="2400"/>
              <a:buFont typeface="Arial"/>
              <a:buChar char="•"/>
            </a:pPr>
            <a:r>
              <a:rPr lang="es-MX" sz="2400">
                <a:solidFill>
                  <a:schemeClr val="dk1"/>
                </a:solidFill>
                <a:latin typeface="Calibri"/>
                <a:ea typeface="Calibri"/>
                <a:cs typeface="Calibri"/>
                <a:sym typeface="Calibri"/>
              </a:rPr>
              <a:t>Q-Switched.</a:t>
            </a:r>
            <a:endParaRPr/>
          </a:p>
          <a:p>
            <a:pPr indent="-342900" lvl="0" marL="342900" marR="0" rtl="0" algn="just">
              <a:spcBef>
                <a:spcPts val="0"/>
              </a:spcBef>
              <a:spcAft>
                <a:spcPts val="0"/>
              </a:spcAft>
              <a:buClr>
                <a:schemeClr val="dk1"/>
              </a:buClr>
              <a:buSzPts val="2400"/>
              <a:buFont typeface="Arial"/>
              <a:buChar char="•"/>
            </a:pPr>
            <a:r>
              <a:rPr lang="es-MX" sz="2400">
                <a:solidFill>
                  <a:schemeClr val="dk1"/>
                </a:solidFill>
                <a:latin typeface="Calibri"/>
                <a:ea typeface="Calibri"/>
                <a:cs typeface="Calibri"/>
                <a:sym typeface="Calibri"/>
              </a:rPr>
              <a:t>Diodo. </a:t>
            </a:r>
            <a:endParaRPr/>
          </a:p>
          <a:p>
            <a:pPr indent="0" lvl="0" marL="0" marR="0" rtl="0" algn="just">
              <a:spcBef>
                <a:spcPts val="0"/>
              </a:spcBef>
              <a:spcAft>
                <a:spcPts val="0"/>
              </a:spcAft>
              <a:buNone/>
            </a:pPr>
            <a:r>
              <a:t/>
            </a:r>
            <a:endParaRPr sz="2400">
              <a:solidFill>
                <a:schemeClr val="dk1"/>
              </a:solidFill>
              <a:latin typeface="Calibri"/>
              <a:ea typeface="Calibri"/>
              <a:cs typeface="Calibri"/>
              <a:sym typeface="Calibri"/>
            </a:endParaRPr>
          </a:p>
          <a:p>
            <a:pPr indent="0" lvl="0" marL="0" marR="0" rtl="0" algn="just">
              <a:spcBef>
                <a:spcPts val="0"/>
              </a:spcBef>
              <a:spcAft>
                <a:spcPts val="0"/>
              </a:spcAft>
              <a:buNone/>
            </a:pPr>
            <a:r>
              <a:rPr lang="es-MX" sz="2400">
                <a:solidFill>
                  <a:schemeClr val="dk1"/>
                </a:solidFill>
                <a:latin typeface="Calibri"/>
                <a:ea typeface="Calibri"/>
                <a:cs typeface="Calibri"/>
                <a:sym typeface="Calibri"/>
              </a:rPr>
              <a:t>Dependiendo del tipo de laser es la penetración que tiene en el tejido cutáneo por lo que a veces se utilizan diferentes tipos de laser para una misma patología o tratamiento por ejemplo un tatuaje de colores ya que en este caso del tatuaje se debe de revisar si es un tatuaje amateur o profesional. Los profesionales son más fáciles de quitar por que la tinta esta a la misma profundidad. Algunas de las profundidades son las de la tabla siguiente. </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6" name="Shape 246"/>
        <p:cNvGrpSpPr/>
        <p:nvPr/>
      </p:nvGrpSpPr>
      <p:grpSpPr>
        <a:xfrm>
          <a:off x="0" y="0"/>
          <a:ext cx="0" cy="0"/>
          <a:chOff x="0" y="0"/>
          <a:chExt cx="0" cy="0"/>
        </a:xfrm>
      </p:grpSpPr>
      <p:sp>
        <p:nvSpPr>
          <p:cNvPr id="247" name="Google Shape;247;p14"/>
          <p:cNvSpPr/>
          <p:nvPr/>
        </p:nvSpPr>
        <p:spPr>
          <a:xfrm>
            <a:off x="11529690" y="-7723902"/>
            <a:ext cx="10811520" cy="9544289"/>
          </a:xfrm>
          <a:custGeom>
            <a:rect b="b" l="l" r="r" t="t"/>
            <a:pathLst>
              <a:path extrusionOk="0" h="5372100" w="6085374">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48" name="Google Shape;248;p14"/>
          <p:cNvSpPr/>
          <p:nvPr/>
        </p:nvSpPr>
        <p:spPr>
          <a:xfrm rot="10800000">
            <a:off x="-3226408" y="9243569"/>
            <a:ext cx="23435936" cy="8887443"/>
          </a:xfrm>
          <a:custGeom>
            <a:rect b="b" l="l" r="r" t="t"/>
            <a:pathLst>
              <a:path extrusionOk="0" h="5372100" w="14166075">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49" name="Google Shape;249;p14"/>
          <p:cNvSpPr/>
          <p:nvPr/>
        </p:nvSpPr>
        <p:spPr>
          <a:xfrm>
            <a:off x="13990569" y="-380936"/>
            <a:ext cx="2554356" cy="2554356"/>
          </a:xfrm>
          <a:custGeom>
            <a:rect b="b" l="l" r="r" t="t"/>
            <a:pathLst>
              <a:path extrusionOk="0" h="2554356" w="2554356">
                <a:moveTo>
                  <a:pt x="0" y="0"/>
                </a:moveTo>
                <a:lnTo>
                  <a:pt x="2554356" y="0"/>
                </a:lnTo>
                <a:lnTo>
                  <a:pt x="2554356" y="2554356"/>
                </a:lnTo>
                <a:lnTo>
                  <a:pt x="0" y="2554356"/>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50" name="Google Shape;250;p14"/>
          <p:cNvSpPr/>
          <p:nvPr/>
        </p:nvSpPr>
        <p:spPr>
          <a:xfrm>
            <a:off x="15497750" y="-556033"/>
            <a:ext cx="2790250" cy="2790250"/>
          </a:xfrm>
          <a:custGeom>
            <a:rect b="b" l="l" r="r" t="t"/>
            <a:pathLst>
              <a:path extrusionOk="0" h="2790250" w="2790250">
                <a:moveTo>
                  <a:pt x="0" y="0"/>
                </a:moveTo>
                <a:lnTo>
                  <a:pt x="2790250" y="0"/>
                </a:lnTo>
                <a:lnTo>
                  <a:pt x="2790250" y="2790250"/>
                </a:lnTo>
                <a:lnTo>
                  <a:pt x="0" y="2790250"/>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51" name="Google Shape;251;p14"/>
          <p:cNvSpPr/>
          <p:nvPr/>
        </p:nvSpPr>
        <p:spPr>
          <a:xfrm flipH="1" rot="10800000">
            <a:off x="55946" y="58870"/>
            <a:ext cx="5051652" cy="4114800"/>
          </a:xfrm>
          <a:custGeom>
            <a:rect b="b" l="l" r="r" t="t"/>
            <a:pathLst>
              <a:path extrusionOk="0" h="4114800" w="5051652">
                <a:moveTo>
                  <a:pt x="0" y="4114800"/>
                </a:moveTo>
                <a:lnTo>
                  <a:pt x="5051652" y="4114800"/>
                </a:lnTo>
                <a:lnTo>
                  <a:pt x="5051652" y="0"/>
                </a:lnTo>
                <a:lnTo>
                  <a:pt x="0" y="0"/>
                </a:lnTo>
                <a:lnTo>
                  <a:pt x="0" y="411480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52" name="Google Shape;252;p14"/>
          <p:cNvSpPr txBox="1"/>
          <p:nvPr/>
        </p:nvSpPr>
        <p:spPr>
          <a:xfrm>
            <a:off x="6366279" y="634632"/>
            <a:ext cx="4648200" cy="95410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s-MX" sz="2800">
                <a:solidFill>
                  <a:schemeClr val="dk1"/>
                </a:solidFill>
                <a:latin typeface="Calibri"/>
                <a:ea typeface="Calibri"/>
                <a:cs typeface="Calibri"/>
                <a:sym typeface="Calibri"/>
              </a:rPr>
              <a:t>TERAPIAS LASER EN REJUVENECIMIENTO FACIAL </a:t>
            </a:r>
            <a:endParaRPr/>
          </a:p>
        </p:txBody>
      </p:sp>
      <p:pic>
        <p:nvPicPr>
          <p:cNvPr descr="Interfaz de usuario gráfica, Texto&#10;&#10;El contenido generado por IA puede ser incorrecto." id="253" name="Google Shape;253;p14"/>
          <p:cNvPicPr preferRelativeResize="0"/>
          <p:nvPr/>
        </p:nvPicPr>
        <p:blipFill rotWithShape="1">
          <a:blip r:embed="rId6">
            <a:alphaModFix/>
          </a:blip>
          <a:srcRect b="0" l="0" r="0" t="0"/>
          <a:stretch/>
        </p:blipFill>
        <p:spPr>
          <a:xfrm>
            <a:off x="4499695" y="2159799"/>
            <a:ext cx="9767616" cy="5967402"/>
          </a:xfrm>
          <a:prstGeom prst="rect">
            <a:avLst/>
          </a:prstGeom>
          <a:noFill/>
          <a:ln>
            <a:noFill/>
          </a:ln>
        </p:spPr>
      </p:pic>
      <p:sp>
        <p:nvSpPr>
          <p:cNvPr id="254" name="Google Shape;254;p14"/>
          <p:cNvSpPr txBox="1"/>
          <p:nvPr/>
        </p:nvSpPr>
        <p:spPr>
          <a:xfrm>
            <a:off x="7191301" y="8572233"/>
            <a:ext cx="7646356"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s-MX" sz="1800">
                <a:solidFill>
                  <a:schemeClr val="dk1"/>
                </a:solidFill>
                <a:latin typeface="Calibri"/>
                <a:ea typeface="Calibri"/>
                <a:cs typeface="Calibri"/>
                <a:sym typeface="Calibri"/>
              </a:rPr>
              <a:t>Figura 5. Vidurrizaga.</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8" name="Shape 258"/>
        <p:cNvGrpSpPr/>
        <p:nvPr/>
      </p:nvGrpSpPr>
      <p:grpSpPr>
        <a:xfrm>
          <a:off x="0" y="0"/>
          <a:ext cx="0" cy="0"/>
          <a:chOff x="0" y="0"/>
          <a:chExt cx="0" cy="0"/>
        </a:xfrm>
      </p:grpSpPr>
      <p:sp>
        <p:nvSpPr>
          <p:cNvPr id="259" name="Google Shape;259;p15"/>
          <p:cNvSpPr/>
          <p:nvPr/>
        </p:nvSpPr>
        <p:spPr>
          <a:xfrm>
            <a:off x="11529690" y="-7723902"/>
            <a:ext cx="10811520" cy="9544289"/>
          </a:xfrm>
          <a:custGeom>
            <a:rect b="b" l="l" r="r" t="t"/>
            <a:pathLst>
              <a:path extrusionOk="0" h="5372100" w="6085374">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60" name="Google Shape;260;p15"/>
          <p:cNvSpPr/>
          <p:nvPr/>
        </p:nvSpPr>
        <p:spPr>
          <a:xfrm rot="10800000">
            <a:off x="-3226408" y="9243569"/>
            <a:ext cx="23435936" cy="8887443"/>
          </a:xfrm>
          <a:custGeom>
            <a:rect b="b" l="l" r="r" t="t"/>
            <a:pathLst>
              <a:path extrusionOk="0" h="5372100" w="14166075">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61" name="Google Shape;261;p15"/>
          <p:cNvSpPr/>
          <p:nvPr/>
        </p:nvSpPr>
        <p:spPr>
          <a:xfrm>
            <a:off x="13990569" y="-380936"/>
            <a:ext cx="2554356" cy="2554356"/>
          </a:xfrm>
          <a:custGeom>
            <a:rect b="b" l="l" r="r" t="t"/>
            <a:pathLst>
              <a:path extrusionOk="0" h="2554356" w="2554356">
                <a:moveTo>
                  <a:pt x="0" y="0"/>
                </a:moveTo>
                <a:lnTo>
                  <a:pt x="2554356" y="0"/>
                </a:lnTo>
                <a:lnTo>
                  <a:pt x="2554356" y="2554356"/>
                </a:lnTo>
                <a:lnTo>
                  <a:pt x="0" y="2554356"/>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62" name="Google Shape;262;p15"/>
          <p:cNvSpPr/>
          <p:nvPr/>
        </p:nvSpPr>
        <p:spPr>
          <a:xfrm>
            <a:off x="15497750" y="-556033"/>
            <a:ext cx="2790250" cy="2790250"/>
          </a:xfrm>
          <a:custGeom>
            <a:rect b="b" l="l" r="r" t="t"/>
            <a:pathLst>
              <a:path extrusionOk="0" h="2790250" w="2790250">
                <a:moveTo>
                  <a:pt x="0" y="0"/>
                </a:moveTo>
                <a:lnTo>
                  <a:pt x="2790250" y="0"/>
                </a:lnTo>
                <a:lnTo>
                  <a:pt x="2790250" y="2790250"/>
                </a:lnTo>
                <a:lnTo>
                  <a:pt x="0" y="2790250"/>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63" name="Google Shape;263;p15"/>
          <p:cNvSpPr/>
          <p:nvPr/>
        </p:nvSpPr>
        <p:spPr>
          <a:xfrm flipH="1" rot="10800000">
            <a:off x="55946" y="58870"/>
            <a:ext cx="5051652" cy="4114800"/>
          </a:xfrm>
          <a:custGeom>
            <a:rect b="b" l="l" r="r" t="t"/>
            <a:pathLst>
              <a:path extrusionOk="0" h="4114800" w="5051652">
                <a:moveTo>
                  <a:pt x="0" y="4114800"/>
                </a:moveTo>
                <a:lnTo>
                  <a:pt x="5051652" y="4114800"/>
                </a:lnTo>
                <a:lnTo>
                  <a:pt x="5051652" y="0"/>
                </a:lnTo>
                <a:lnTo>
                  <a:pt x="0" y="0"/>
                </a:lnTo>
                <a:lnTo>
                  <a:pt x="0" y="411480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64" name="Google Shape;264;p15"/>
          <p:cNvSpPr txBox="1"/>
          <p:nvPr/>
        </p:nvSpPr>
        <p:spPr>
          <a:xfrm>
            <a:off x="6366279" y="634632"/>
            <a:ext cx="4648200" cy="95410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s-MX" sz="2800">
                <a:solidFill>
                  <a:schemeClr val="dk1"/>
                </a:solidFill>
                <a:latin typeface="Calibri"/>
                <a:ea typeface="Calibri"/>
                <a:cs typeface="Calibri"/>
                <a:sym typeface="Calibri"/>
              </a:rPr>
              <a:t>LÁSER FRACCIONADO Y ABLATIVO </a:t>
            </a:r>
            <a:endParaRPr/>
          </a:p>
        </p:txBody>
      </p:sp>
      <p:sp>
        <p:nvSpPr>
          <p:cNvPr id="265" name="Google Shape;265;p15"/>
          <p:cNvSpPr txBox="1"/>
          <p:nvPr/>
        </p:nvSpPr>
        <p:spPr>
          <a:xfrm>
            <a:off x="3886200" y="2552700"/>
            <a:ext cx="13302199" cy="4893647"/>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es-MX" sz="2400">
                <a:solidFill>
                  <a:schemeClr val="dk1"/>
                </a:solidFill>
                <a:latin typeface="Calibri"/>
                <a:ea typeface="Calibri"/>
                <a:cs typeface="Calibri"/>
                <a:sym typeface="Calibri"/>
              </a:rPr>
              <a:t>Los láser son dispositivos que generan un haz de luz coherente de una emisión inducida o estimulada. </a:t>
            </a:r>
            <a:endParaRPr/>
          </a:p>
          <a:p>
            <a:pPr indent="0" lvl="0" marL="0" marR="0" rtl="0" algn="just">
              <a:spcBef>
                <a:spcPts val="0"/>
              </a:spcBef>
              <a:spcAft>
                <a:spcPts val="0"/>
              </a:spcAft>
              <a:buNone/>
            </a:pPr>
            <a:r>
              <a:t/>
            </a:r>
            <a:endParaRPr sz="2400">
              <a:solidFill>
                <a:schemeClr val="dk1"/>
              </a:solidFill>
              <a:latin typeface="Calibri"/>
              <a:ea typeface="Calibri"/>
              <a:cs typeface="Calibri"/>
              <a:sym typeface="Calibri"/>
            </a:endParaRPr>
          </a:p>
          <a:p>
            <a:pPr indent="0" lvl="0" marL="0" marR="0" rtl="0" algn="just">
              <a:spcBef>
                <a:spcPts val="0"/>
              </a:spcBef>
              <a:spcAft>
                <a:spcPts val="0"/>
              </a:spcAft>
              <a:buNone/>
            </a:pPr>
            <a:r>
              <a:rPr lang="es-MX" sz="2400">
                <a:solidFill>
                  <a:schemeClr val="dk1"/>
                </a:solidFill>
                <a:latin typeface="Calibri"/>
                <a:ea typeface="Calibri"/>
                <a:cs typeface="Calibri"/>
                <a:sym typeface="Calibri"/>
              </a:rPr>
              <a:t>Propiedades de la luz láser: </a:t>
            </a:r>
            <a:endParaRPr/>
          </a:p>
          <a:p>
            <a:pPr indent="-342900" lvl="0" marL="342900" marR="0" rtl="0" algn="just">
              <a:spcBef>
                <a:spcPts val="0"/>
              </a:spcBef>
              <a:spcAft>
                <a:spcPts val="0"/>
              </a:spcAft>
              <a:buClr>
                <a:schemeClr val="dk1"/>
              </a:buClr>
              <a:buSzPts val="2400"/>
              <a:buFont typeface="Arial"/>
              <a:buChar char="•"/>
            </a:pPr>
            <a:r>
              <a:rPr lang="es-MX" sz="2400">
                <a:solidFill>
                  <a:schemeClr val="dk1"/>
                </a:solidFill>
                <a:latin typeface="Calibri"/>
                <a:ea typeface="Calibri"/>
                <a:cs typeface="Calibri"/>
                <a:sym typeface="Calibri"/>
              </a:rPr>
              <a:t>Monocromaticidad aquí se emite una radiación de una sola longitud de onda.</a:t>
            </a:r>
            <a:endParaRPr/>
          </a:p>
          <a:p>
            <a:pPr indent="-342900" lvl="0" marL="342900" marR="0" rtl="0" algn="just">
              <a:spcBef>
                <a:spcPts val="0"/>
              </a:spcBef>
              <a:spcAft>
                <a:spcPts val="0"/>
              </a:spcAft>
              <a:buClr>
                <a:schemeClr val="dk1"/>
              </a:buClr>
              <a:buSzPts val="2400"/>
              <a:buFont typeface="Arial"/>
              <a:buChar char="•"/>
            </a:pPr>
            <a:r>
              <a:rPr lang="es-MX" sz="2400">
                <a:solidFill>
                  <a:schemeClr val="dk1"/>
                </a:solidFill>
                <a:latin typeface="Calibri"/>
                <a:ea typeface="Calibri"/>
                <a:cs typeface="Calibri"/>
                <a:sym typeface="Calibri"/>
              </a:rPr>
              <a:t>Coherencia espacial: la radiación se puede proyectar a largas distancias sin afectarse la energía en un área mayor. </a:t>
            </a:r>
            <a:endParaRPr/>
          </a:p>
          <a:p>
            <a:pPr indent="-342900" lvl="0" marL="342900" marR="0" rtl="0" algn="just">
              <a:spcBef>
                <a:spcPts val="0"/>
              </a:spcBef>
              <a:spcAft>
                <a:spcPts val="0"/>
              </a:spcAft>
              <a:buClr>
                <a:schemeClr val="dk1"/>
              </a:buClr>
              <a:buSzPts val="2400"/>
              <a:buFont typeface="Arial"/>
              <a:buChar char="•"/>
            </a:pPr>
            <a:r>
              <a:rPr lang="es-MX" sz="2400">
                <a:solidFill>
                  <a:schemeClr val="dk1"/>
                </a:solidFill>
                <a:latin typeface="Calibri"/>
                <a:ea typeface="Calibri"/>
                <a:cs typeface="Calibri"/>
                <a:sym typeface="Calibri"/>
              </a:rPr>
              <a:t>Coherencia temporal: la luz se dirige en modo paralelo en una sola dirección. </a:t>
            </a:r>
            <a:endParaRPr/>
          </a:p>
          <a:p>
            <a:pPr indent="-342900" lvl="0" marL="342900" marR="0" rtl="0" algn="just">
              <a:spcBef>
                <a:spcPts val="0"/>
              </a:spcBef>
              <a:spcAft>
                <a:spcPts val="0"/>
              </a:spcAft>
              <a:buClr>
                <a:schemeClr val="dk1"/>
              </a:buClr>
              <a:buSzPts val="2400"/>
              <a:buFont typeface="Arial"/>
              <a:buChar char="•"/>
            </a:pPr>
            <a:r>
              <a:rPr lang="es-MX" sz="2400">
                <a:solidFill>
                  <a:schemeClr val="dk1"/>
                </a:solidFill>
                <a:latin typeface="Calibri"/>
                <a:ea typeface="Calibri"/>
                <a:cs typeface="Calibri"/>
                <a:sym typeface="Calibri"/>
              </a:rPr>
              <a:t>Longitud de onda: es el espectro electromagnético que emite cada tipo de láser. </a:t>
            </a:r>
            <a:endParaRPr/>
          </a:p>
          <a:p>
            <a:pPr indent="-190500" lvl="0" marL="342900" marR="0" rtl="0" algn="just">
              <a:spcBef>
                <a:spcPts val="0"/>
              </a:spcBef>
              <a:spcAft>
                <a:spcPts val="0"/>
              </a:spcAft>
              <a:buClr>
                <a:schemeClr val="dk1"/>
              </a:buClr>
              <a:buSzPts val="2400"/>
              <a:buFont typeface="Arial"/>
              <a:buNone/>
            </a:pPr>
            <a:r>
              <a:t/>
            </a:r>
            <a:endParaRPr sz="2400">
              <a:solidFill>
                <a:schemeClr val="dk1"/>
              </a:solidFill>
              <a:latin typeface="Calibri"/>
              <a:ea typeface="Calibri"/>
              <a:cs typeface="Calibri"/>
              <a:sym typeface="Calibri"/>
            </a:endParaRPr>
          </a:p>
          <a:p>
            <a:pPr indent="0" lvl="0" marL="0" marR="0" rtl="0" algn="just">
              <a:spcBef>
                <a:spcPts val="0"/>
              </a:spcBef>
              <a:spcAft>
                <a:spcPts val="0"/>
              </a:spcAft>
              <a:buNone/>
            </a:pPr>
            <a:r>
              <a:rPr lang="es-MX" sz="2400">
                <a:solidFill>
                  <a:schemeClr val="dk1"/>
                </a:solidFill>
                <a:latin typeface="Calibri"/>
                <a:ea typeface="Calibri"/>
                <a:cs typeface="Calibri"/>
                <a:sym typeface="Calibri"/>
              </a:rPr>
              <a:t>Tipos de láser ablativos:</a:t>
            </a:r>
            <a:endParaRPr/>
          </a:p>
          <a:p>
            <a:pPr indent="-342900" lvl="0" marL="342900" marR="0" rtl="0" algn="just">
              <a:spcBef>
                <a:spcPts val="0"/>
              </a:spcBef>
              <a:spcAft>
                <a:spcPts val="0"/>
              </a:spcAft>
              <a:buClr>
                <a:schemeClr val="dk1"/>
              </a:buClr>
              <a:buSzPts val="2400"/>
              <a:buFont typeface="Arial"/>
              <a:buChar char="•"/>
            </a:pPr>
            <a:r>
              <a:rPr lang="es-MX" sz="2400">
                <a:solidFill>
                  <a:schemeClr val="dk1"/>
                </a:solidFill>
                <a:latin typeface="Calibri"/>
                <a:ea typeface="Calibri"/>
                <a:cs typeface="Calibri"/>
                <a:sym typeface="Calibri"/>
              </a:rPr>
              <a:t>CO2 super o ultrapulsado (10 600 nm)</a:t>
            </a:r>
            <a:endParaRPr/>
          </a:p>
          <a:p>
            <a:pPr indent="-342900" lvl="0" marL="342900" marR="0" rtl="0" algn="just">
              <a:spcBef>
                <a:spcPts val="0"/>
              </a:spcBef>
              <a:spcAft>
                <a:spcPts val="0"/>
              </a:spcAft>
              <a:buClr>
                <a:schemeClr val="dk1"/>
              </a:buClr>
              <a:buSzPts val="2400"/>
              <a:buFont typeface="Arial"/>
              <a:buChar char="•"/>
            </a:pPr>
            <a:r>
              <a:rPr lang="es-MX" sz="2400">
                <a:solidFill>
                  <a:schemeClr val="dk1"/>
                </a:solidFill>
                <a:latin typeface="Calibri"/>
                <a:ea typeface="Calibri"/>
                <a:cs typeface="Calibri"/>
                <a:sym typeface="Calibri"/>
              </a:rPr>
              <a:t>Erbio-YAK ( 2940 nm)</a:t>
            </a:r>
            <a:endParaRPr/>
          </a:p>
          <a:p>
            <a:pPr indent="-190500" lvl="0" marL="342900" marR="0" rtl="0" algn="just">
              <a:spcBef>
                <a:spcPts val="0"/>
              </a:spcBef>
              <a:spcAft>
                <a:spcPts val="0"/>
              </a:spcAft>
              <a:buClr>
                <a:schemeClr val="dk1"/>
              </a:buClr>
              <a:buSzPts val="2400"/>
              <a:buFont typeface="Arial"/>
              <a:buNone/>
            </a:pPr>
            <a:r>
              <a:t/>
            </a:r>
            <a:endParaRPr sz="2400">
              <a:solidFill>
                <a:schemeClr val="dk1"/>
              </a:solidFill>
              <a:latin typeface="Calibri"/>
              <a:ea typeface="Calibri"/>
              <a:cs typeface="Calibri"/>
              <a:sym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9" name="Shape 269"/>
        <p:cNvGrpSpPr/>
        <p:nvPr/>
      </p:nvGrpSpPr>
      <p:grpSpPr>
        <a:xfrm>
          <a:off x="0" y="0"/>
          <a:ext cx="0" cy="0"/>
          <a:chOff x="0" y="0"/>
          <a:chExt cx="0" cy="0"/>
        </a:xfrm>
      </p:grpSpPr>
      <p:sp>
        <p:nvSpPr>
          <p:cNvPr id="270" name="Google Shape;270;p16"/>
          <p:cNvSpPr/>
          <p:nvPr/>
        </p:nvSpPr>
        <p:spPr>
          <a:xfrm>
            <a:off x="11529690" y="-7723902"/>
            <a:ext cx="10811520" cy="9544289"/>
          </a:xfrm>
          <a:custGeom>
            <a:rect b="b" l="l" r="r" t="t"/>
            <a:pathLst>
              <a:path extrusionOk="0" h="5372100" w="6085374">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71" name="Google Shape;271;p16"/>
          <p:cNvSpPr/>
          <p:nvPr/>
        </p:nvSpPr>
        <p:spPr>
          <a:xfrm rot="10800000">
            <a:off x="-3226408" y="9243569"/>
            <a:ext cx="23435936" cy="8887443"/>
          </a:xfrm>
          <a:custGeom>
            <a:rect b="b" l="l" r="r" t="t"/>
            <a:pathLst>
              <a:path extrusionOk="0" h="5372100" w="14166075">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72" name="Google Shape;272;p16"/>
          <p:cNvSpPr/>
          <p:nvPr/>
        </p:nvSpPr>
        <p:spPr>
          <a:xfrm>
            <a:off x="13990569" y="-380936"/>
            <a:ext cx="2554356" cy="2554356"/>
          </a:xfrm>
          <a:custGeom>
            <a:rect b="b" l="l" r="r" t="t"/>
            <a:pathLst>
              <a:path extrusionOk="0" h="2554356" w="2554356">
                <a:moveTo>
                  <a:pt x="0" y="0"/>
                </a:moveTo>
                <a:lnTo>
                  <a:pt x="2554356" y="0"/>
                </a:lnTo>
                <a:lnTo>
                  <a:pt x="2554356" y="2554356"/>
                </a:lnTo>
                <a:lnTo>
                  <a:pt x="0" y="2554356"/>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73" name="Google Shape;273;p16"/>
          <p:cNvSpPr/>
          <p:nvPr/>
        </p:nvSpPr>
        <p:spPr>
          <a:xfrm>
            <a:off x="15497750" y="-556033"/>
            <a:ext cx="2790250" cy="2790250"/>
          </a:xfrm>
          <a:custGeom>
            <a:rect b="b" l="l" r="r" t="t"/>
            <a:pathLst>
              <a:path extrusionOk="0" h="2790250" w="2790250">
                <a:moveTo>
                  <a:pt x="0" y="0"/>
                </a:moveTo>
                <a:lnTo>
                  <a:pt x="2790250" y="0"/>
                </a:lnTo>
                <a:lnTo>
                  <a:pt x="2790250" y="2790250"/>
                </a:lnTo>
                <a:lnTo>
                  <a:pt x="0" y="2790250"/>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74" name="Google Shape;274;p16"/>
          <p:cNvSpPr/>
          <p:nvPr/>
        </p:nvSpPr>
        <p:spPr>
          <a:xfrm flipH="1" rot="10800000">
            <a:off x="55946" y="58870"/>
            <a:ext cx="5051652" cy="4114800"/>
          </a:xfrm>
          <a:custGeom>
            <a:rect b="b" l="l" r="r" t="t"/>
            <a:pathLst>
              <a:path extrusionOk="0" h="4114800" w="5051652">
                <a:moveTo>
                  <a:pt x="0" y="4114800"/>
                </a:moveTo>
                <a:lnTo>
                  <a:pt x="5051652" y="4114800"/>
                </a:lnTo>
                <a:lnTo>
                  <a:pt x="5051652" y="0"/>
                </a:lnTo>
                <a:lnTo>
                  <a:pt x="0" y="0"/>
                </a:lnTo>
                <a:lnTo>
                  <a:pt x="0" y="411480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75" name="Google Shape;275;p16"/>
          <p:cNvSpPr txBox="1"/>
          <p:nvPr/>
        </p:nvSpPr>
        <p:spPr>
          <a:xfrm>
            <a:off x="6366279" y="634632"/>
            <a:ext cx="4648200" cy="95410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s-MX" sz="2800">
                <a:solidFill>
                  <a:schemeClr val="dk1"/>
                </a:solidFill>
                <a:latin typeface="Calibri"/>
                <a:ea typeface="Calibri"/>
                <a:cs typeface="Calibri"/>
                <a:sym typeface="Calibri"/>
              </a:rPr>
              <a:t>LÁSER FRACCIONADO Y ABLATIVO </a:t>
            </a:r>
            <a:endParaRPr/>
          </a:p>
        </p:txBody>
      </p:sp>
      <p:sp>
        <p:nvSpPr>
          <p:cNvPr id="276" name="Google Shape;276;p16"/>
          <p:cNvSpPr txBox="1"/>
          <p:nvPr/>
        </p:nvSpPr>
        <p:spPr>
          <a:xfrm>
            <a:off x="4724400" y="1897770"/>
            <a:ext cx="17373600" cy="7478970"/>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es-MX" sz="2400">
                <a:solidFill>
                  <a:schemeClr val="dk1"/>
                </a:solidFill>
                <a:latin typeface="Calibri"/>
                <a:ea typeface="Calibri"/>
                <a:cs typeface="Calibri"/>
                <a:sym typeface="Calibri"/>
              </a:rPr>
              <a:t>Las ventajas de láser de erbio-YAK con respecto al láser de CO2 son:</a:t>
            </a:r>
            <a:endParaRPr/>
          </a:p>
          <a:p>
            <a:pPr indent="-342900" lvl="0" marL="342900" marR="0" rtl="0" algn="just">
              <a:spcBef>
                <a:spcPts val="0"/>
              </a:spcBef>
              <a:spcAft>
                <a:spcPts val="0"/>
              </a:spcAft>
              <a:buClr>
                <a:schemeClr val="dk1"/>
              </a:buClr>
              <a:buSzPts val="2400"/>
              <a:buFont typeface="Arial"/>
              <a:buChar char="•"/>
            </a:pPr>
            <a:r>
              <a:rPr lang="es-MX" sz="2400">
                <a:solidFill>
                  <a:schemeClr val="dk1"/>
                </a:solidFill>
                <a:latin typeface="Calibri"/>
                <a:ea typeface="Calibri"/>
                <a:cs typeface="Calibri"/>
                <a:sym typeface="Calibri"/>
              </a:rPr>
              <a:t>Menor efecto carbonizante y menor daño térmico. </a:t>
            </a:r>
            <a:endParaRPr/>
          </a:p>
          <a:p>
            <a:pPr indent="-342900" lvl="0" marL="342900" marR="0" rtl="0" algn="just">
              <a:spcBef>
                <a:spcPts val="0"/>
              </a:spcBef>
              <a:spcAft>
                <a:spcPts val="0"/>
              </a:spcAft>
              <a:buClr>
                <a:schemeClr val="dk1"/>
              </a:buClr>
              <a:buSzPts val="2400"/>
              <a:buFont typeface="Arial"/>
              <a:buChar char="•"/>
            </a:pPr>
            <a:r>
              <a:rPr lang="es-MX" sz="2400">
                <a:solidFill>
                  <a:schemeClr val="dk1"/>
                </a:solidFill>
                <a:latin typeface="Calibri"/>
                <a:ea typeface="Calibri"/>
                <a:cs typeface="Calibri"/>
                <a:sym typeface="Calibri"/>
              </a:rPr>
              <a:t>Aplicación en áreas de riesgo asi como cuello y manos. </a:t>
            </a:r>
            <a:endParaRPr/>
          </a:p>
          <a:p>
            <a:pPr indent="-342900" lvl="0" marL="342900" marR="0" rtl="0" algn="just">
              <a:spcBef>
                <a:spcPts val="0"/>
              </a:spcBef>
              <a:spcAft>
                <a:spcPts val="0"/>
              </a:spcAft>
              <a:buClr>
                <a:schemeClr val="dk1"/>
              </a:buClr>
              <a:buSzPts val="2400"/>
              <a:buFont typeface="Arial"/>
              <a:buChar char="•"/>
            </a:pPr>
            <a:r>
              <a:rPr lang="es-MX" sz="2400">
                <a:solidFill>
                  <a:schemeClr val="dk1"/>
                </a:solidFill>
                <a:latin typeface="Calibri"/>
                <a:ea typeface="Calibri"/>
                <a:cs typeface="Calibri"/>
                <a:sym typeface="Calibri"/>
              </a:rPr>
              <a:t>Aplicación en fototipos IV y V.</a:t>
            </a:r>
            <a:endParaRPr/>
          </a:p>
          <a:p>
            <a:pPr indent="-342900" lvl="0" marL="342900" marR="0" rtl="0" algn="just">
              <a:spcBef>
                <a:spcPts val="0"/>
              </a:spcBef>
              <a:spcAft>
                <a:spcPts val="0"/>
              </a:spcAft>
              <a:buClr>
                <a:schemeClr val="dk1"/>
              </a:buClr>
              <a:buSzPts val="2400"/>
              <a:buFont typeface="Arial"/>
              <a:buChar char="•"/>
            </a:pPr>
            <a:r>
              <a:rPr lang="es-MX" sz="2400">
                <a:solidFill>
                  <a:schemeClr val="dk1"/>
                </a:solidFill>
                <a:latin typeface="Calibri"/>
                <a:ea typeface="Calibri"/>
                <a:cs typeface="Calibri"/>
                <a:sym typeface="Calibri"/>
              </a:rPr>
              <a:t>Menor riesgo de hipo e hiper pigmentación, cicatrices, etc. </a:t>
            </a:r>
            <a:endParaRPr/>
          </a:p>
          <a:p>
            <a:pPr indent="-342900" lvl="0" marL="342900" marR="0" rtl="0" algn="just">
              <a:spcBef>
                <a:spcPts val="0"/>
              </a:spcBef>
              <a:spcAft>
                <a:spcPts val="0"/>
              </a:spcAft>
              <a:buClr>
                <a:schemeClr val="dk1"/>
              </a:buClr>
              <a:buSzPts val="2400"/>
              <a:buFont typeface="Arial"/>
              <a:buChar char="•"/>
            </a:pPr>
            <a:r>
              <a:rPr lang="es-MX" sz="2400">
                <a:solidFill>
                  <a:schemeClr val="dk1"/>
                </a:solidFill>
                <a:latin typeface="Calibri"/>
                <a:ea typeface="Calibri"/>
                <a:cs typeface="Calibri"/>
                <a:sym typeface="Calibri"/>
              </a:rPr>
              <a:t>Ablación mas controlada. </a:t>
            </a:r>
            <a:endParaRPr/>
          </a:p>
          <a:p>
            <a:pPr indent="-342900" lvl="0" marL="342900" marR="0" rtl="0" algn="just">
              <a:spcBef>
                <a:spcPts val="0"/>
              </a:spcBef>
              <a:spcAft>
                <a:spcPts val="0"/>
              </a:spcAft>
              <a:buClr>
                <a:schemeClr val="dk1"/>
              </a:buClr>
              <a:buSzPts val="2400"/>
              <a:buFont typeface="Arial"/>
              <a:buChar char="•"/>
            </a:pPr>
            <a:r>
              <a:rPr lang="es-MX" sz="2400">
                <a:solidFill>
                  <a:schemeClr val="dk1"/>
                </a:solidFill>
                <a:latin typeface="Calibri"/>
                <a:ea typeface="Calibri"/>
                <a:cs typeface="Calibri"/>
                <a:sym typeface="Calibri"/>
              </a:rPr>
              <a:t>Menor tiempo de recuperación, eritema y reepitelización  mas temprana, menos dolor.</a:t>
            </a:r>
            <a:endParaRPr/>
          </a:p>
          <a:p>
            <a:pPr indent="-190500" lvl="0" marL="342900" marR="0" rtl="0" algn="just">
              <a:spcBef>
                <a:spcPts val="0"/>
              </a:spcBef>
              <a:spcAft>
                <a:spcPts val="0"/>
              </a:spcAft>
              <a:buClr>
                <a:schemeClr val="dk1"/>
              </a:buClr>
              <a:buSzPts val="2400"/>
              <a:buFont typeface="Arial"/>
              <a:buNone/>
            </a:pPr>
            <a:r>
              <a:t/>
            </a:r>
            <a:endParaRPr sz="2400">
              <a:solidFill>
                <a:schemeClr val="dk1"/>
              </a:solidFill>
              <a:latin typeface="Calibri"/>
              <a:ea typeface="Calibri"/>
              <a:cs typeface="Calibri"/>
              <a:sym typeface="Calibri"/>
            </a:endParaRPr>
          </a:p>
          <a:p>
            <a:pPr indent="0" lvl="0" marL="0" marR="0" rtl="0" algn="just">
              <a:spcBef>
                <a:spcPts val="0"/>
              </a:spcBef>
              <a:spcAft>
                <a:spcPts val="0"/>
              </a:spcAft>
              <a:buNone/>
            </a:pPr>
            <a:r>
              <a:rPr lang="es-MX" sz="2400">
                <a:solidFill>
                  <a:schemeClr val="dk1"/>
                </a:solidFill>
                <a:latin typeface="Calibri"/>
                <a:ea typeface="Calibri"/>
                <a:cs typeface="Calibri"/>
                <a:sym typeface="Calibri"/>
              </a:rPr>
              <a:t>Inconvenientes </a:t>
            </a:r>
            <a:endParaRPr/>
          </a:p>
          <a:p>
            <a:pPr indent="-342900" lvl="0" marL="342900" marR="0" rtl="0" algn="just">
              <a:spcBef>
                <a:spcPts val="0"/>
              </a:spcBef>
              <a:spcAft>
                <a:spcPts val="0"/>
              </a:spcAft>
              <a:buClr>
                <a:schemeClr val="dk1"/>
              </a:buClr>
              <a:buSzPts val="2400"/>
              <a:buFont typeface="Arial"/>
              <a:buChar char="•"/>
            </a:pPr>
            <a:r>
              <a:rPr lang="es-MX" sz="2400">
                <a:solidFill>
                  <a:schemeClr val="dk1"/>
                </a:solidFill>
                <a:latin typeface="Calibri"/>
                <a:ea typeface="Calibri"/>
                <a:cs typeface="Calibri"/>
                <a:sym typeface="Calibri"/>
              </a:rPr>
              <a:t>No coagula, se produce un menor daño térmico que estimula la síntesis de colágeno. </a:t>
            </a:r>
            <a:endParaRPr/>
          </a:p>
          <a:p>
            <a:pPr indent="-342900" lvl="0" marL="342900" marR="0" rtl="0" algn="just">
              <a:spcBef>
                <a:spcPts val="0"/>
              </a:spcBef>
              <a:spcAft>
                <a:spcPts val="0"/>
              </a:spcAft>
              <a:buClr>
                <a:schemeClr val="dk1"/>
              </a:buClr>
              <a:buSzPts val="2400"/>
              <a:buFont typeface="Arial"/>
              <a:buChar char="•"/>
            </a:pPr>
            <a:r>
              <a:rPr lang="es-MX" sz="2400">
                <a:solidFill>
                  <a:schemeClr val="dk1"/>
                </a:solidFill>
                <a:latin typeface="Calibri"/>
                <a:ea typeface="Calibri"/>
                <a:cs typeface="Calibri"/>
                <a:sym typeface="Calibri"/>
              </a:rPr>
              <a:t>Necesita mas pases para profundizar.</a:t>
            </a:r>
            <a:endParaRPr/>
          </a:p>
          <a:p>
            <a:pPr indent="-342900" lvl="0" marL="342900" marR="0" rtl="0" algn="just">
              <a:spcBef>
                <a:spcPts val="0"/>
              </a:spcBef>
              <a:spcAft>
                <a:spcPts val="0"/>
              </a:spcAft>
              <a:buClr>
                <a:schemeClr val="dk1"/>
              </a:buClr>
              <a:buSzPts val="2400"/>
              <a:buFont typeface="Arial"/>
              <a:buChar char="•"/>
            </a:pPr>
            <a:r>
              <a:rPr lang="es-MX" sz="2400">
                <a:solidFill>
                  <a:schemeClr val="dk1"/>
                </a:solidFill>
                <a:latin typeface="Calibri"/>
                <a:ea typeface="Calibri"/>
                <a:cs typeface="Calibri"/>
                <a:sym typeface="Calibri"/>
              </a:rPr>
              <a:t>La piel se retrae de manera inferior. </a:t>
            </a:r>
            <a:endParaRPr/>
          </a:p>
          <a:p>
            <a:pPr indent="-342900" lvl="0" marL="342900" marR="0" rtl="0" algn="just">
              <a:spcBef>
                <a:spcPts val="0"/>
              </a:spcBef>
              <a:spcAft>
                <a:spcPts val="0"/>
              </a:spcAft>
              <a:buClr>
                <a:schemeClr val="dk1"/>
              </a:buClr>
              <a:buSzPts val="2400"/>
              <a:buFont typeface="Arial"/>
              <a:buChar char="•"/>
            </a:pPr>
            <a:r>
              <a:rPr lang="es-MX" sz="2400">
                <a:solidFill>
                  <a:schemeClr val="dk1"/>
                </a:solidFill>
                <a:latin typeface="Calibri"/>
                <a:ea typeface="Calibri"/>
                <a:cs typeface="Calibri"/>
                <a:sym typeface="Calibri"/>
              </a:rPr>
              <a:t>Menor grado de mejoría para arrugas profundas. </a:t>
            </a:r>
            <a:endParaRPr/>
          </a:p>
          <a:p>
            <a:pPr indent="-190500" lvl="0" marL="342900" marR="0" rtl="0" algn="just">
              <a:spcBef>
                <a:spcPts val="0"/>
              </a:spcBef>
              <a:spcAft>
                <a:spcPts val="0"/>
              </a:spcAft>
              <a:buClr>
                <a:schemeClr val="dk1"/>
              </a:buClr>
              <a:buSzPts val="2400"/>
              <a:buFont typeface="Arial"/>
              <a:buNone/>
            </a:pPr>
            <a:r>
              <a:t/>
            </a:r>
            <a:endParaRPr sz="2400">
              <a:solidFill>
                <a:schemeClr val="dk1"/>
              </a:solidFill>
              <a:latin typeface="Calibri"/>
              <a:ea typeface="Calibri"/>
              <a:cs typeface="Calibri"/>
              <a:sym typeface="Calibri"/>
            </a:endParaRPr>
          </a:p>
          <a:p>
            <a:pPr indent="0" lvl="0" marL="0" marR="0" rtl="0" algn="just">
              <a:spcBef>
                <a:spcPts val="0"/>
              </a:spcBef>
              <a:spcAft>
                <a:spcPts val="0"/>
              </a:spcAft>
              <a:buNone/>
            </a:pPr>
            <a:r>
              <a:rPr lang="es-MX" sz="2400">
                <a:solidFill>
                  <a:schemeClr val="dk1"/>
                </a:solidFill>
                <a:latin typeface="Calibri"/>
                <a:ea typeface="Calibri"/>
                <a:cs typeface="Calibri"/>
                <a:sym typeface="Calibri"/>
              </a:rPr>
              <a:t>Las indicaciones del resurfacing </a:t>
            </a:r>
            <a:endParaRPr/>
          </a:p>
          <a:p>
            <a:pPr indent="-342900" lvl="0" marL="342900" marR="0" rtl="0" algn="just">
              <a:spcBef>
                <a:spcPts val="0"/>
              </a:spcBef>
              <a:spcAft>
                <a:spcPts val="0"/>
              </a:spcAft>
              <a:buClr>
                <a:schemeClr val="dk1"/>
              </a:buClr>
              <a:buSzPts val="2400"/>
              <a:buFont typeface="Arial"/>
              <a:buChar char="•"/>
            </a:pPr>
            <a:r>
              <a:rPr lang="es-MX" sz="2400">
                <a:solidFill>
                  <a:schemeClr val="dk1"/>
                </a:solidFill>
                <a:latin typeface="Calibri"/>
                <a:ea typeface="Calibri"/>
                <a:cs typeface="Calibri"/>
                <a:sym typeface="Calibri"/>
              </a:rPr>
              <a:t>Fotoenvejecimiento peribucal y periocular. </a:t>
            </a:r>
            <a:endParaRPr/>
          </a:p>
          <a:p>
            <a:pPr indent="-342900" lvl="0" marL="342900" marR="0" rtl="0" algn="just">
              <a:spcBef>
                <a:spcPts val="0"/>
              </a:spcBef>
              <a:spcAft>
                <a:spcPts val="0"/>
              </a:spcAft>
              <a:buClr>
                <a:schemeClr val="dk1"/>
              </a:buClr>
              <a:buSzPts val="2400"/>
              <a:buFont typeface="Arial"/>
              <a:buChar char="•"/>
            </a:pPr>
            <a:r>
              <a:rPr lang="es-MX" sz="2400">
                <a:solidFill>
                  <a:schemeClr val="dk1"/>
                </a:solidFill>
                <a:latin typeface="Calibri"/>
                <a:ea typeface="Calibri"/>
                <a:cs typeface="Calibri"/>
                <a:sym typeface="Calibri"/>
              </a:rPr>
              <a:t>Retracción de la piel del parpado después de cirugía. </a:t>
            </a:r>
            <a:endParaRPr/>
          </a:p>
          <a:p>
            <a:pPr indent="-342900" lvl="0" marL="342900" marR="0" rtl="0" algn="just">
              <a:spcBef>
                <a:spcPts val="0"/>
              </a:spcBef>
              <a:spcAft>
                <a:spcPts val="0"/>
              </a:spcAft>
              <a:buClr>
                <a:schemeClr val="dk1"/>
              </a:buClr>
              <a:buSzPts val="2400"/>
              <a:buFont typeface="Arial"/>
              <a:buChar char="•"/>
            </a:pPr>
            <a:r>
              <a:rPr lang="es-MX" sz="2400">
                <a:solidFill>
                  <a:schemeClr val="dk1"/>
                </a:solidFill>
                <a:latin typeface="Calibri"/>
                <a:ea typeface="Calibri"/>
                <a:cs typeface="Calibri"/>
                <a:sym typeface="Calibri"/>
              </a:rPr>
              <a:t>Cicatrices atróficas, traumáticas. </a:t>
            </a:r>
            <a:endParaRPr/>
          </a:p>
          <a:p>
            <a:pPr indent="-342900" lvl="0" marL="342900" marR="0" rtl="0" algn="just">
              <a:spcBef>
                <a:spcPts val="0"/>
              </a:spcBef>
              <a:spcAft>
                <a:spcPts val="0"/>
              </a:spcAft>
              <a:buClr>
                <a:schemeClr val="dk1"/>
              </a:buClr>
              <a:buSzPts val="2400"/>
              <a:buFont typeface="Arial"/>
              <a:buChar char="•"/>
            </a:pPr>
            <a:r>
              <a:rPr lang="es-MX" sz="2400">
                <a:solidFill>
                  <a:schemeClr val="dk1"/>
                </a:solidFill>
                <a:latin typeface="Calibri"/>
                <a:ea typeface="Calibri"/>
                <a:cs typeface="Calibri"/>
                <a:sym typeface="Calibri"/>
              </a:rPr>
              <a:t>Queratosis y lentigos. </a:t>
            </a:r>
            <a:endParaRPr/>
          </a:p>
          <a:p>
            <a:pPr indent="-190500" lvl="0" marL="342900" marR="0" rtl="0" algn="just">
              <a:spcBef>
                <a:spcPts val="0"/>
              </a:spcBef>
              <a:spcAft>
                <a:spcPts val="0"/>
              </a:spcAft>
              <a:buClr>
                <a:schemeClr val="dk1"/>
              </a:buClr>
              <a:buSzPts val="2400"/>
              <a:buFont typeface="Arial"/>
              <a:buNone/>
            </a:pPr>
            <a:r>
              <a:t/>
            </a:r>
            <a:endParaRPr sz="2400">
              <a:solidFill>
                <a:schemeClr val="dk1"/>
              </a:solidFill>
              <a:latin typeface="Calibri"/>
              <a:ea typeface="Calibri"/>
              <a:cs typeface="Calibri"/>
              <a:sym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0" name="Shape 280"/>
        <p:cNvGrpSpPr/>
        <p:nvPr/>
      </p:nvGrpSpPr>
      <p:grpSpPr>
        <a:xfrm>
          <a:off x="0" y="0"/>
          <a:ext cx="0" cy="0"/>
          <a:chOff x="0" y="0"/>
          <a:chExt cx="0" cy="0"/>
        </a:xfrm>
      </p:grpSpPr>
      <p:sp>
        <p:nvSpPr>
          <p:cNvPr id="281" name="Google Shape;281;p17"/>
          <p:cNvSpPr/>
          <p:nvPr/>
        </p:nvSpPr>
        <p:spPr>
          <a:xfrm>
            <a:off x="11529690" y="-7723902"/>
            <a:ext cx="10811520" cy="9544289"/>
          </a:xfrm>
          <a:custGeom>
            <a:rect b="b" l="l" r="r" t="t"/>
            <a:pathLst>
              <a:path extrusionOk="0" h="5372100" w="6085374">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82" name="Google Shape;282;p17"/>
          <p:cNvSpPr/>
          <p:nvPr/>
        </p:nvSpPr>
        <p:spPr>
          <a:xfrm rot="10800000">
            <a:off x="-3226408" y="9243569"/>
            <a:ext cx="23435936" cy="8887443"/>
          </a:xfrm>
          <a:custGeom>
            <a:rect b="b" l="l" r="r" t="t"/>
            <a:pathLst>
              <a:path extrusionOk="0" h="5372100" w="14166075">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83" name="Google Shape;283;p17"/>
          <p:cNvSpPr/>
          <p:nvPr/>
        </p:nvSpPr>
        <p:spPr>
          <a:xfrm>
            <a:off x="13990569" y="-380936"/>
            <a:ext cx="2554356" cy="2554356"/>
          </a:xfrm>
          <a:custGeom>
            <a:rect b="b" l="l" r="r" t="t"/>
            <a:pathLst>
              <a:path extrusionOk="0" h="2554356" w="2554356">
                <a:moveTo>
                  <a:pt x="0" y="0"/>
                </a:moveTo>
                <a:lnTo>
                  <a:pt x="2554356" y="0"/>
                </a:lnTo>
                <a:lnTo>
                  <a:pt x="2554356" y="2554356"/>
                </a:lnTo>
                <a:lnTo>
                  <a:pt x="0" y="2554356"/>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84" name="Google Shape;284;p17"/>
          <p:cNvSpPr/>
          <p:nvPr/>
        </p:nvSpPr>
        <p:spPr>
          <a:xfrm>
            <a:off x="15497750" y="-556033"/>
            <a:ext cx="2790250" cy="2790250"/>
          </a:xfrm>
          <a:custGeom>
            <a:rect b="b" l="l" r="r" t="t"/>
            <a:pathLst>
              <a:path extrusionOk="0" h="2790250" w="2790250">
                <a:moveTo>
                  <a:pt x="0" y="0"/>
                </a:moveTo>
                <a:lnTo>
                  <a:pt x="2790250" y="0"/>
                </a:lnTo>
                <a:lnTo>
                  <a:pt x="2790250" y="2790250"/>
                </a:lnTo>
                <a:lnTo>
                  <a:pt x="0" y="2790250"/>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85" name="Google Shape;285;p17"/>
          <p:cNvSpPr/>
          <p:nvPr/>
        </p:nvSpPr>
        <p:spPr>
          <a:xfrm flipH="1" rot="10800000">
            <a:off x="55946" y="58870"/>
            <a:ext cx="5051652" cy="4114800"/>
          </a:xfrm>
          <a:custGeom>
            <a:rect b="b" l="l" r="r" t="t"/>
            <a:pathLst>
              <a:path extrusionOk="0" h="4114800" w="5051652">
                <a:moveTo>
                  <a:pt x="0" y="4114800"/>
                </a:moveTo>
                <a:lnTo>
                  <a:pt x="5051652" y="4114800"/>
                </a:lnTo>
                <a:lnTo>
                  <a:pt x="5051652" y="0"/>
                </a:lnTo>
                <a:lnTo>
                  <a:pt x="0" y="0"/>
                </a:lnTo>
                <a:lnTo>
                  <a:pt x="0" y="411480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86" name="Google Shape;286;p17"/>
          <p:cNvSpPr txBox="1"/>
          <p:nvPr/>
        </p:nvSpPr>
        <p:spPr>
          <a:xfrm>
            <a:off x="6366279" y="634632"/>
            <a:ext cx="4648200" cy="95410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s-MX" sz="2800">
                <a:solidFill>
                  <a:schemeClr val="dk1"/>
                </a:solidFill>
                <a:latin typeface="Calibri"/>
                <a:ea typeface="Calibri"/>
                <a:cs typeface="Calibri"/>
                <a:sym typeface="Calibri"/>
              </a:rPr>
              <a:t>LÁSER FRACCIONADO Y ABLATIVO </a:t>
            </a:r>
            <a:endParaRPr/>
          </a:p>
        </p:txBody>
      </p:sp>
      <p:sp>
        <p:nvSpPr>
          <p:cNvPr id="287" name="Google Shape;287;p17"/>
          <p:cNvSpPr txBox="1"/>
          <p:nvPr/>
        </p:nvSpPr>
        <p:spPr>
          <a:xfrm>
            <a:off x="4038600" y="2271614"/>
            <a:ext cx="13302199" cy="6001643"/>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es-MX" sz="2400">
                <a:solidFill>
                  <a:schemeClr val="dk1"/>
                </a:solidFill>
                <a:latin typeface="Calibri"/>
                <a:ea typeface="Calibri"/>
                <a:cs typeface="Calibri"/>
                <a:sym typeface="Calibri"/>
              </a:rPr>
              <a:t>Contraindicaciones:</a:t>
            </a:r>
            <a:endParaRPr/>
          </a:p>
          <a:p>
            <a:pPr indent="-342900" lvl="0" marL="342900" marR="0" rtl="0" algn="just">
              <a:spcBef>
                <a:spcPts val="0"/>
              </a:spcBef>
              <a:spcAft>
                <a:spcPts val="0"/>
              </a:spcAft>
              <a:buClr>
                <a:schemeClr val="dk1"/>
              </a:buClr>
              <a:buSzPts val="2400"/>
              <a:buFont typeface="Arial"/>
              <a:buChar char="•"/>
            </a:pPr>
            <a:r>
              <a:rPr lang="es-MX" sz="2400">
                <a:solidFill>
                  <a:schemeClr val="dk1"/>
                </a:solidFill>
                <a:latin typeface="Calibri"/>
                <a:ea typeface="Calibri"/>
                <a:cs typeface="Calibri"/>
                <a:sym typeface="Calibri"/>
              </a:rPr>
              <a:t>Enfermedad psiquiátrica. </a:t>
            </a:r>
            <a:endParaRPr/>
          </a:p>
          <a:p>
            <a:pPr indent="-342900" lvl="0" marL="342900" marR="0" rtl="0" algn="just">
              <a:spcBef>
                <a:spcPts val="0"/>
              </a:spcBef>
              <a:spcAft>
                <a:spcPts val="0"/>
              </a:spcAft>
              <a:buClr>
                <a:schemeClr val="dk1"/>
              </a:buClr>
              <a:buSzPts val="2400"/>
              <a:buFont typeface="Arial"/>
              <a:buChar char="•"/>
            </a:pPr>
            <a:r>
              <a:rPr lang="es-MX" sz="2400">
                <a:solidFill>
                  <a:schemeClr val="dk1"/>
                </a:solidFill>
                <a:latin typeface="Calibri"/>
                <a:ea typeface="Calibri"/>
                <a:cs typeface="Calibri"/>
                <a:sym typeface="Calibri"/>
              </a:rPr>
              <a:t>Uso de isotretinoína oral en los últimos 6 meses. </a:t>
            </a:r>
            <a:endParaRPr/>
          </a:p>
          <a:p>
            <a:pPr indent="-342900" lvl="0" marL="342900" marR="0" rtl="0" algn="just">
              <a:spcBef>
                <a:spcPts val="0"/>
              </a:spcBef>
              <a:spcAft>
                <a:spcPts val="0"/>
              </a:spcAft>
              <a:buClr>
                <a:schemeClr val="dk1"/>
              </a:buClr>
              <a:buSzPts val="2400"/>
              <a:buFont typeface="Arial"/>
              <a:buChar char="•"/>
            </a:pPr>
            <a:r>
              <a:rPr lang="es-MX" sz="2400">
                <a:solidFill>
                  <a:schemeClr val="dk1"/>
                </a:solidFill>
                <a:latin typeface="Calibri"/>
                <a:ea typeface="Calibri"/>
                <a:cs typeface="Calibri"/>
                <a:sym typeface="Calibri"/>
              </a:rPr>
              <a:t>Enfermedades inmunológicas. </a:t>
            </a:r>
            <a:endParaRPr/>
          </a:p>
          <a:p>
            <a:pPr indent="-342900" lvl="0" marL="342900" marR="0" rtl="0" algn="just">
              <a:spcBef>
                <a:spcPts val="0"/>
              </a:spcBef>
              <a:spcAft>
                <a:spcPts val="0"/>
              </a:spcAft>
              <a:buClr>
                <a:schemeClr val="dk1"/>
              </a:buClr>
              <a:buSzPts val="2400"/>
              <a:buFont typeface="Arial"/>
              <a:buChar char="•"/>
            </a:pPr>
            <a:r>
              <a:rPr lang="es-MX" sz="2400">
                <a:solidFill>
                  <a:schemeClr val="dk1"/>
                </a:solidFill>
                <a:latin typeface="Calibri"/>
                <a:ea typeface="Calibri"/>
                <a:cs typeface="Calibri"/>
                <a:sym typeface="Calibri"/>
              </a:rPr>
              <a:t>Infección aguda. </a:t>
            </a:r>
            <a:endParaRPr/>
          </a:p>
          <a:p>
            <a:pPr indent="-342900" lvl="0" marL="342900" marR="0" rtl="0" algn="just">
              <a:spcBef>
                <a:spcPts val="0"/>
              </a:spcBef>
              <a:spcAft>
                <a:spcPts val="0"/>
              </a:spcAft>
              <a:buClr>
                <a:schemeClr val="dk1"/>
              </a:buClr>
              <a:buSzPts val="2400"/>
              <a:buFont typeface="Arial"/>
              <a:buChar char="•"/>
            </a:pPr>
            <a:r>
              <a:rPr lang="es-MX" sz="2400">
                <a:solidFill>
                  <a:schemeClr val="dk1"/>
                </a:solidFill>
                <a:latin typeface="Calibri"/>
                <a:ea typeface="Calibri"/>
                <a:cs typeface="Calibri"/>
                <a:sym typeface="Calibri"/>
              </a:rPr>
              <a:t>No compromiso de fotoprotección. </a:t>
            </a:r>
            <a:endParaRPr/>
          </a:p>
          <a:p>
            <a:pPr indent="-342900" lvl="0" marL="342900" marR="0" rtl="0" algn="just">
              <a:spcBef>
                <a:spcPts val="0"/>
              </a:spcBef>
              <a:spcAft>
                <a:spcPts val="0"/>
              </a:spcAft>
              <a:buClr>
                <a:schemeClr val="dk1"/>
              </a:buClr>
              <a:buSzPts val="2400"/>
              <a:buFont typeface="Arial"/>
              <a:buChar char="•"/>
            </a:pPr>
            <a:r>
              <a:rPr lang="es-MX" sz="2400">
                <a:solidFill>
                  <a:schemeClr val="dk1"/>
                </a:solidFill>
                <a:latin typeface="Calibri"/>
                <a:ea typeface="Calibri"/>
                <a:cs typeface="Calibri"/>
                <a:sym typeface="Calibri"/>
              </a:rPr>
              <a:t>Fototipos muy altos. </a:t>
            </a:r>
            <a:endParaRPr/>
          </a:p>
          <a:p>
            <a:pPr indent="-190500" lvl="0" marL="342900" marR="0" rtl="0" algn="just">
              <a:spcBef>
                <a:spcPts val="0"/>
              </a:spcBef>
              <a:spcAft>
                <a:spcPts val="0"/>
              </a:spcAft>
              <a:buClr>
                <a:schemeClr val="dk1"/>
              </a:buClr>
              <a:buSzPts val="2400"/>
              <a:buFont typeface="Arial"/>
              <a:buNone/>
            </a:pPr>
            <a:r>
              <a:t/>
            </a:r>
            <a:endParaRPr sz="2400">
              <a:solidFill>
                <a:schemeClr val="dk1"/>
              </a:solidFill>
              <a:latin typeface="Calibri"/>
              <a:ea typeface="Calibri"/>
              <a:cs typeface="Calibri"/>
              <a:sym typeface="Calibri"/>
            </a:endParaRPr>
          </a:p>
          <a:p>
            <a:pPr indent="0" lvl="0" marL="0" marR="0" rtl="0" algn="just">
              <a:spcBef>
                <a:spcPts val="0"/>
              </a:spcBef>
              <a:spcAft>
                <a:spcPts val="0"/>
              </a:spcAft>
              <a:buNone/>
            </a:pPr>
            <a:r>
              <a:rPr lang="es-MX" sz="2400">
                <a:solidFill>
                  <a:schemeClr val="dk1"/>
                </a:solidFill>
                <a:latin typeface="Calibri"/>
                <a:ea typeface="Calibri"/>
                <a:cs typeface="Calibri"/>
                <a:sym typeface="Calibri"/>
              </a:rPr>
              <a:t>Complicaciones:</a:t>
            </a:r>
            <a:endParaRPr/>
          </a:p>
          <a:p>
            <a:pPr indent="-342900" lvl="0" marL="342900" marR="0" rtl="0" algn="just">
              <a:spcBef>
                <a:spcPts val="0"/>
              </a:spcBef>
              <a:spcAft>
                <a:spcPts val="0"/>
              </a:spcAft>
              <a:buClr>
                <a:schemeClr val="dk1"/>
              </a:buClr>
              <a:buSzPts val="2400"/>
              <a:buFont typeface="Arial"/>
              <a:buChar char="•"/>
            </a:pPr>
            <a:r>
              <a:rPr lang="es-MX" sz="2400">
                <a:solidFill>
                  <a:schemeClr val="dk1"/>
                </a:solidFill>
                <a:latin typeface="Calibri"/>
                <a:ea typeface="Calibri"/>
                <a:cs typeface="Calibri"/>
                <a:sym typeface="Calibri"/>
              </a:rPr>
              <a:t>Eritema prolongado.</a:t>
            </a:r>
            <a:endParaRPr/>
          </a:p>
          <a:p>
            <a:pPr indent="-342900" lvl="0" marL="342900" marR="0" rtl="0" algn="just">
              <a:spcBef>
                <a:spcPts val="0"/>
              </a:spcBef>
              <a:spcAft>
                <a:spcPts val="0"/>
              </a:spcAft>
              <a:buClr>
                <a:schemeClr val="dk1"/>
              </a:buClr>
              <a:buSzPts val="2400"/>
              <a:buFont typeface="Arial"/>
              <a:buChar char="•"/>
            </a:pPr>
            <a:r>
              <a:rPr lang="es-MX" sz="2400">
                <a:solidFill>
                  <a:schemeClr val="dk1"/>
                </a:solidFill>
                <a:latin typeface="Calibri"/>
                <a:ea typeface="Calibri"/>
                <a:cs typeface="Calibri"/>
                <a:sym typeface="Calibri"/>
              </a:rPr>
              <a:t>Hiper pigmentación e hipopigmentación. </a:t>
            </a:r>
            <a:endParaRPr/>
          </a:p>
          <a:p>
            <a:pPr indent="-342900" lvl="0" marL="342900" marR="0" rtl="0" algn="just">
              <a:spcBef>
                <a:spcPts val="0"/>
              </a:spcBef>
              <a:spcAft>
                <a:spcPts val="0"/>
              </a:spcAft>
              <a:buClr>
                <a:schemeClr val="dk1"/>
              </a:buClr>
              <a:buSzPts val="2400"/>
              <a:buFont typeface="Arial"/>
              <a:buChar char="•"/>
            </a:pPr>
            <a:r>
              <a:rPr lang="es-MX" sz="2400">
                <a:solidFill>
                  <a:schemeClr val="dk1"/>
                </a:solidFill>
                <a:latin typeface="Calibri"/>
                <a:ea typeface="Calibri"/>
                <a:cs typeface="Calibri"/>
                <a:sym typeface="Calibri"/>
              </a:rPr>
              <a:t>Dermatitis de contacto. </a:t>
            </a:r>
            <a:endParaRPr/>
          </a:p>
          <a:p>
            <a:pPr indent="-342900" lvl="0" marL="342900" marR="0" rtl="0" algn="just">
              <a:spcBef>
                <a:spcPts val="0"/>
              </a:spcBef>
              <a:spcAft>
                <a:spcPts val="0"/>
              </a:spcAft>
              <a:buClr>
                <a:schemeClr val="dk1"/>
              </a:buClr>
              <a:buSzPts val="2400"/>
              <a:buFont typeface="Arial"/>
              <a:buChar char="•"/>
            </a:pPr>
            <a:r>
              <a:rPr lang="es-MX" sz="2400">
                <a:solidFill>
                  <a:schemeClr val="dk1"/>
                </a:solidFill>
                <a:latin typeface="Calibri"/>
                <a:ea typeface="Calibri"/>
                <a:cs typeface="Calibri"/>
                <a:sym typeface="Calibri"/>
              </a:rPr>
              <a:t>Acné. </a:t>
            </a:r>
            <a:endParaRPr/>
          </a:p>
          <a:p>
            <a:pPr indent="-342900" lvl="0" marL="342900" marR="0" rtl="0" algn="just">
              <a:spcBef>
                <a:spcPts val="0"/>
              </a:spcBef>
              <a:spcAft>
                <a:spcPts val="0"/>
              </a:spcAft>
              <a:buClr>
                <a:schemeClr val="dk1"/>
              </a:buClr>
              <a:buSzPts val="2400"/>
              <a:buFont typeface="Arial"/>
              <a:buChar char="•"/>
            </a:pPr>
            <a:r>
              <a:rPr lang="es-MX" sz="2400">
                <a:solidFill>
                  <a:schemeClr val="dk1"/>
                </a:solidFill>
                <a:latin typeface="Calibri"/>
                <a:ea typeface="Calibri"/>
                <a:cs typeface="Calibri"/>
                <a:sym typeface="Calibri"/>
              </a:rPr>
              <a:t>infecciones. </a:t>
            </a:r>
            <a:endParaRPr/>
          </a:p>
          <a:p>
            <a:pPr indent="-342900" lvl="0" marL="342900" marR="0" rtl="0" algn="just">
              <a:spcBef>
                <a:spcPts val="0"/>
              </a:spcBef>
              <a:spcAft>
                <a:spcPts val="0"/>
              </a:spcAft>
              <a:buClr>
                <a:schemeClr val="dk1"/>
              </a:buClr>
              <a:buSzPts val="2400"/>
              <a:buFont typeface="Arial"/>
              <a:buChar char="•"/>
            </a:pPr>
            <a:r>
              <a:rPr lang="es-MX" sz="2400">
                <a:solidFill>
                  <a:schemeClr val="dk1"/>
                </a:solidFill>
                <a:latin typeface="Calibri"/>
                <a:ea typeface="Calibri"/>
                <a:cs typeface="Calibri"/>
                <a:sym typeface="Calibri"/>
              </a:rPr>
              <a:t>Cicatrices hipertróficas.  </a:t>
            </a:r>
            <a:endParaRPr/>
          </a:p>
          <a:p>
            <a:pPr indent="-190500" lvl="0" marL="342900" marR="0" rtl="0" algn="just">
              <a:spcBef>
                <a:spcPts val="0"/>
              </a:spcBef>
              <a:spcAft>
                <a:spcPts val="0"/>
              </a:spcAft>
              <a:buClr>
                <a:schemeClr val="dk1"/>
              </a:buClr>
              <a:buSzPts val="2400"/>
              <a:buFont typeface="Arial"/>
              <a:buNone/>
            </a:pPr>
            <a:r>
              <a:t/>
            </a:r>
            <a:endParaRPr sz="2400">
              <a:solidFill>
                <a:schemeClr val="dk1"/>
              </a:solidFill>
              <a:latin typeface="Calibri"/>
              <a:ea typeface="Calibri"/>
              <a:cs typeface="Calibri"/>
              <a:sym typeface="Calibri"/>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1" name="Shape 291"/>
        <p:cNvGrpSpPr/>
        <p:nvPr/>
      </p:nvGrpSpPr>
      <p:grpSpPr>
        <a:xfrm>
          <a:off x="0" y="0"/>
          <a:ext cx="0" cy="0"/>
          <a:chOff x="0" y="0"/>
          <a:chExt cx="0" cy="0"/>
        </a:xfrm>
      </p:grpSpPr>
      <p:sp>
        <p:nvSpPr>
          <p:cNvPr id="292" name="Google Shape;292;p18"/>
          <p:cNvSpPr/>
          <p:nvPr/>
        </p:nvSpPr>
        <p:spPr>
          <a:xfrm>
            <a:off x="11529690" y="-7723902"/>
            <a:ext cx="10811520" cy="9544289"/>
          </a:xfrm>
          <a:custGeom>
            <a:rect b="b" l="l" r="r" t="t"/>
            <a:pathLst>
              <a:path extrusionOk="0" h="5372100" w="6085374">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93" name="Google Shape;293;p18"/>
          <p:cNvSpPr/>
          <p:nvPr/>
        </p:nvSpPr>
        <p:spPr>
          <a:xfrm rot="10800000">
            <a:off x="-3226408" y="9243569"/>
            <a:ext cx="23435936" cy="8887443"/>
          </a:xfrm>
          <a:custGeom>
            <a:rect b="b" l="l" r="r" t="t"/>
            <a:pathLst>
              <a:path extrusionOk="0" h="5372100" w="14166075">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94" name="Google Shape;294;p18"/>
          <p:cNvSpPr/>
          <p:nvPr/>
        </p:nvSpPr>
        <p:spPr>
          <a:xfrm>
            <a:off x="13990569" y="-380936"/>
            <a:ext cx="2554356" cy="2554356"/>
          </a:xfrm>
          <a:custGeom>
            <a:rect b="b" l="l" r="r" t="t"/>
            <a:pathLst>
              <a:path extrusionOk="0" h="2554356" w="2554356">
                <a:moveTo>
                  <a:pt x="0" y="0"/>
                </a:moveTo>
                <a:lnTo>
                  <a:pt x="2554356" y="0"/>
                </a:lnTo>
                <a:lnTo>
                  <a:pt x="2554356" y="2554356"/>
                </a:lnTo>
                <a:lnTo>
                  <a:pt x="0" y="2554356"/>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95" name="Google Shape;295;p18"/>
          <p:cNvSpPr/>
          <p:nvPr/>
        </p:nvSpPr>
        <p:spPr>
          <a:xfrm>
            <a:off x="15497750" y="-556033"/>
            <a:ext cx="2790250" cy="2790250"/>
          </a:xfrm>
          <a:custGeom>
            <a:rect b="b" l="l" r="r" t="t"/>
            <a:pathLst>
              <a:path extrusionOk="0" h="2790250" w="2790250">
                <a:moveTo>
                  <a:pt x="0" y="0"/>
                </a:moveTo>
                <a:lnTo>
                  <a:pt x="2790250" y="0"/>
                </a:lnTo>
                <a:lnTo>
                  <a:pt x="2790250" y="2790250"/>
                </a:lnTo>
                <a:lnTo>
                  <a:pt x="0" y="2790250"/>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96" name="Google Shape;296;p18"/>
          <p:cNvSpPr/>
          <p:nvPr/>
        </p:nvSpPr>
        <p:spPr>
          <a:xfrm flipH="1" rot="10800000">
            <a:off x="55946" y="58870"/>
            <a:ext cx="5051652" cy="4114800"/>
          </a:xfrm>
          <a:custGeom>
            <a:rect b="b" l="l" r="r" t="t"/>
            <a:pathLst>
              <a:path extrusionOk="0" h="4114800" w="5051652">
                <a:moveTo>
                  <a:pt x="0" y="4114800"/>
                </a:moveTo>
                <a:lnTo>
                  <a:pt x="5051652" y="4114800"/>
                </a:lnTo>
                <a:lnTo>
                  <a:pt x="5051652" y="0"/>
                </a:lnTo>
                <a:lnTo>
                  <a:pt x="0" y="0"/>
                </a:lnTo>
                <a:lnTo>
                  <a:pt x="0" y="411480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97" name="Google Shape;297;p18"/>
          <p:cNvSpPr txBox="1"/>
          <p:nvPr/>
        </p:nvSpPr>
        <p:spPr>
          <a:xfrm>
            <a:off x="6366279" y="634632"/>
            <a:ext cx="4648200" cy="95410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s-MX" sz="2800">
                <a:solidFill>
                  <a:schemeClr val="dk1"/>
                </a:solidFill>
                <a:latin typeface="Calibri"/>
                <a:ea typeface="Calibri"/>
                <a:cs typeface="Calibri"/>
                <a:sym typeface="Calibri"/>
              </a:rPr>
              <a:t>LÁSER FRACCIONADO Y ABLATIVO </a:t>
            </a:r>
            <a:endParaRPr/>
          </a:p>
        </p:txBody>
      </p:sp>
      <p:sp>
        <p:nvSpPr>
          <p:cNvPr id="298" name="Google Shape;298;p18"/>
          <p:cNvSpPr txBox="1"/>
          <p:nvPr/>
        </p:nvSpPr>
        <p:spPr>
          <a:xfrm>
            <a:off x="4038601" y="2271614"/>
            <a:ext cx="9141804" cy="4154984"/>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b="1" lang="es-MX" sz="2400">
                <a:solidFill>
                  <a:schemeClr val="dk1"/>
                </a:solidFill>
                <a:latin typeface="Calibri"/>
                <a:ea typeface="Calibri"/>
                <a:cs typeface="Calibri"/>
                <a:sym typeface="Calibri"/>
              </a:rPr>
              <a:t>Láser ablativo fraccionado de CO2</a:t>
            </a:r>
            <a:endParaRPr/>
          </a:p>
          <a:p>
            <a:pPr indent="0" lvl="0" marL="0" marR="0" rtl="0" algn="just">
              <a:spcBef>
                <a:spcPts val="0"/>
              </a:spcBef>
              <a:spcAft>
                <a:spcPts val="0"/>
              </a:spcAft>
              <a:buNone/>
            </a:pPr>
            <a:r>
              <a:t/>
            </a:r>
            <a:endParaRPr sz="2400">
              <a:solidFill>
                <a:schemeClr val="dk1"/>
              </a:solidFill>
              <a:latin typeface="Calibri"/>
              <a:ea typeface="Calibri"/>
              <a:cs typeface="Calibri"/>
              <a:sym typeface="Calibri"/>
            </a:endParaRPr>
          </a:p>
          <a:p>
            <a:pPr indent="0" lvl="0" marL="0" marR="0" rtl="0" algn="just">
              <a:spcBef>
                <a:spcPts val="0"/>
              </a:spcBef>
              <a:spcAft>
                <a:spcPts val="0"/>
              </a:spcAft>
              <a:buNone/>
            </a:pPr>
            <a:r>
              <a:rPr lang="es-MX" sz="2400">
                <a:solidFill>
                  <a:schemeClr val="dk1"/>
                </a:solidFill>
                <a:latin typeface="Calibri"/>
                <a:ea typeface="Calibri"/>
                <a:cs typeface="Calibri"/>
                <a:sym typeface="Calibri"/>
              </a:rPr>
              <a:t>Emiten columnas intercaladas de láser y tejido sano. Las indicaciones son las mismas y sus características son: </a:t>
            </a:r>
            <a:endParaRPr/>
          </a:p>
          <a:p>
            <a:pPr indent="-342900" lvl="0" marL="342900" marR="0" rtl="0" algn="just">
              <a:spcBef>
                <a:spcPts val="0"/>
              </a:spcBef>
              <a:spcAft>
                <a:spcPts val="0"/>
              </a:spcAft>
              <a:buClr>
                <a:schemeClr val="dk1"/>
              </a:buClr>
              <a:buSzPts val="2400"/>
              <a:buFont typeface="Arial"/>
              <a:buChar char="•"/>
            </a:pPr>
            <a:r>
              <a:rPr lang="es-MX" sz="2400">
                <a:solidFill>
                  <a:schemeClr val="dk1"/>
                </a:solidFill>
                <a:latin typeface="Calibri"/>
                <a:ea typeface="Calibri"/>
                <a:cs typeface="Calibri"/>
                <a:sym typeface="Calibri"/>
              </a:rPr>
              <a:t>Rapidez. </a:t>
            </a:r>
            <a:endParaRPr/>
          </a:p>
          <a:p>
            <a:pPr indent="-342900" lvl="0" marL="342900" marR="0" rtl="0" algn="just">
              <a:spcBef>
                <a:spcPts val="0"/>
              </a:spcBef>
              <a:spcAft>
                <a:spcPts val="0"/>
              </a:spcAft>
              <a:buClr>
                <a:schemeClr val="dk1"/>
              </a:buClr>
              <a:buSzPts val="2400"/>
              <a:buFont typeface="Arial"/>
              <a:buChar char="•"/>
            </a:pPr>
            <a:r>
              <a:rPr lang="es-MX" sz="2400">
                <a:solidFill>
                  <a:schemeClr val="dk1"/>
                </a:solidFill>
                <a:latin typeface="Calibri"/>
                <a:ea typeface="Calibri"/>
                <a:cs typeface="Calibri"/>
                <a:sym typeface="Calibri"/>
              </a:rPr>
              <a:t>Epitelización mas rápida.</a:t>
            </a:r>
            <a:endParaRPr/>
          </a:p>
          <a:p>
            <a:pPr indent="-342900" lvl="0" marL="342900" marR="0" rtl="0" algn="just">
              <a:spcBef>
                <a:spcPts val="0"/>
              </a:spcBef>
              <a:spcAft>
                <a:spcPts val="0"/>
              </a:spcAft>
              <a:buClr>
                <a:schemeClr val="dk1"/>
              </a:buClr>
              <a:buSzPts val="2400"/>
              <a:buFont typeface="Arial"/>
              <a:buChar char="•"/>
            </a:pPr>
            <a:r>
              <a:rPr lang="es-MX" sz="2400">
                <a:solidFill>
                  <a:schemeClr val="dk1"/>
                </a:solidFill>
                <a:latin typeface="Calibri"/>
                <a:ea typeface="Calibri"/>
                <a:cs typeface="Calibri"/>
                <a:sym typeface="Calibri"/>
              </a:rPr>
              <a:t>Agresivo pero se recupera rapido y es eficaz. </a:t>
            </a:r>
            <a:endParaRPr/>
          </a:p>
          <a:p>
            <a:pPr indent="-342900" lvl="0" marL="342900" marR="0" rtl="0" algn="just">
              <a:spcBef>
                <a:spcPts val="0"/>
              </a:spcBef>
              <a:spcAft>
                <a:spcPts val="0"/>
              </a:spcAft>
              <a:buClr>
                <a:schemeClr val="dk1"/>
              </a:buClr>
              <a:buSzPts val="2400"/>
              <a:buFont typeface="Arial"/>
              <a:buChar char="•"/>
            </a:pPr>
            <a:r>
              <a:rPr lang="es-MX" sz="2400">
                <a:solidFill>
                  <a:schemeClr val="dk1"/>
                </a:solidFill>
                <a:latin typeface="Calibri"/>
                <a:ea typeface="Calibri"/>
                <a:cs typeface="Calibri"/>
                <a:sym typeface="Calibri"/>
              </a:rPr>
              <a:t>Buenos resultados en arrugas leves y moderadas.</a:t>
            </a:r>
            <a:endParaRPr/>
          </a:p>
          <a:p>
            <a:pPr indent="-342900" lvl="0" marL="342900" marR="0" rtl="0" algn="just">
              <a:spcBef>
                <a:spcPts val="0"/>
              </a:spcBef>
              <a:spcAft>
                <a:spcPts val="0"/>
              </a:spcAft>
              <a:buClr>
                <a:schemeClr val="dk1"/>
              </a:buClr>
              <a:buSzPts val="2400"/>
              <a:buFont typeface="Arial"/>
              <a:buChar char="•"/>
            </a:pPr>
            <a:r>
              <a:rPr lang="es-MX" sz="2400">
                <a:solidFill>
                  <a:schemeClr val="dk1"/>
                </a:solidFill>
                <a:latin typeface="Calibri"/>
                <a:ea typeface="Calibri"/>
                <a:cs typeface="Calibri"/>
                <a:sym typeface="Calibri"/>
              </a:rPr>
              <a:t>Seguro en regiones extra faciales.</a:t>
            </a:r>
            <a:endParaRPr/>
          </a:p>
          <a:p>
            <a:pPr indent="0" lvl="0" marL="0" marR="0" rtl="0" algn="just">
              <a:spcBef>
                <a:spcPts val="0"/>
              </a:spcBef>
              <a:spcAft>
                <a:spcPts val="0"/>
              </a:spcAft>
              <a:buNone/>
            </a:pPr>
            <a:r>
              <a:rPr lang="es-MX" sz="2400">
                <a:solidFill>
                  <a:schemeClr val="dk1"/>
                </a:solidFill>
                <a:latin typeface="Calibri"/>
                <a:ea typeface="Calibri"/>
                <a:cs typeface="Calibri"/>
                <a:sym typeface="Calibri"/>
              </a:rPr>
              <a:t> </a:t>
            </a:r>
            <a:endParaRPr/>
          </a:p>
          <a:p>
            <a:pPr indent="-190500" lvl="0" marL="342900" marR="0" rtl="0" algn="just">
              <a:spcBef>
                <a:spcPts val="0"/>
              </a:spcBef>
              <a:spcAft>
                <a:spcPts val="0"/>
              </a:spcAft>
              <a:buClr>
                <a:schemeClr val="dk1"/>
              </a:buClr>
              <a:buSzPts val="2400"/>
              <a:buFont typeface="Arial"/>
              <a:buNone/>
            </a:pPr>
            <a:r>
              <a:t/>
            </a:r>
            <a:endParaRPr sz="2400">
              <a:solidFill>
                <a:schemeClr val="dk1"/>
              </a:solidFill>
              <a:latin typeface="Calibri"/>
              <a:ea typeface="Calibri"/>
              <a:cs typeface="Calibri"/>
              <a:sym typeface="Calibri"/>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2" name="Shape 302"/>
        <p:cNvGrpSpPr/>
        <p:nvPr/>
      </p:nvGrpSpPr>
      <p:grpSpPr>
        <a:xfrm>
          <a:off x="0" y="0"/>
          <a:ext cx="0" cy="0"/>
          <a:chOff x="0" y="0"/>
          <a:chExt cx="0" cy="0"/>
        </a:xfrm>
      </p:grpSpPr>
      <p:sp>
        <p:nvSpPr>
          <p:cNvPr id="303" name="Google Shape;303;p19"/>
          <p:cNvSpPr/>
          <p:nvPr/>
        </p:nvSpPr>
        <p:spPr>
          <a:xfrm>
            <a:off x="11529690" y="-7723902"/>
            <a:ext cx="10811520" cy="9544289"/>
          </a:xfrm>
          <a:custGeom>
            <a:rect b="b" l="l" r="r" t="t"/>
            <a:pathLst>
              <a:path extrusionOk="0" h="5372100" w="6085374">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04" name="Google Shape;304;p19"/>
          <p:cNvSpPr/>
          <p:nvPr/>
        </p:nvSpPr>
        <p:spPr>
          <a:xfrm rot="10800000">
            <a:off x="-3226408" y="9243569"/>
            <a:ext cx="23435936" cy="8887443"/>
          </a:xfrm>
          <a:custGeom>
            <a:rect b="b" l="l" r="r" t="t"/>
            <a:pathLst>
              <a:path extrusionOk="0" h="5372100" w="14166075">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05" name="Google Shape;305;p19"/>
          <p:cNvSpPr/>
          <p:nvPr/>
        </p:nvSpPr>
        <p:spPr>
          <a:xfrm>
            <a:off x="13990569" y="-380936"/>
            <a:ext cx="2554356" cy="2554356"/>
          </a:xfrm>
          <a:custGeom>
            <a:rect b="b" l="l" r="r" t="t"/>
            <a:pathLst>
              <a:path extrusionOk="0" h="2554356" w="2554356">
                <a:moveTo>
                  <a:pt x="0" y="0"/>
                </a:moveTo>
                <a:lnTo>
                  <a:pt x="2554356" y="0"/>
                </a:lnTo>
                <a:lnTo>
                  <a:pt x="2554356" y="2554356"/>
                </a:lnTo>
                <a:lnTo>
                  <a:pt x="0" y="2554356"/>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06" name="Google Shape;306;p19"/>
          <p:cNvSpPr/>
          <p:nvPr/>
        </p:nvSpPr>
        <p:spPr>
          <a:xfrm>
            <a:off x="15497750" y="-556033"/>
            <a:ext cx="2790250" cy="2790250"/>
          </a:xfrm>
          <a:custGeom>
            <a:rect b="b" l="l" r="r" t="t"/>
            <a:pathLst>
              <a:path extrusionOk="0" h="2790250" w="2790250">
                <a:moveTo>
                  <a:pt x="0" y="0"/>
                </a:moveTo>
                <a:lnTo>
                  <a:pt x="2790250" y="0"/>
                </a:lnTo>
                <a:lnTo>
                  <a:pt x="2790250" y="2790250"/>
                </a:lnTo>
                <a:lnTo>
                  <a:pt x="0" y="2790250"/>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07" name="Google Shape;307;p19"/>
          <p:cNvSpPr/>
          <p:nvPr/>
        </p:nvSpPr>
        <p:spPr>
          <a:xfrm flipH="1" rot="10800000">
            <a:off x="55946" y="58870"/>
            <a:ext cx="5051652" cy="4114800"/>
          </a:xfrm>
          <a:custGeom>
            <a:rect b="b" l="l" r="r" t="t"/>
            <a:pathLst>
              <a:path extrusionOk="0" h="4114800" w="5051652">
                <a:moveTo>
                  <a:pt x="0" y="4114800"/>
                </a:moveTo>
                <a:lnTo>
                  <a:pt x="5051652" y="4114800"/>
                </a:lnTo>
                <a:lnTo>
                  <a:pt x="5051652" y="0"/>
                </a:lnTo>
                <a:lnTo>
                  <a:pt x="0" y="0"/>
                </a:lnTo>
                <a:lnTo>
                  <a:pt x="0" y="411480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08" name="Google Shape;308;p19"/>
          <p:cNvSpPr txBox="1"/>
          <p:nvPr/>
        </p:nvSpPr>
        <p:spPr>
          <a:xfrm>
            <a:off x="6366279" y="634632"/>
            <a:ext cx="4648200" cy="95410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s-MX" sz="2800">
                <a:solidFill>
                  <a:schemeClr val="dk1"/>
                </a:solidFill>
                <a:latin typeface="Calibri"/>
                <a:ea typeface="Calibri"/>
                <a:cs typeface="Calibri"/>
                <a:sym typeface="Calibri"/>
              </a:rPr>
              <a:t>LÁSER FRACCIONADO Y ABLATIVO </a:t>
            </a:r>
            <a:endParaRPr/>
          </a:p>
        </p:txBody>
      </p:sp>
      <p:pic>
        <p:nvPicPr>
          <p:cNvPr descr="Cara de un hombre con barba y lentes&#10;&#10;El contenido generado por IA puede ser incorrecto." id="309" name="Google Shape;309;p19"/>
          <p:cNvPicPr preferRelativeResize="0"/>
          <p:nvPr/>
        </p:nvPicPr>
        <p:blipFill rotWithShape="1">
          <a:blip r:embed="rId6">
            <a:alphaModFix/>
          </a:blip>
          <a:srcRect b="51288" l="0" r="0" t="0"/>
          <a:stretch/>
        </p:blipFill>
        <p:spPr>
          <a:xfrm>
            <a:off x="1742098" y="2895601"/>
            <a:ext cx="7002430" cy="4824402"/>
          </a:xfrm>
          <a:prstGeom prst="rect">
            <a:avLst/>
          </a:prstGeom>
          <a:noFill/>
          <a:ln>
            <a:noFill/>
          </a:ln>
        </p:spPr>
      </p:pic>
      <p:pic>
        <p:nvPicPr>
          <p:cNvPr descr="Cara de un hombre con barba y lentes&#10;&#10;El contenido generado por IA puede ser incorrecto." id="310" name="Google Shape;310;p19"/>
          <p:cNvPicPr preferRelativeResize="0"/>
          <p:nvPr/>
        </p:nvPicPr>
        <p:blipFill rotWithShape="1">
          <a:blip r:embed="rId7">
            <a:alphaModFix/>
          </a:blip>
          <a:srcRect b="0" l="0" r="0" t="53108"/>
          <a:stretch/>
        </p:blipFill>
        <p:spPr>
          <a:xfrm>
            <a:off x="9594245" y="2895601"/>
            <a:ext cx="7273230" cy="4823744"/>
          </a:xfrm>
          <a:prstGeom prst="rect">
            <a:avLst/>
          </a:prstGeom>
          <a:noFill/>
          <a:ln>
            <a:noFill/>
          </a:ln>
        </p:spPr>
      </p:pic>
      <p:sp>
        <p:nvSpPr>
          <p:cNvPr id="311" name="Google Shape;311;p19"/>
          <p:cNvSpPr txBox="1"/>
          <p:nvPr/>
        </p:nvSpPr>
        <p:spPr>
          <a:xfrm>
            <a:off x="7191301" y="8572233"/>
            <a:ext cx="7646356"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s-MX" sz="1800">
                <a:solidFill>
                  <a:schemeClr val="dk1"/>
                </a:solidFill>
                <a:latin typeface="Calibri"/>
                <a:ea typeface="Calibri"/>
                <a:cs typeface="Calibri"/>
                <a:sym typeface="Calibri"/>
              </a:rPr>
              <a:t>Figura 5. Tomada de Tresguerres.</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5" name="Shape 315"/>
        <p:cNvGrpSpPr/>
        <p:nvPr/>
      </p:nvGrpSpPr>
      <p:grpSpPr>
        <a:xfrm>
          <a:off x="0" y="0"/>
          <a:ext cx="0" cy="0"/>
          <a:chOff x="0" y="0"/>
          <a:chExt cx="0" cy="0"/>
        </a:xfrm>
      </p:grpSpPr>
      <p:sp>
        <p:nvSpPr>
          <p:cNvPr id="316" name="Google Shape;316;p20"/>
          <p:cNvSpPr/>
          <p:nvPr/>
        </p:nvSpPr>
        <p:spPr>
          <a:xfrm>
            <a:off x="11529690" y="-7723902"/>
            <a:ext cx="10811520" cy="9544289"/>
          </a:xfrm>
          <a:custGeom>
            <a:rect b="b" l="l" r="r" t="t"/>
            <a:pathLst>
              <a:path extrusionOk="0" h="5372100" w="6085374">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17" name="Google Shape;317;p20"/>
          <p:cNvSpPr/>
          <p:nvPr/>
        </p:nvSpPr>
        <p:spPr>
          <a:xfrm rot="10800000">
            <a:off x="-3226408" y="9243569"/>
            <a:ext cx="23435936" cy="8887443"/>
          </a:xfrm>
          <a:custGeom>
            <a:rect b="b" l="l" r="r" t="t"/>
            <a:pathLst>
              <a:path extrusionOk="0" h="5372100" w="14166075">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18" name="Google Shape;318;p20"/>
          <p:cNvSpPr/>
          <p:nvPr/>
        </p:nvSpPr>
        <p:spPr>
          <a:xfrm>
            <a:off x="13990569" y="-380936"/>
            <a:ext cx="2554356" cy="2554356"/>
          </a:xfrm>
          <a:custGeom>
            <a:rect b="b" l="l" r="r" t="t"/>
            <a:pathLst>
              <a:path extrusionOk="0" h="2554356" w="2554356">
                <a:moveTo>
                  <a:pt x="0" y="0"/>
                </a:moveTo>
                <a:lnTo>
                  <a:pt x="2554356" y="0"/>
                </a:lnTo>
                <a:lnTo>
                  <a:pt x="2554356" y="2554356"/>
                </a:lnTo>
                <a:lnTo>
                  <a:pt x="0" y="2554356"/>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19" name="Google Shape;319;p20"/>
          <p:cNvSpPr/>
          <p:nvPr/>
        </p:nvSpPr>
        <p:spPr>
          <a:xfrm>
            <a:off x="15497750" y="-556033"/>
            <a:ext cx="2790250" cy="2790250"/>
          </a:xfrm>
          <a:custGeom>
            <a:rect b="b" l="l" r="r" t="t"/>
            <a:pathLst>
              <a:path extrusionOk="0" h="2790250" w="2790250">
                <a:moveTo>
                  <a:pt x="0" y="0"/>
                </a:moveTo>
                <a:lnTo>
                  <a:pt x="2790250" y="0"/>
                </a:lnTo>
                <a:lnTo>
                  <a:pt x="2790250" y="2790250"/>
                </a:lnTo>
                <a:lnTo>
                  <a:pt x="0" y="2790250"/>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20" name="Google Shape;320;p20"/>
          <p:cNvSpPr/>
          <p:nvPr/>
        </p:nvSpPr>
        <p:spPr>
          <a:xfrm flipH="1" rot="10800000">
            <a:off x="55946" y="58870"/>
            <a:ext cx="5051652" cy="4114800"/>
          </a:xfrm>
          <a:custGeom>
            <a:rect b="b" l="l" r="r" t="t"/>
            <a:pathLst>
              <a:path extrusionOk="0" h="4114800" w="5051652">
                <a:moveTo>
                  <a:pt x="0" y="4114800"/>
                </a:moveTo>
                <a:lnTo>
                  <a:pt x="5051652" y="4114800"/>
                </a:lnTo>
                <a:lnTo>
                  <a:pt x="5051652" y="0"/>
                </a:lnTo>
                <a:lnTo>
                  <a:pt x="0" y="0"/>
                </a:lnTo>
                <a:lnTo>
                  <a:pt x="0" y="411480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21" name="Google Shape;321;p20"/>
          <p:cNvSpPr txBox="1"/>
          <p:nvPr/>
        </p:nvSpPr>
        <p:spPr>
          <a:xfrm>
            <a:off x="6366279" y="634632"/>
            <a:ext cx="4648200" cy="95410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s-MX" sz="2800">
                <a:solidFill>
                  <a:schemeClr val="dk1"/>
                </a:solidFill>
                <a:latin typeface="Calibri"/>
                <a:ea typeface="Calibri"/>
                <a:cs typeface="Calibri"/>
                <a:sym typeface="Calibri"/>
              </a:rPr>
              <a:t>RADIOFRECUENCIA Y ULTRASONIDO FOCALIZADO </a:t>
            </a:r>
            <a:endParaRPr/>
          </a:p>
        </p:txBody>
      </p:sp>
      <p:sp>
        <p:nvSpPr>
          <p:cNvPr id="322" name="Google Shape;322;p20"/>
          <p:cNvSpPr txBox="1"/>
          <p:nvPr/>
        </p:nvSpPr>
        <p:spPr>
          <a:xfrm>
            <a:off x="3124200" y="3153996"/>
            <a:ext cx="11963400" cy="4524315"/>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es-MX" sz="2400">
                <a:solidFill>
                  <a:schemeClr val="dk1"/>
                </a:solidFill>
                <a:latin typeface="Calibri"/>
                <a:ea typeface="Calibri"/>
                <a:cs typeface="Calibri"/>
                <a:sym typeface="Calibri"/>
              </a:rPr>
              <a:t>La radiofrecuencia se descubrió que reducía con corrientes de 10khz calor en la zona aplicada sin provocar contracciones musculares por lo que se empezó a utilizar en medicina. Luego surgió la diatermia que es una corriente de alta frecuencia entre .5 y 3 MHz. Además se desarrollo el electrobisturí para la cirugía. Se utiliza hace mas de 70 años y sus aplicaciones siguen en auge creciendo e innovándose día con día. </a:t>
            </a:r>
            <a:endParaRPr/>
          </a:p>
          <a:p>
            <a:pPr indent="0" lvl="0" marL="0" marR="0" rtl="0" algn="just">
              <a:spcBef>
                <a:spcPts val="0"/>
              </a:spcBef>
              <a:spcAft>
                <a:spcPts val="0"/>
              </a:spcAft>
              <a:buNone/>
            </a:pPr>
            <a:r>
              <a:rPr lang="es-MX" sz="2400">
                <a:solidFill>
                  <a:schemeClr val="dk1"/>
                </a:solidFill>
                <a:latin typeface="Calibri"/>
                <a:ea typeface="Calibri"/>
                <a:cs typeface="Calibri"/>
                <a:sym typeface="Calibri"/>
              </a:rPr>
              <a:t>Una onda electromagnética se caracteriza por la intensidad de energía que aorta, su frecuencia y la longitud de su onda la cual es absorbida por el cuerpo por este motivo existen diversos cabezales en los dispositivos. Las ondas de radiofrecuencia cumplen con todos estos requisitos y actúa según la profundidad alcanzada según su espectro electromagnético. Los equipos utilizados en medicina estética por ejemplo funcionan entre 700kHz y 40MHz dependiendo de la potencia empleada es el efecto que realiza sobre la piel.  </a:t>
            </a:r>
            <a:endParaRPr/>
          </a:p>
          <a:p>
            <a:pPr indent="-190500" lvl="0" marL="342900" marR="0" rtl="0" algn="just">
              <a:spcBef>
                <a:spcPts val="0"/>
              </a:spcBef>
              <a:spcAft>
                <a:spcPts val="0"/>
              </a:spcAft>
              <a:buClr>
                <a:schemeClr val="dk1"/>
              </a:buClr>
              <a:buSzPts val="2400"/>
              <a:buFont typeface="Arial"/>
              <a:buNone/>
            </a:pPr>
            <a:r>
              <a:t/>
            </a:r>
            <a:endParaRPr sz="2400">
              <a:solidFill>
                <a:schemeClr val="dk1"/>
              </a:solidFill>
              <a:latin typeface="Calibri"/>
              <a:ea typeface="Calibri"/>
              <a:cs typeface="Calibri"/>
              <a:sym typeface="Calibri"/>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6" name="Shape 326"/>
        <p:cNvGrpSpPr/>
        <p:nvPr/>
      </p:nvGrpSpPr>
      <p:grpSpPr>
        <a:xfrm>
          <a:off x="0" y="0"/>
          <a:ext cx="0" cy="0"/>
          <a:chOff x="0" y="0"/>
          <a:chExt cx="0" cy="0"/>
        </a:xfrm>
      </p:grpSpPr>
      <p:sp>
        <p:nvSpPr>
          <p:cNvPr id="327" name="Google Shape;327;p21"/>
          <p:cNvSpPr/>
          <p:nvPr/>
        </p:nvSpPr>
        <p:spPr>
          <a:xfrm>
            <a:off x="11529690" y="-7723902"/>
            <a:ext cx="10811520" cy="9544289"/>
          </a:xfrm>
          <a:custGeom>
            <a:rect b="b" l="l" r="r" t="t"/>
            <a:pathLst>
              <a:path extrusionOk="0" h="5372100" w="6085374">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28" name="Google Shape;328;p21"/>
          <p:cNvSpPr/>
          <p:nvPr/>
        </p:nvSpPr>
        <p:spPr>
          <a:xfrm rot="10800000">
            <a:off x="-3226408" y="9243569"/>
            <a:ext cx="23435936" cy="8887443"/>
          </a:xfrm>
          <a:custGeom>
            <a:rect b="b" l="l" r="r" t="t"/>
            <a:pathLst>
              <a:path extrusionOk="0" h="5372100" w="14166075">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29" name="Google Shape;329;p21"/>
          <p:cNvSpPr/>
          <p:nvPr/>
        </p:nvSpPr>
        <p:spPr>
          <a:xfrm>
            <a:off x="13990569" y="-380936"/>
            <a:ext cx="2554356" cy="2554356"/>
          </a:xfrm>
          <a:custGeom>
            <a:rect b="b" l="l" r="r" t="t"/>
            <a:pathLst>
              <a:path extrusionOk="0" h="2554356" w="2554356">
                <a:moveTo>
                  <a:pt x="0" y="0"/>
                </a:moveTo>
                <a:lnTo>
                  <a:pt x="2554356" y="0"/>
                </a:lnTo>
                <a:lnTo>
                  <a:pt x="2554356" y="2554356"/>
                </a:lnTo>
                <a:lnTo>
                  <a:pt x="0" y="2554356"/>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30" name="Google Shape;330;p21"/>
          <p:cNvSpPr/>
          <p:nvPr/>
        </p:nvSpPr>
        <p:spPr>
          <a:xfrm>
            <a:off x="15497750" y="-556033"/>
            <a:ext cx="2790250" cy="2790250"/>
          </a:xfrm>
          <a:custGeom>
            <a:rect b="b" l="l" r="r" t="t"/>
            <a:pathLst>
              <a:path extrusionOk="0" h="2790250" w="2790250">
                <a:moveTo>
                  <a:pt x="0" y="0"/>
                </a:moveTo>
                <a:lnTo>
                  <a:pt x="2790250" y="0"/>
                </a:lnTo>
                <a:lnTo>
                  <a:pt x="2790250" y="2790250"/>
                </a:lnTo>
                <a:lnTo>
                  <a:pt x="0" y="2790250"/>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31" name="Google Shape;331;p21"/>
          <p:cNvSpPr/>
          <p:nvPr/>
        </p:nvSpPr>
        <p:spPr>
          <a:xfrm flipH="1" rot="10800000">
            <a:off x="55946" y="58870"/>
            <a:ext cx="5051652" cy="4114800"/>
          </a:xfrm>
          <a:custGeom>
            <a:rect b="b" l="l" r="r" t="t"/>
            <a:pathLst>
              <a:path extrusionOk="0" h="4114800" w="5051652">
                <a:moveTo>
                  <a:pt x="0" y="4114800"/>
                </a:moveTo>
                <a:lnTo>
                  <a:pt x="5051652" y="4114800"/>
                </a:lnTo>
                <a:lnTo>
                  <a:pt x="5051652" y="0"/>
                </a:lnTo>
                <a:lnTo>
                  <a:pt x="0" y="0"/>
                </a:lnTo>
                <a:lnTo>
                  <a:pt x="0" y="411480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32" name="Google Shape;332;p21"/>
          <p:cNvSpPr txBox="1"/>
          <p:nvPr/>
        </p:nvSpPr>
        <p:spPr>
          <a:xfrm>
            <a:off x="6366279" y="634632"/>
            <a:ext cx="4648200" cy="95410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s-MX" sz="2800">
                <a:solidFill>
                  <a:schemeClr val="dk1"/>
                </a:solidFill>
                <a:latin typeface="Calibri"/>
                <a:ea typeface="Calibri"/>
                <a:cs typeface="Calibri"/>
                <a:sym typeface="Calibri"/>
              </a:rPr>
              <a:t>RADIOFRECUENCIA Y ULTRASONIDO FOCALIZADO </a:t>
            </a:r>
            <a:endParaRPr/>
          </a:p>
        </p:txBody>
      </p:sp>
      <p:sp>
        <p:nvSpPr>
          <p:cNvPr id="333" name="Google Shape;333;p21"/>
          <p:cNvSpPr txBox="1"/>
          <p:nvPr/>
        </p:nvSpPr>
        <p:spPr>
          <a:xfrm>
            <a:off x="4038601" y="2271614"/>
            <a:ext cx="10134600" cy="4154984"/>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es-MX" sz="2400">
                <a:solidFill>
                  <a:schemeClr val="dk1"/>
                </a:solidFill>
                <a:latin typeface="Calibri"/>
                <a:ea typeface="Calibri"/>
                <a:cs typeface="Calibri"/>
                <a:sym typeface="Calibri"/>
              </a:rPr>
              <a:t>Las ondas de radiofrecuencia cumplen con todos estos requisitos y actúa según la profundidad alcanzada según su espectro electromagnético. Los equipos utilizados en medicina estética por ejemplo funcionan entre 700kHz y 40MHz dependiendo de la potencia empleada es el efecto que realiza sobre la piel  por ejemplo: la estimulación de fibras de colágeno para el rejuvenecimiento facial o la reorientación y retracción de las fibras de colágeno efecto obtenido tras la primer sesión. En las potencias más altas se puede obtener lipólisis. </a:t>
            </a:r>
            <a:endParaRPr/>
          </a:p>
          <a:p>
            <a:pPr indent="0" lvl="0" marL="0" marR="0" rtl="0" algn="just">
              <a:spcBef>
                <a:spcPts val="0"/>
              </a:spcBef>
              <a:spcAft>
                <a:spcPts val="0"/>
              </a:spcAft>
              <a:buNone/>
            </a:pPr>
            <a:r>
              <a:rPr lang="es-MX" sz="2400">
                <a:solidFill>
                  <a:schemeClr val="dk1"/>
                </a:solidFill>
                <a:latin typeface="Calibri"/>
                <a:ea typeface="Calibri"/>
                <a:cs typeface="Calibri"/>
                <a:sym typeface="Calibri"/>
              </a:rPr>
              <a:t>La radiofrecuencia puede ser monopolar donde las ondas inciden perpendicularmente a la piel y la bipolar donde se aplican ambos electrodos en la zona de tratamiento es más segura y permite tratar pequeños volúmenes.</a:t>
            </a:r>
            <a:endParaRPr/>
          </a:p>
          <a:p>
            <a:pPr indent="-190500" lvl="0" marL="342900" marR="0" rtl="0" algn="just">
              <a:spcBef>
                <a:spcPts val="0"/>
              </a:spcBef>
              <a:spcAft>
                <a:spcPts val="0"/>
              </a:spcAft>
              <a:buClr>
                <a:schemeClr val="dk1"/>
              </a:buClr>
              <a:buSzPts val="2400"/>
              <a:buFont typeface="Arial"/>
              <a:buNone/>
            </a:pPr>
            <a:r>
              <a:t/>
            </a:r>
            <a:endParaRPr sz="2400">
              <a:solidFill>
                <a:schemeClr val="dk1"/>
              </a:solidFill>
              <a:latin typeface="Calibri"/>
              <a:ea typeface="Calibri"/>
              <a:cs typeface="Calibri"/>
              <a:sym typeface="Calibri"/>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7" name="Shape 337"/>
        <p:cNvGrpSpPr/>
        <p:nvPr/>
      </p:nvGrpSpPr>
      <p:grpSpPr>
        <a:xfrm>
          <a:off x="0" y="0"/>
          <a:ext cx="0" cy="0"/>
          <a:chOff x="0" y="0"/>
          <a:chExt cx="0" cy="0"/>
        </a:xfrm>
      </p:grpSpPr>
      <p:sp>
        <p:nvSpPr>
          <p:cNvPr id="338" name="Google Shape;338;p22"/>
          <p:cNvSpPr/>
          <p:nvPr/>
        </p:nvSpPr>
        <p:spPr>
          <a:xfrm>
            <a:off x="11529690" y="-7723902"/>
            <a:ext cx="10811520" cy="9544289"/>
          </a:xfrm>
          <a:custGeom>
            <a:rect b="b" l="l" r="r" t="t"/>
            <a:pathLst>
              <a:path extrusionOk="0" h="5372100" w="6085374">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39" name="Google Shape;339;p22"/>
          <p:cNvSpPr/>
          <p:nvPr/>
        </p:nvSpPr>
        <p:spPr>
          <a:xfrm rot="10800000">
            <a:off x="-3226408" y="9243569"/>
            <a:ext cx="23435936" cy="8887443"/>
          </a:xfrm>
          <a:custGeom>
            <a:rect b="b" l="l" r="r" t="t"/>
            <a:pathLst>
              <a:path extrusionOk="0" h="5372100" w="14166075">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40" name="Google Shape;340;p22"/>
          <p:cNvSpPr/>
          <p:nvPr/>
        </p:nvSpPr>
        <p:spPr>
          <a:xfrm>
            <a:off x="13990569" y="-380936"/>
            <a:ext cx="2554356" cy="2554356"/>
          </a:xfrm>
          <a:custGeom>
            <a:rect b="b" l="l" r="r" t="t"/>
            <a:pathLst>
              <a:path extrusionOk="0" h="2554356" w="2554356">
                <a:moveTo>
                  <a:pt x="0" y="0"/>
                </a:moveTo>
                <a:lnTo>
                  <a:pt x="2554356" y="0"/>
                </a:lnTo>
                <a:lnTo>
                  <a:pt x="2554356" y="2554356"/>
                </a:lnTo>
                <a:lnTo>
                  <a:pt x="0" y="2554356"/>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41" name="Google Shape;341;p22"/>
          <p:cNvSpPr/>
          <p:nvPr/>
        </p:nvSpPr>
        <p:spPr>
          <a:xfrm>
            <a:off x="15497750" y="-556033"/>
            <a:ext cx="2790250" cy="2790250"/>
          </a:xfrm>
          <a:custGeom>
            <a:rect b="b" l="l" r="r" t="t"/>
            <a:pathLst>
              <a:path extrusionOk="0" h="2790250" w="2790250">
                <a:moveTo>
                  <a:pt x="0" y="0"/>
                </a:moveTo>
                <a:lnTo>
                  <a:pt x="2790250" y="0"/>
                </a:lnTo>
                <a:lnTo>
                  <a:pt x="2790250" y="2790250"/>
                </a:lnTo>
                <a:lnTo>
                  <a:pt x="0" y="2790250"/>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42" name="Google Shape;342;p22"/>
          <p:cNvSpPr/>
          <p:nvPr/>
        </p:nvSpPr>
        <p:spPr>
          <a:xfrm flipH="1" rot="10800000">
            <a:off x="55946" y="58870"/>
            <a:ext cx="5051652" cy="4114800"/>
          </a:xfrm>
          <a:custGeom>
            <a:rect b="b" l="l" r="r" t="t"/>
            <a:pathLst>
              <a:path extrusionOk="0" h="4114800" w="5051652">
                <a:moveTo>
                  <a:pt x="0" y="4114800"/>
                </a:moveTo>
                <a:lnTo>
                  <a:pt x="5051652" y="4114800"/>
                </a:lnTo>
                <a:lnTo>
                  <a:pt x="5051652" y="0"/>
                </a:lnTo>
                <a:lnTo>
                  <a:pt x="0" y="0"/>
                </a:lnTo>
                <a:lnTo>
                  <a:pt x="0" y="411480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43" name="Google Shape;343;p22"/>
          <p:cNvSpPr txBox="1"/>
          <p:nvPr/>
        </p:nvSpPr>
        <p:spPr>
          <a:xfrm>
            <a:off x="6366279" y="634632"/>
            <a:ext cx="4648200" cy="95410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s-MX" sz="2800">
                <a:solidFill>
                  <a:schemeClr val="dk1"/>
                </a:solidFill>
                <a:latin typeface="Calibri"/>
                <a:ea typeface="Calibri"/>
                <a:cs typeface="Calibri"/>
                <a:sym typeface="Calibri"/>
              </a:rPr>
              <a:t>RADIOFRECUENCIA Y ULTRASONIDO FOCALIZADO </a:t>
            </a:r>
            <a:endParaRPr/>
          </a:p>
        </p:txBody>
      </p:sp>
      <p:sp>
        <p:nvSpPr>
          <p:cNvPr id="344" name="Google Shape;344;p22"/>
          <p:cNvSpPr txBox="1"/>
          <p:nvPr/>
        </p:nvSpPr>
        <p:spPr>
          <a:xfrm>
            <a:off x="4038600" y="2271614"/>
            <a:ext cx="11963399" cy="4154984"/>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b="1" lang="es-MX" sz="2400">
                <a:solidFill>
                  <a:schemeClr val="dk1"/>
                </a:solidFill>
                <a:latin typeface="Calibri"/>
                <a:ea typeface="Calibri"/>
                <a:cs typeface="Calibri"/>
                <a:sym typeface="Calibri"/>
              </a:rPr>
              <a:t>El ultrasonido focalizado de alta intensidad: </a:t>
            </a:r>
            <a:endParaRPr/>
          </a:p>
          <a:p>
            <a:pPr indent="0" lvl="0" marL="0" marR="0" rtl="0" algn="just">
              <a:spcBef>
                <a:spcPts val="0"/>
              </a:spcBef>
              <a:spcAft>
                <a:spcPts val="0"/>
              </a:spcAft>
              <a:buNone/>
            </a:pPr>
            <a:r>
              <a:rPr lang="es-MX" sz="2400">
                <a:solidFill>
                  <a:schemeClr val="dk1"/>
                </a:solidFill>
                <a:latin typeface="Calibri"/>
                <a:ea typeface="Calibri"/>
                <a:cs typeface="Calibri"/>
                <a:sym typeface="Calibri"/>
              </a:rPr>
              <a:t>Según el transductor utilizado pueden ser focalizados la energía se concentra en la diana donde la intensidad puede llegar a ser hasta 16 veces mas alta que la superficie de la piel. La vibración generada mas el aumento de temperatura provocan la rotura de las membranas de los adipocitos por ejemplo para tratar adiposidades localizadas. </a:t>
            </a:r>
            <a:endParaRPr/>
          </a:p>
          <a:p>
            <a:pPr indent="0" lvl="0" marL="0" marR="0" rtl="0" algn="just">
              <a:spcBef>
                <a:spcPts val="0"/>
              </a:spcBef>
              <a:spcAft>
                <a:spcPts val="0"/>
              </a:spcAft>
              <a:buNone/>
            </a:pPr>
            <a:r>
              <a:rPr lang="es-MX" sz="2400">
                <a:solidFill>
                  <a:schemeClr val="dk1"/>
                </a:solidFill>
                <a:latin typeface="Calibri"/>
                <a:ea typeface="Calibri"/>
                <a:cs typeface="Calibri"/>
                <a:sym typeface="Calibri"/>
              </a:rPr>
              <a:t>Los ultrasonidos superiores a 20mil Hz emiten de manera continua o pulsada donde la continua predomina el efecto térmico y con la pulsada se potencia el efecto mecánico ejerciendo presiones y descompresiones. Además tiene otros usos como son los efectos analgésicos y antiinflamatorios utilizados en rehabilitación principalmente. Nunca deben ser utilizados en tejidos especializados como el ojo, oídos, ovarios, testículos y corazón. </a:t>
            </a:r>
            <a:endParaRPr/>
          </a:p>
          <a:p>
            <a:pPr indent="-190500" lvl="0" marL="342900" marR="0" rtl="0" algn="just">
              <a:spcBef>
                <a:spcPts val="0"/>
              </a:spcBef>
              <a:spcAft>
                <a:spcPts val="0"/>
              </a:spcAft>
              <a:buClr>
                <a:schemeClr val="dk1"/>
              </a:buClr>
              <a:buSzPts val="2400"/>
              <a:buFont typeface="Arial"/>
              <a:buNone/>
            </a:pPr>
            <a:r>
              <a:t/>
            </a:r>
            <a:endParaRPr sz="2400">
              <a:solidFill>
                <a:schemeClr val="dk1"/>
              </a:solidFill>
              <a:latin typeface="Calibri"/>
              <a:ea typeface="Calibri"/>
              <a:cs typeface="Calibri"/>
              <a:sym typeface="Calibri"/>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8" name="Shape 348"/>
        <p:cNvGrpSpPr/>
        <p:nvPr/>
      </p:nvGrpSpPr>
      <p:grpSpPr>
        <a:xfrm>
          <a:off x="0" y="0"/>
          <a:ext cx="0" cy="0"/>
          <a:chOff x="0" y="0"/>
          <a:chExt cx="0" cy="0"/>
        </a:xfrm>
      </p:grpSpPr>
      <p:sp>
        <p:nvSpPr>
          <p:cNvPr id="349" name="Google Shape;349;p23"/>
          <p:cNvSpPr/>
          <p:nvPr/>
        </p:nvSpPr>
        <p:spPr>
          <a:xfrm>
            <a:off x="11529690" y="-7723902"/>
            <a:ext cx="10811520" cy="9544289"/>
          </a:xfrm>
          <a:custGeom>
            <a:rect b="b" l="l" r="r" t="t"/>
            <a:pathLst>
              <a:path extrusionOk="0" h="5372100" w="6085374">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50" name="Google Shape;350;p23"/>
          <p:cNvSpPr/>
          <p:nvPr/>
        </p:nvSpPr>
        <p:spPr>
          <a:xfrm rot="10800000">
            <a:off x="-3226408" y="9243569"/>
            <a:ext cx="23435936" cy="8887443"/>
          </a:xfrm>
          <a:custGeom>
            <a:rect b="b" l="l" r="r" t="t"/>
            <a:pathLst>
              <a:path extrusionOk="0" h="5372100" w="14166075">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51" name="Google Shape;351;p23"/>
          <p:cNvSpPr/>
          <p:nvPr/>
        </p:nvSpPr>
        <p:spPr>
          <a:xfrm>
            <a:off x="13990569" y="-380936"/>
            <a:ext cx="2554356" cy="2554356"/>
          </a:xfrm>
          <a:custGeom>
            <a:rect b="b" l="l" r="r" t="t"/>
            <a:pathLst>
              <a:path extrusionOk="0" h="2554356" w="2554356">
                <a:moveTo>
                  <a:pt x="0" y="0"/>
                </a:moveTo>
                <a:lnTo>
                  <a:pt x="2554356" y="0"/>
                </a:lnTo>
                <a:lnTo>
                  <a:pt x="2554356" y="2554356"/>
                </a:lnTo>
                <a:lnTo>
                  <a:pt x="0" y="2554356"/>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52" name="Google Shape;352;p23"/>
          <p:cNvSpPr/>
          <p:nvPr/>
        </p:nvSpPr>
        <p:spPr>
          <a:xfrm>
            <a:off x="15497750" y="-556033"/>
            <a:ext cx="2790250" cy="2790250"/>
          </a:xfrm>
          <a:custGeom>
            <a:rect b="b" l="l" r="r" t="t"/>
            <a:pathLst>
              <a:path extrusionOk="0" h="2790250" w="2790250">
                <a:moveTo>
                  <a:pt x="0" y="0"/>
                </a:moveTo>
                <a:lnTo>
                  <a:pt x="2790250" y="0"/>
                </a:lnTo>
                <a:lnTo>
                  <a:pt x="2790250" y="2790250"/>
                </a:lnTo>
                <a:lnTo>
                  <a:pt x="0" y="2790250"/>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53" name="Google Shape;353;p23"/>
          <p:cNvSpPr/>
          <p:nvPr/>
        </p:nvSpPr>
        <p:spPr>
          <a:xfrm flipH="1" rot="10800000">
            <a:off x="55946" y="58870"/>
            <a:ext cx="5051652" cy="4114800"/>
          </a:xfrm>
          <a:custGeom>
            <a:rect b="b" l="l" r="r" t="t"/>
            <a:pathLst>
              <a:path extrusionOk="0" h="4114800" w="5051652">
                <a:moveTo>
                  <a:pt x="0" y="4114800"/>
                </a:moveTo>
                <a:lnTo>
                  <a:pt x="5051652" y="4114800"/>
                </a:lnTo>
                <a:lnTo>
                  <a:pt x="5051652" y="0"/>
                </a:lnTo>
                <a:lnTo>
                  <a:pt x="0" y="0"/>
                </a:lnTo>
                <a:lnTo>
                  <a:pt x="0" y="411480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54" name="Google Shape;354;p23"/>
          <p:cNvSpPr txBox="1"/>
          <p:nvPr/>
        </p:nvSpPr>
        <p:spPr>
          <a:xfrm>
            <a:off x="6366279" y="634632"/>
            <a:ext cx="4648200" cy="95410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s-MX" sz="2800">
                <a:solidFill>
                  <a:schemeClr val="dk1"/>
                </a:solidFill>
                <a:latin typeface="Calibri"/>
                <a:ea typeface="Calibri"/>
                <a:cs typeface="Calibri"/>
                <a:sym typeface="Calibri"/>
              </a:rPr>
              <a:t>PLASMA RICO EN PLAQUETAS Y FACTORES DE CRECIMIENTO </a:t>
            </a:r>
            <a:endParaRPr/>
          </a:p>
        </p:txBody>
      </p:sp>
      <p:sp>
        <p:nvSpPr>
          <p:cNvPr id="355" name="Google Shape;355;p23"/>
          <p:cNvSpPr txBox="1"/>
          <p:nvPr/>
        </p:nvSpPr>
        <p:spPr>
          <a:xfrm>
            <a:off x="3124200" y="3137802"/>
            <a:ext cx="13944600" cy="5262979"/>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es-MX" sz="2400">
                <a:solidFill>
                  <a:schemeClr val="dk1"/>
                </a:solidFill>
                <a:latin typeface="Calibri"/>
                <a:ea typeface="Calibri"/>
                <a:cs typeface="Calibri"/>
                <a:sym typeface="Calibri"/>
              </a:rPr>
              <a:t>PRP: se utiliza para enlentecer el envejecimiento cutáneo, mejorar la vascularización de la piel y anexos, revitalizar zonas desvitalizadas, generalmente son condiciones ocasionadas por el ciclo de vida natural y factores concurrentes como la exposición solar, enfermedades generales o cutáneas, situaciones hormonales, la nutrición, medicamentos, hábitos tóxicos y cosméticos. </a:t>
            </a:r>
            <a:endParaRPr/>
          </a:p>
          <a:p>
            <a:pPr indent="0" lvl="0" marL="0" marR="0" rtl="0" algn="just">
              <a:spcBef>
                <a:spcPts val="0"/>
              </a:spcBef>
              <a:spcAft>
                <a:spcPts val="0"/>
              </a:spcAft>
              <a:buNone/>
            </a:pPr>
            <a:r>
              <a:rPr lang="es-MX" sz="2400">
                <a:solidFill>
                  <a:schemeClr val="dk1"/>
                </a:solidFill>
                <a:latin typeface="Calibri"/>
                <a:ea typeface="Calibri"/>
                <a:cs typeface="Calibri"/>
                <a:sym typeface="Calibri"/>
              </a:rPr>
              <a:t>Se reaplican con el tiempo ya que no es un tratamiento definitivo. </a:t>
            </a:r>
            <a:endParaRPr/>
          </a:p>
          <a:p>
            <a:pPr indent="0" lvl="0" marL="0" marR="0" rtl="0" algn="just">
              <a:spcBef>
                <a:spcPts val="0"/>
              </a:spcBef>
              <a:spcAft>
                <a:spcPts val="0"/>
              </a:spcAft>
              <a:buNone/>
            </a:pPr>
            <a:r>
              <a:rPr lang="es-MX" sz="2400">
                <a:solidFill>
                  <a:schemeClr val="dk1"/>
                </a:solidFill>
                <a:latin typeface="Calibri"/>
                <a:ea typeface="Calibri"/>
                <a:cs typeface="Calibri"/>
                <a:sym typeface="Calibri"/>
              </a:rPr>
              <a:t>Una función fisiológica importante de las plaquetas es la reparación de heridas mediante su agregación y como portadoras de proteínas que tienen un papel fundamental en la regeneración y reparación tisular asi cuando hay una lesión y actúan las plaquetas entre mas plaquetas mayor es la liberación de factores de crecimiento que se liberan.  Además de que mediante su obtención se adquieren plaquetas y factores de crecimiento se transportan proteínas útiles para regeneración y reparación tisular. </a:t>
            </a:r>
            <a:endParaRPr/>
          </a:p>
          <a:p>
            <a:pPr indent="0" lvl="0" marL="0" marR="0" rtl="0" algn="just">
              <a:spcBef>
                <a:spcPts val="0"/>
              </a:spcBef>
              <a:spcAft>
                <a:spcPts val="0"/>
              </a:spcAft>
              <a:buNone/>
            </a:pPr>
            <a:r>
              <a:t/>
            </a:r>
            <a:endParaRPr sz="2400">
              <a:solidFill>
                <a:schemeClr val="dk1"/>
              </a:solidFill>
              <a:latin typeface="Calibri"/>
              <a:ea typeface="Calibri"/>
              <a:cs typeface="Calibri"/>
              <a:sym typeface="Calibri"/>
            </a:endParaRPr>
          </a:p>
          <a:p>
            <a:pPr indent="0" lvl="0" marL="0" marR="0" rtl="0" algn="just">
              <a:spcBef>
                <a:spcPts val="0"/>
              </a:spcBef>
              <a:spcAft>
                <a:spcPts val="0"/>
              </a:spcAft>
              <a:buNone/>
            </a:pPr>
            <a:r>
              <a:rPr lang="es-MX" sz="2400">
                <a:solidFill>
                  <a:schemeClr val="dk1"/>
                </a:solidFill>
                <a:latin typeface="Calibri"/>
                <a:ea typeface="Calibri"/>
                <a:cs typeface="Calibri"/>
                <a:sym typeface="Calibri"/>
              </a:rPr>
              <a:t>Se obtiene mediante la obtención de sangre del mismo paciente y mediante centrifugación se obtienen los factores de crecimiento, las plaquetas y proteínas. </a:t>
            </a:r>
            <a:endParaRPr/>
          </a:p>
          <a:p>
            <a:pPr indent="-190500" lvl="0" marL="342900" marR="0" rtl="0" algn="just">
              <a:spcBef>
                <a:spcPts val="0"/>
              </a:spcBef>
              <a:spcAft>
                <a:spcPts val="0"/>
              </a:spcAft>
              <a:buClr>
                <a:schemeClr val="dk1"/>
              </a:buClr>
              <a:buSzPts val="2400"/>
              <a:buFont typeface="Arial"/>
              <a:buNone/>
            </a:pPr>
            <a:r>
              <a:t/>
            </a:r>
            <a:endParaRPr sz="2400">
              <a:solidFill>
                <a:schemeClr val="dk1"/>
              </a:solidFill>
              <a:latin typeface="Calibri"/>
              <a:ea typeface="Calibri"/>
              <a:cs typeface="Calibri"/>
              <a:sym typeface="Calibri"/>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9" name="Shape 359"/>
        <p:cNvGrpSpPr/>
        <p:nvPr/>
      </p:nvGrpSpPr>
      <p:grpSpPr>
        <a:xfrm>
          <a:off x="0" y="0"/>
          <a:ext cx="0" cy="0"/>
          <a:chOff x="0" y="0"/>
          <a:chExt cx="0" cy="0"/>
        </a:xfrm>
      </p:grpSpPr>
      <p:sp>
        <p:nvSpPr>
          <p:cNvPr id="360" name="Google Shape;360;p24"/>
          <p:cNvSpPr/>
          <p:nvPr/>
        </p:nvSpPr>
        <p:spPr>
          <a:xfrm>
            <a:off x="11529690" y="-7723902"/>
            <a:ext cx="10811520" cy="9544289"/>
          </a:xfrm>
          <a:custGeom>
            <a:rect b="b" l="l" r="r" t="t"/>
            <a:pathLst>
              <a:path extrusionOk="0" h="5372100" w="6085374">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61" name="Google Shape;361;p24"/>
          <p:cNvSpPr/>
          <p:nvPr/>
        </p:nvSpPr>
        <p:spPr>
          <a:xfrm rot="10800000">
            <a:off x="-3226408" y="9243569"/>
            <a:ext cx="23435936" cy="8887443"/>
          </a:xfrm>
          <a:custGeom>
            <a:rect b="b" l="l" r="r" t="t"/>
            <a:pathLst>
              <a:path extrusionOk="0" h="5372100" w="14166075">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62" name="Google Shape;362;p24"/>
          <p:cNvSpPr/>
          <p:nvPr/>
        </p:nvSpPr>
        <p:spPr>
          <a:xfrm>
            <a:off x="13990569" y="-380936"/>
            <a:ext cx="2554356" cy="2554356"/>
          </a:xfrm>
          <a:custGeom>
            <a:rect b="b" l="l" r="r" t="t"/>
            <a:pathLst>
              <a:path extrusionOk="0" h="2554356" w="2554356">
                <a:moveTo>
                  <a:pt x="0" y="0"/>
                </a:moveTo>
                <a:lnTo>
                  <a:pt x="2554356" y="0"/>
                </a:lnTo>
                <a:lnTo>
                  <a:pt x="2554356" y="2554356"/>
                </a:lnTo>
                <a:lnTo>
                  <a:pt x="0" y="2554356"/>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63" name="Google Shape;363;p24"/>
          <p:cNvSpPr/>
          <p:nvPr/>
        </p:nvSpPr>
        <p:spPr>
          <a:xfrm>
            <a:off x="15497750" y="-556033"/>
            <a:ext cx="2790250" cy="2790250"/>
          </a:xfrm>
          <a:custGeom>
            <a:rect b="b" l="l" r="r" t="t"/>
            <a:pathLst>
              <a:path extrusionOk="0" h="2790250" w="2790250">
                <a:moveTo>
                  <a:pt x="0" y="0"/>
                </a:moveTo>
                <a:lnTo>
                  <a:pt x="2790250" y="0"/>
                </a:lnTo>
                <a:lnTo>
                  <a:pt x="2790250" y="2790250"/>
                </a:lnTo>
                <a:lnTo>
                  <a:pt x="0" y="2790250"/>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64" name="Google Shape;364;p24"/>
          <p:cNvSpPr/>
          <p:nvPr/>
        </p:nvSpPr>
        <p:spPr>
          <a:xfrm flipH="1" rot="10800000">
            <a:off x="55946" y="58870"/>
            <a:ext cx="5051652" cy="4114800"/>
          </a:xfrm>
          <a:custGeom>
            <a:rect b="b" l="l" r="r" t="t"/>
            <a:pathLst>
              <a:path extrusionOk="0" h="4114800" w="5051652">
                <a:moveTo>
                  <a:pt x="0" y="4114800"/>
                </a:moveTo>
                <a:lnTo>
                  <a:pt x="5051652" y="4114800"/>
                </a:lnTo>
                <a:lnTo>
                  <a:pt x="5051652" y="0"/>
                </a:lnTo>
                <a:lnTo>
                  <a:pt x="0" y="0"/>
                </a:lnTo>
                <a:lnTo>
                  <a:pt x="0" y="411480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65" name="Google Shape;365;p24"/>
          <p:cNvSpPr txBox="1"/>
          <p:nvPr/>
        </p:nvSpPr>
        <p:spPr>
          <a:xfrm>
            <a:off x="6366279" y="634632"/>
            <a:ext cx="4648200" cy="95410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s-MX" sz="2800">
                <a:solidFill>
                  <a:schemeClr val="dk1"/>
                </a:solidFill>
                <a:latin typeface="Calibri"/>
                <a:ea typeface="Calibri"/>
                <a:cs typeface="Calibri"/>
                <a:sym typeface="Calibri"/>
              </a:rPr>
              <a:t>PLASMA RICO EN PLAQUETAS Y FACTORES DE CRECIMIENTO </a:t>
            </a:r>
            <a:endParaRPr/>
          </a:p>
        </p:txBody>
      </p:sp>
      <p:sp>
        <p:nvSpPr>
          <p:cNvPr id="366" name="Google Shape;366;p24"/>
          <p:cNvSpPr txBox="1"/>
          <p:nvPr/>
        </p:nvSpPr>
        <p:spPr>
          <a:xfrm>
            <a:off x="4038600" y="2271614"/>
            <a:ext cx="11963399" cy="3785652"/>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es-MX" sz="2400">
                <a:solidFill>
                  <a:schemeClr val="dk1"/>
                </a:solidFill>
                <a:latin typeface="Calibri"/>
                <a:ea typeface="Calibri"/>
                <a:cs typeface="Calibri"/>
                <a:sym typeface="Calibri"/>
              </a:rPr>
              <a:t>Primero se selecciona la vena se extraen de 10 a 30 ml de sangre, se depositan en tubos estériles con anticoagulante y se centrifuga a 1800 revoluciones por min durante 8 min separando asi tres fracciones, la primera corresponde al plasma pobre en plaquetas y en factores de crecimiento, la segunda fracción se encuentra en la base del tubo y es la que contiene un plasma con un numero de plaquetas similar al de la sangre periférica, la tercera fracción es la porción mas rica en plaquetas y es la que se encuentra inmediatamente después de la serie roja.</a:t>
            </a:r>
            <a:endParaRPr/>
          </a:p>
          <a:p>
            <a:pPr indent="-190500" lvl="0" marL="342900" marR="0" rtl="0" algn="just">
              <a:spcBef>
                <a:spcPts val="0"/>
              </a:spcBef>
              <a:spcAft>
                <a:spcPts val="0"/>
              </a:spcAft>
              <a:buClr>
                <a:schemeClr val="dk1"/>
              </a:buClr>
              <a:buSzPts val="2400"/>
              <a:buFont typeface="Arial"/>
              <a:buNone/>
            </a:pPr>
            <a:r>
              <a:t/>
            </a:r>
            <a:endParaRPr sz="2400">
              <a:solidFill>
                <a:schemeClr val="dk1"/>
              </a:solidFill>
              <a:latin typeface="Calibri"/>
              <a:ea typeface="Calibri"/>
              <a:cs typeface="Calibri"/>
              <a:sym typeface="Calibri"/>
            </a:endParaRPr>
          </a:p>
          <a:p>
            <a:pPr indent="0" lvl="0" marL="0" marR="0" rtl="0" algn="just">
              <a:spcBef>
                <a:spcPts val="0"/>
              </a:spcBef>
              <a:spcAft>
                <a:spcPts val="0"/>
              </a:spcAft>
              <a:buNone/>
            </a:pPr>
            <a:r>
              <a:rPr lang="es-MX" sz="2400">
                <a:solidFill>
                  <a:schemeClr val="dk1"/>
                </a:solidFill>
                <a:latin typeface="Calibri"/>
                <a:ea typeface="Calibri"/>
                <a:cs typeface="Calibri"/>
                <a:sym typeface="Calibri"/>
              </a:rPr>
              <a:t>El gel de color amarillo rosado obtenido contiene plasma rico en plaquetas, mientras que el color transparente es plasma pobre en plaquetas.</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0" name="Shape 370"/>
        <p:cNvGrpSpPr/>
        <p:nvPr/>
      </p:nvGrpSpPr>
      <p:grpSpPr>
        <a:xfrm>
          <a:off x="0" y="0"/>
          <a:ext cx="0" cy="0"/>
          <a:chOff x="0" y="0"/>
          <a:chExt cx="0" cy="0"/>
        </a:xfrm>
      </p:grpSpPr>
      <p:sp>
        <p:nvSpPr>
          <p:cNvPr id="371" name="Google Shape;371;p25"/>
          <p:cNvSpPr/>
          <p:nvPr/>
        </p:nvSpPr>
        <p:spPr>
          <a:xfrm>
            <a:off x="11529690" y="-7723902"/>
            <a:ext cx="10811520" cy="9544289"/>
          </a:xfrm>
          <a:custGeom>
            <a:rect b="b" l="l" r="r" t="t"/>
            <a:pathLst>
              <a:path extrusionOk="0" h="5372100" w="6085374">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72" name="Google Shape;372;p25"/>
          <p:cNvSpPr/>
          <p:nvPr/>
        </p:nvSpPr>
        <p:spPr>
          <a:xfrm rot="10800000">
            <a:off x="-3226408" y="9243569"/>
            <a:ext cx="23435936" cy="8887443"/>
          </a:xfrm>
          <a:custGeom>
            <a:rect b="b" l="l" r="r" t="t"/>
            <a:pathLst>
              <a:path extrusionOk="0" h="5372100" w="14166075">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73" name="Google Shape;373;p25"/>
          <p:cNvSpPr/>
          <p:nvPr/>
        </p:nvSpPr>
        <p:spPr>
          <a:xfrm>
            <a:off x="13990569" y="-380936"/>
            <a:ext cx="2554356" cy="2554356"/>
          </a:xfrm>
          <a:custGeom>
            <a:rect b="b" l="l" r="r" t="t"/>
            <a:pathLst>
              <a:path extrusionOk="0" h="2554356" w="2554356">
                <a:moveTo>
                  <a:pt x="0" y="0"/>
                </a:moveTo>
                <a:lnTo>
                  <a:pt x="2554356" y="0"/>
                </a:lnTo>
                <a:lnTo>
                  <a:pt x="2554356" y="2554356"/>
                </a:lnTo>
                <a:lnTo>
                  <a:pt x="0" y="2554356"/>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74" name="Google Shape;374;p25"/>
          <p:cNvSpPr/>
          <p:nvPr/>
        </p:nvSpPr>
        <p:spPr>
          <a:xfrm>
            <a:off x="15497750" y="-556033"/>
            <a:ext cx="2790250" cy="2790250"/>
          </a:xfrm>
          <a:custGeom>
            <a:rect b="b" l="l" r="r" t="t"/>
            <a:pathLst>
              <a:path extrusionOk="0" h="2790250" w="2790250">
                <a:moveTo>
                  <a:pt x="0" y="0"/>
                </a:moveTo>
                <a:lnTo>
                  <a:pt x="2790250" y="0"/>
                </a:lnTo>
                <a:lnTo>
                  <a:pt x="2790250" y="2790250"/>
                </a:lnTo>
                <a:lnTo>
                  <a:pt x="0" y="2790250"/>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75" name="Google Shape;375;p25"/>
          <p:cNvSpPr/>
          <p:nvPr/>
        </p:nvSpPr>
        <p:spPr>
          <a:xfrm flipH="1" rot="10800000">
            <a:off x="55946" y="58870"/>
            <a:ext cx="5051652" cy="4114800"/>
          </a:xfrm>
          <a:custGeom>
            <a:rect b="b" l="l" r="r" t="t"/>
            <a:pathLst>
              <a:path extrusionOk="0" h="4114800" w="5051652">
                <a:moveTo>
                  <a:pt x="0" y="4114800"/>
                </a:moveTo>
                <a:lnTo>
                  <a:pt x="5051652" y="4114800"/>
                </a:lnTo>
                <a:lnTo>
                  <a:pt x="5051652" y="0"/>
                </a:lnTo>
                <a:lnTo>
                  <a:pt x="0" y="0"/>
                </a:lnTo>
                <a:lnTo>
                  <a:pt x="0" y="411480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76" name="Google Shape;376;p25"/>
          <p:cNvSpPr txBox="1"/>
          <p:nvPr/>
        </p:nvSpPr>
        <p:spPr>
          <a:xfrm>
            <a:off x="6366279" y="634632"/>
            <a:ext cx="4648200" cy="95410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s-MX" sz="2800">
                <a:solidFill>
                  <a:schemeClr val="dk1"/>
                </a:solidFill>
                <a:latin typeface="Calibri"/>
                <a:ea typeface="Calibri"/>
                <a:cs typeface="Calibri"/>
                <a:sym typeface="Calibri"/>
              </a:rPr>
              <a:t>PLASMA RICO EN PLAQUETAS Y FACTORES DE CRECIMIENTO </a:t>
            </a:r>
            <a:endParaRPr/>
          </a:p>
        </p:txBody>
      </p:sp>
      <p:pic>
        <p:nvPicPr>
          <p:cNvPr descr="Texto&#10;&#10;El contenido generado por IA puede ser incorrecto." id="377" name="Google Shape;377;p25"/>
          <p:cNvPicPr preferRelativeResize="0"/>
          <p:nvPr/>
        </p:nvPicPr>
        <p:blipFill rotWithShape="1">
          <a:blip r:embed="rId6">
            <a:alphaModFix/>
          </a:blip>
          <a:srcRect b="0" l="0" r="0" t="0"/>
          <a:stretch/>
        </p:blipFill>
        <p:spPr>
          <a:xfrm>
            <a:off x="5342011" y="1669728"/>
            <a:ext cx="6696736" cy="7492852"/>
          </a:xfrm>
          <a:prstGeom prst="rect">
            <a:avLst/>
          </a:prstGeom>
          <a:noFill/>
          <a:ln>
            <a:noFill/>
          </a:ln>
        </p:spPr>
      </p:pic>
      <p:sp>
        <p:nvSpPr>
          <p:cNvPr id="378" name="Google Shape;378;p25"/>
          <p:cNvSpPr txBox="1"/>
          <p:nvPr/>
        </p:nvSpPr>
        <p:spPr>
          <a:xfrm>
            <a:off x="12273160" y="8705870"/>
            <a:ext cx="4010099"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s-MX" sz="1800">
                <a:solidFill>
                  <a:schemeClr val="dk1"/>
                </a:solidFill>
                <a:latin typeface="Calibri"/>
                <a:ea typeface="Calibri"/>
                <a:cs typeface="Calibri"/>
                <a:sym typeface="Calibri"/>
              </a:rPr>
              <a:t>Figura 6 Tomada de Tresguerres.</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2" name="Shape 382"/>
        <p:cNvGrpSpPr/>
        <p:nvPr/>
      </p:nvGrpSpPr>
      <p:grpSpPr>
        <a:xfrm>
          <a:off x="0" y="0"/>
          <a:ext cx="0" cy="0"/>
          <a:chOff x="0" y="0"/>
          <a:chExt cx="0" cy="0"/>
        </a:xfrm>
      </p:grpSpPr>
      <p:sp>
        <p:nvSpPr>
          <p:cNvPr id="383" name="Google Shape;383;p26"/>
          <p:cNvSpPr/>
          <p:nvPr/>
        </p:nvSpPr>
        <p:spPr>
          <a:xfrm>
            <a:off x="11529690" y="-7723902"/>
            <a:ext cx="10811520" cy="9544289"/>
          </a:xfrm>
          <a:custGeom>
            <a:rect b="b" l="l" r="r" t="t"/>
            <a:pathLst>
              <a:path extrusionOk="0" h="5372100" w="6085374">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84" name="Google Shape;384;p26"/>
          <p:cNvSpPr/>
          <p:nvPr/>
        </p:nvSpPr>
        <p:spPr>
          <a:xfrm rot="10800000">
            <a:off x="-3226408" y="9243569"/>
            <a:ext cx="23435936" cy="8887443"/>
          </a:xfrm>
          <a:custGeom>
            <a:rect b="b" l="l" r="r" t="t"/>
            <a:pathLst>
              <a:path extrusionOk="0" h="5372100" w="14166075">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85" name="Google Shape;385;p26"/>
          <p:cNvSpPr/>
          <p:nvPr/>
        </p:nvSpPr>
        <p:spPr>
          <a:xfrm>
            <a:off x="13990569" y="-380936"/>
            <a:ext cx="2554356" cy="2554356"/>
          </a:xfrm>
          <a:custGeom>
            <a:rect b="b" l="l" r="r" t="t"/>
            <a:pathLst>
              <a:path extrusionOk="0" h="2554356" w="2554356">
                <a:moveTo>
                  <a:pt x="0" y="0"/>
                </a:moveTo>
                <a:lnTo>
                  <a:pt x="2554356" y="0"/>
                </a:lnTo>
                <a:lnTo>
                  <a:pt x="2554356" y="2554356"/>
                </a:lnTo>
                <a:lnTo>
                  <a:pt x="0" y="2554356"/>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86" name="Google Shape;386;p26"/>
          <p:cNvSpPr/>
          <p:nvPr/>
        </p:nvSpPr>
        <p:spPr>
          <a:xfrm>
            <a:off x="15497750" y="-556033"/>
            <a:ext cx="2790250" cy="2790250"/>
          </a:xfrm>
          <a:custGeom>
            <a:rect b="b" l="l" r="r" t="t"/>
            <a:pathLst>
              <a:path extrusionOk="0" h="2790250" w="2790250">
                <a:moveTo>
                  <a:pt x="0" y="0"/>
                </a:moveTo>
                <a:lnTo>
                  <a:pt x="2790250" y="0"/>
                </a:lnTo>
                <a:lnTo>
                  <a:pt x="2790250" y="2790250"/>
                </a:lnTo>
                <a:lnTo>
                  <a:pt x="0" y="2790250"/>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87" name="Google Shape;387;p26"/>
          <p:cNvSpPr/>
          <p:nvPr/>
        </p:nvSpPr>
        <p:spPr>
          <a:xfrm flipH="1" rot="10800000">
            <a:off x="55946" y="58870"/>
            <a:ext cx="5051652" cy="4114800"/>
          </a:xfrm>
          <a:custGeom>
            <a:rect b="b" l="l" r="r" t="t"/>
            <a:pathLst>
              <a:path extrusionOk="0" h="4114800" w="5051652">
                <a:moveTo>
                  <a:pt x="0" y="4114800"/>
                </a:moveTo>
                <a:lnTo>
                  <a:pt x="5051652" y="4114800"/>
                </a:lnTo>
                <a:lnTo>
                  <a:pt x="5051652" y="0"/>
                </a:lnTo>
                <a:lnTo>
                  <a:pt x="0" y="0"/>
                </a:lnTo>
                <a:lnTo>
                  <a:pt x="0" y="411480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88" name="Google Shape;388;p26"/>
          <p:cNvSpPr txBox="1"/>
          <p:nvPr/>
        </p:nvSpPr>
        <p:spPr>
          <a:xfrm>
            <a:off x="6366279" y="634632"/>
            <a:ext cx="4648200" cy="95410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s-MX" sz="2800">
                <a:solidFill>
                  <a:schemeClr val="dk1"/>
                </a:solidFill>
                <a:latin typeface="Calibri"/>
                <a:ea typeface="Calibri"/>
                <a:cs typeface="Calibri"/>
                <a:sym typeface="Calibri"/>
              </a:rPr>
              <a:t>PLASMA RICO EN PLAQUETAS Y FACTORES DE CRECIMIENTO </a:t>
            </a:r>
            <a:endParaRPr/>
          </a:p>
        </p:txBody>
      </p:sp>
      <p:sp>
        <p:nvSpPr>
          <p:cNvPr id="389" name="Google Shape;389;p26"/>
          <p:cNvSpPr txBox="1"/>
          <p:nvPr/>
        </p:nvSpPr>
        <p:spPr>
          <a:xfrm>
            <a:off x="12273160" y="8705870"/>
            <a:ext cx="4010099"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s-MX" sz="1800">
                <a:solidFill>
                  <a:schemeClr val="dk1"/>
                </a:solidFill>
                <a:latin typeface="Calibri"/>
                <a:ea typeface="Calibri"/>
                <a:cs typeface="Calibri"/>
                <a:sym typeface="Calibri"/>
              </a:rPr>
              <a:t>Figura 7 Tomada de Tresguerres.</a:t>
            </a:r>
            <a:endParaRPr/>
          </a:p>
        </p:txBody>
      </p:sp>
      <p:pic>
        <p:nvPicPr>
          <p:cNvPr descr="Imagen que contiene persona, hombre, interior, tabla&#10;&#10;El contenido generado por IA puede ser incorrecto." id="390" name="Google Shape;390;p26"/>
          <p:cNvPicPr preferRelativeResize="0"/>
          <p:nvPr/>
        </p:nvPicPr>
        <p:blipFill rotWithShape="1">
          <a:blip r:embed="rId6">
            <a:alphaModFix/>
          </a:blip>
          <a:srcRect b="0" l="0" r="0" t="0"/>
          <a:stretch/>
        </p:blipFill>
        <p:spPr>
          <a:xfrm>
            <a:off x="3581400" y="1790700"/>
            <a:ext cx="11125200" cy="6705600"/>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4" name="Shape 394"/>
        <p:cNvGrpSpPr/>
        <p:nvPr/>
      </p:nvGrpSpPr>
      <p:grpSpPr>
        <a:xfrm>
          <a:off x="0" y="0"/>
          <a:ext cx="0" cy="0"/>
          <a:chOff x="0" y="0"/>
          <a:chExt cx="0" cy="0"/>
        </a:xfrm>
      </p:grpSpPr>
      <p:sp>
        <p:nvSpPr>
          <p:cNvPr id="395" name="Google Shape;395;p27"/>
          <p:cNvSpPr/>
          <p:nvPr/>
        </p:nvSpPr>
        <p:spPr>
          <a:xfrm>
            <a:off x="11529690" y="-7723902"/>
            <a:ext cx="10811520" cy="9544289"/>
          </a:xfrm>
          <a:custGeom>
            <a:rect b="b" l="l" r="r" t="t"/>
            <a:pathLst>
              <a:path extrusionOk="0" h="5372100" w="6085374">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96" name="Google Shape;396;p27"/>
          <p:cNvSpPr/>
          <p:nvPr/>
        </p:nvSpPr>
        <p:spPr>
          <a:xfrm rot="10800000">
            <a:off x="-3226408" y="9243569"/>
            <a:ext cx="23435936" cy="8887443"/>
          </a:xfrm>
          <a:custGeom>
            <a:rect b="b" l="l" r="r" t="t"/>
            <a:pathLst>
              <a:path extrusionOk="0" h="5372100" w="14166075">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97" name="Google Shape;397;p27"/>
          <p:cNvSpPr/>
          <p:nvPr/>
        </p:nvSpPr>
        <p:spPr>
          <a:xfrm>
            <a:off x="13990569" y="-380936"/>
            <a:ext cx="2554356" cy="2554356"/>
          </a:xfrm>
          <a:custGeom>
            <a:rect b="b" l="l" r="r" t="t"/>
            <a:pathLst>
              <a:path extrusionOk="0" h="2554356" w="2554356">
                <a:moveTo>
                  <a:pt x="0" y="0"/>
                </a:moveTo>
                <a:lnTo>
                  <a:pt x="2554356" y="0"/>
                </a:lnTo>
                <a:lnTo>
                  <a:pt x="2554356" y="2554356"/>
                </a:lnTo>
                <a:lnTo>
                  <a:pt x="0" y="2554356"/>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98" name="Google Shape;398;p27"/>
          <p:cNvSpPr/>
          <p:nvPr/>
        </p:nvSpPr>
        <p:spPr>
          <a:xfrm>
            <a:off x="15497750" y="-556033"/>
            <a:ext cx="2790250" cy="2790250"/>
          </a:xfrm>
          <a:custGeom>
            <a:rect b="b" l="l" r="r" t="t"/>
            <a:pathLst>
              <a:path extrusionOk="0" h="2790250" w="2790250">
                <a:moveTo>
                  <a:pt x="0" y="0"/>
                </a:moveTo>
                <a:lnTo>
                  <a:pt x="2790250" y="0"/>
                </a:lnTo>
                <a:lnTo>
                  <a:pt x="2790250" y="2790250"/>
                </a:lnTo>
                <a:lnTo>
                  <a:pt x="0" y="2790250"/>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99" name="Google Shape;399;p27"/>
          <p:cNvSpPr/>
          <p:nvPr/>
        </p:nvSpPr>
        <p:spPr>
          <a:xfrm flipH="1" rot="10800000">
            <a:off x="55946" y="58870"/>
            <a:ext cx="5051652" cy="4114800"/>
          </a:xfrm>
          <a:custGeom>
            <a:rect b="b" l="l" r="r" t="t"/>
            <a:pathLst>
              <a:path extrusionOk="0" h="4114800" w="5051652">
                <a:moveTo>
                  <a:pt x="0" y="4114800"/>
                </a:moveTo>
                <a:lnTo>
                  <a:pt x="5051652" y="4114800"/>
                </a:lnTo>
                <a:lnTo>
                  <a:pt x="5051652" y="0"/>
                </a:lnTo>
                <a:lnTo>
                  <a:pt x="0" y="0"/>
                </a:lnTo>
                <a:lnTo>
                  <a:pt x="0" y="411480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00" name="Google Shape;400;p27"/>
          <p:cNvSpPr txBox="1"/>
          <p:nvPr/>
        </p:nvSpPr>
        <p:spPr>
          <a:xfrm>
            <a:off x="6366279" y="634632"/>
            <a:ext cx="4648200" cy="95410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s-MX" sz="2800">
                <a:solidFill>
                  <a:schemeClr val="dk1"/>
                </a:solidFill>
                <a:latin typeface="Calibri"/>
                <a:ea typeface="Calibri"/>
                <a:cs typeface="Calibri"/>
                <a:sym typeface="Calibri"/>
              </a:rPr>
              <a:t>PLASMA RICO EN PLAQUETAS Y FACTORES DE CRECIMIENTO </a:t>
            </a:r>
            <a:endParaRPr/>
          </a:p>
        </p:txBody>
      </p:sp>
      <p:sp>
        <p:nvSpPr>
          <p:cNvPr id="401" name="Google Shape;401;p27"/>
          <p:cNvSpPr txBox="1"/>
          <p:nvPr/>
        </p:nvSpPr>
        <p:spPr>
          <a:xfrm>
            <a:off x="12273160" y="8705870"/>
            <a:ext cx="4010099"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s-MX" sz="1800">
                <a:solidFill>
                  <a:schemeClr val="dk1"/>
                </a:solidFill>
                <a:latin typeface="Calibri"/>
                <a:ea typeface="Calibri"/>
                <a:cs typeface="Calibri"/>
                <a:sym typeface="Calibri"/>
              </a:rPr>
              <a:t>Figura 78Tomada de Tresguerres.</a:t>
            </a:r>
            <a:endParaRPr/>
          </a:p>
        </p:txBody>
      </p:sp>
      <p:pic>
        <p:nvPicPr>
          <p:cNvPr descr="Imagen que contiene grande, doble, calle, cuchillo&#10;&#10;El contenido generado por IA puede ser incorrecto." id="402" name="Google Shape;402;p27"/>
          <p:cNvPicPr preferRelativeResize="0"/>
          <p:nvPr/>
        </p:nvPicPr>
        <p:blipFill rotWithShape="1">
          <a:blip r:embed="rId6">
            <a:alphaModFix/>
          </a:blip>
          <a:srcRect b="0" l="0" r="0" t="0"/>
          <a:stretch/>
        </p:blipFill>
        <p:spPr>
          <a:xfrm>
            <a:off x="3348037" y="3036980"/>
            <a:ext cx="11591925" cy="5514975"/>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6" name="Shape 406"/>
        <p:cNvGrpSpPr/>
        <p:nvPr/>
      </p:nvGrpSpPr>
      <p:grpSpPr>
        <a:xfrm>
          <a:off x="0" y="0"/>
          <a:ext cx="0" cy="0"/>
          <a:chOff x="0" y="0"/>
          <a:chExt cx="0" cy="0"/>
        </a:xfrm>
      </p:grpSpPr>
      <p:sp>
        <p:nvSpPr>
          <p:cNvPr id="407" name="Google Shape;407;p28"/>
          <p:cNvSpPr/>
          <p:nvPr/>
        </p:nvSpPr>
        <p:spPr>
          <a:xfrm>
            <a:off x="11529690" y="-7723902"/>
            <a:ext cx="10811520" cy="9544289"/>
          </a:xfrm>
          <a:custGeom>
            <a:rect b="b" l="l" r="r" t="t"/>
            <a:pathLst>
              <a:path extrusionOk="0" h="5372100" w="6085374">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08" name="Google Shape;408;p28"/>
          <p:cNvSpPr/>
          <p:nvPr/>
        </p:nvSpPr>
        <p:spPr>
          <a:xfrm rot="10800000">
            <a:off x="-3226408" y="9243569"/>
            <a:ext cx="23435936" cy="8887443"/>
          </a:xfrm>
          <a:custGeom>
            <a:rect b="b" l="l" r="r" t="t"/>
            <a:pathLst>
              <a:path extrusionOk="0" h="5372100" w="14166075">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09" name="Google Shape;409;p28"/>
          <p:cNvSpPr/>
          <p:nvPr/>
        </p:nvSpPr>
        <p:spPr>
          <a:xfrm>
            <a:off x="13990569" y="-380936"/>
            <a:ext cx="2554356" cy="2554356"/>
          </a:xfrm>
          <a:custGeom>
            <a:rect b="b" l="l" r="r" t="t"/>
            <a:pathLst>
              <a:path extrusionOk="0" h="2554356" w="2554356">
                <a:moveTo>
                  <a:pt x="0" y="0"/>
                </a:moveTo>
                <a:lnTo>
                  <a:pt x="2554356" y="0"/>
                </a:lnTo>
                <a:lnTo>
                  <a:pt x="2554356" y="2554356"/>
                </a:lnTo>
                <a:lnTo>
                  <a:pt x="0" y="2554356"/>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10" name="Google Shape;410;p28"/>
          <p:cNvSpPr/>
          <p:nvPr/>
        </p:nvSpPr>
        <p:spPr>
          <a:xfrm>
            <a:off x="15497750" y="-556033"/>
            <a:ext cx="2790250" cy="2790250"/>
          </a:xfrm>
          <a:custGeom>
            <a:rect b="b" l="l" r="r" t="t"/>
            <a:pathLst>
              <a:path extrusionOk="0" h="2790250" w="2790250">
                <a:moveTo>
                  <a:pt x="0" y="0"/>
                </a:moveTo>
                <a:lnTo>
                  <a:pt x="2790250" y="0"/>
                </a:lnTo>
                <a:lnTo>
                  <a:pt x="2790250" y="2790250"/>
                </a:lnTo>
                <a:lnTo>
                  <a:pt x="0" y="2790250"/>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11" name="Google Shape;411;p28"/>
          <p:cNvSpPr/>
          <p:nvPr/>
        </p:nvSpPr>
        <p:spPr>
          <a:xfrm flipH="1" rot="10800000">
            <a:off x="55946" y="58870"/>
            <a:ext cx="5051652" cy="4114800"/>
          </a:xfrm>
          <a:custGeom>
            <a:rect b="b" l="l" r="r" t="t"/>
            <a:pathLst>
              <a:path extrusionOk="0" h="4114800" w="5051652">
                <a:moveTo>
                  <a:pt x="0" y="4114800"/>
                </a:moveTo>
                <a:lnTo>
                  <a:pt x="5051652" y="4114800"/>
                </a:lnTo>
                <a:lnTo>
                  <a:pt x="5051652" y="0"/>
                </a:lnTo>
                <a:lnTo>
                  <a:pt x="0" y="0"/>
                </a:lnTo>
                <a:lnTo>
                  <a:pt x="0" y="411480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12" name="Google Shape;412;p28"/>
          <p:cNvSpPr txBox="1"/>
          <p:nvPr/>
        </p:nvSpPr>
        <p:spPr>
          <a:xfrm>
            <a:off x="6366279" y="634632"/>
            <a:ext cx="4648200" cy="95410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s-MX" sz="2800">
                <a:solidFill>
                  <a:schemeClr val="dk1"/>
                </a:solidFill>
                <a:latin typeface="Calibri"/>
                <a:ea typeface="Calibri"/>
                <a:cs typeface="Calibri"/>
                <a:sym typeface="Calibri"/>
              </a:rPr>
              <a:t>TERAPIAS REGENERATIVAS Y CÉLULAS MADRE</a:t>
            </a:r>
            <a:endParaRPr/>
          </a:p>
        </p:txBody>
      </p:sp>
      <p:sp>
        <p:nvSpPr>
          <p:cNvPr id="413" name="Google Shape;413;p28"/>
          <p:cNvSpPr txBox="1"/>
          <p:nvPr/>
        </p:nvSpPr>
        <p:spPr>
          <a:xfrm>
            <a:off x="4038600" y="2271614"/>
            <a:ext cx="11963399" cy="5262979"/>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es-MX" sz="2400">
                <a:solidFill>
                  <a:schemeClr val="dk1"/>
                </a:solidFill>
                <a:latin typeface="Calibri"/>
                <a:ea typeface="Calibri"/>
                <a:cs typeface="Calibri"/>
                <a:sym typeface="Calibri"/>
              </a:rPr>
              <a:t>En una revisión sistemática randomizada controlada de estudios clínicos del 2024 se mencionan algunos usos y funciones de estos tipos de células para el tratamiento de patologías dermatológicas especificas como son: </a:t>
            </a:r>
            <a:endParaRPr/>
          </a:p>
          <a:p>
            <a:pPr indent="-342900" lvl="0" marL="342900" marR="0" rtl="0" algn="just">
              <a:spcBef>
                <a:spcPts val="0"/>
              </a:spcBef>
              <a:spcAft>
                <a:spcPts val="0"/>
              </a:spcAft>
              <a:buClr>
                <a:schemeClr val="dk1"/>
              </a:buClr>
              <a:buSzPts val="2400"/>
              <a:buFont typeface="Arial"/>
              <a:buChar char="•"/>
            </a:pPr>
            <a:r>
              <a:rPr lang="es-MX" sz="2400">
                <a:solidFill>
                  <a:schemeClr val="dk1"/>
                </a:solidFill>
                <a:latin typeface="Calibri"/>
                <a:ea typeface="Calibri"/>
                <a:cs typeface="Calibri"/>
                <a:sym typeface="Calibri"/>
              </a:rPr>
              <a:t>Rejuvenecimiento.</a:t>
            </a:r>
            <a:endParaRPr/>
          </a:p>
          <a:p>
            <a:pPr indent="-342900" lvl="0" marL="342900" marR="0" rtl="0" algn="just">
              <a:spcBef>
                <a:spcPts val="0"/>
              </a:spcBef>
              <a:spcAft>
                <a:spcPts val="0"/>
              </a:spcAft>
              <a:buClr>
                <a:schemeClr val="dk1"/>
              </a:buClr>
              <a:buSzPts val="2400"/>
              <a:buFont typeface="Arial"/>
              <a:buChar char="•"/>
            </a:pPr>
            <a:r>
              <a:rPr lang="es-MX" sz="2400">
                <a:solidFill>
                  <a:schemeClr val="dk1"/>
                </a:solidFill>
                <a:latin typeface="Calibri"/>
                <a:ea typeface="Calibri"/>
                <a:cs typeface="Calibri"/>
                <a:sym typeface="Calibri"/>
              </a:rPr>
              <a:t>Tratamiento de cicatrices.</a:t>
            </a:r>
            <a:endParaRPr/>
          </a:p>
          <a:p>
            <a:pPr indent="-342900" lvl="0" marL="342900" marR="0" rtl="0" algn="just">
              <a:spcBef>
                <a:spcPts val="0"/>
              </a:spcBef>
              <a:spcAft>
                <a:spcPts val="0"/>
              </a:spcAft>
              <a:buClr>
                <a:schemeClr val="dk1"/>
              </a:buClr>
              <a:buSzPts val="2400"/>
              <a:buFont typeface="Arial"/>
              <a:buChar char="•"/>
            </a:pPr>
            <a:r>
              <a:rPr lang="es-MX" sz="2400">
                <a:solidFill>
                  <a:schemeClr val="dk1"/>
                </a:solidFill>
                <a:latin typeface="Calibri"/>
                <a:ea typeface="Calibri"/>
                <a:cs typeface="Calibri"/>
                <a:sym typeface="Calibri"/>
              </a:rPr>
              <a:t>La cicatrización de heridas. </a:t>
            </a:r>
            <a:endParaRPr/>
          </a:p>
          <a:p>
            <a:pPr indent="-342900" lvl="0" marL="342900" marR="0" rtl="0" algn="just">
              <a:spcBef>
                <a:spcPts val="0"/>
              </a:spcBef>
              <a:spcAft>
                <a:spcPts val="0"/>
              </a:spcAft>
              <a:buClr>
                <a:schemeClr val="dk1"/>
              </a:buClr>
              <a:buSzPts val="2400"/>
              <a:buFont typeface="Arial"/>
              <a:buChar char="•"/>
            </a:pPr>
            <a:r>
              <a:rPr lang="es-MX" sz="2400">
                <a:solidFill>
                  <a:schemeClr val="dk1"/>
                </a:solidFill>
                <a:latin typeface="Calibri"/>
                <a:ea typeface="Calibri"/>
                <a:cs typeface="Calibri"/>
                <a:sym typeface="Calibri"/>
              </a:rPr>
              <a:t>Etc. </a:t>
            </a:r>
            <a:endParaRPr/>
          </a:p>
          <a:p>
            <a:pPr indent="0" lvl="0" marL="0" marR="0" rtl="0" algn="just">
              <a:spcBef>
                <a:spcPts val="0"/>
              </a:spcBef>
              <a:spcAft>
                <a:spcPts val="0"/>
              </a:spcAft>
              <a:buNone/>
            </a:pPr>
            <a:r>
              <a:rPr lang="es-MX" sz="2400">
                <a:solidFill>
                  <a:schemeClr val="dk1"/>
                </a:solidFill>
                <a:latin typeface="Calibri"/>
                <a:ea typeface="Calibri"/>
                <a:cs typeface="Calibri"/>
                <a:sym typeface="Calibri"/>
              </a:rPr>
              <a:t>En este estudio se encontró que lo mas estudiado fue la alopecia androgénica y el vitíligo además de ser los mas frecuentes dentro de los 2 888 pacientes estudiados. </a:t>
            </a:r>
            <a:endParaRPr/>
          </a:p>
          <a:p>
            <a:pPr indent="0" lvl="0" marL="0" marR="0" rtl="0" algn="just">
              <a:spcBef>
                <a:spcPts val="0"/>
              </a:spcBef>
              <a:spcAft>
                <a:spcPts val="0"/>
              </a:spcAft>
              <a:buNone/>
            </a:pPr>
            <a:r>
              <a:rPr lang="es-MX" sz="2400">
                <a:solidFill>
                  <a:schemeClr val="dk1"/>
                </a:solidFill>
                <a:latin typeface="Calibri"/>
                <a:ea typeface="Calibri"/>
                <a:cs typeface="Calibri"/>
                <a:sym typeface="Calibri"/>
              </a:rPr>
              <a:t>En la alopecia se reportó una mejoría de hasta 68.4% y mas del 71% de mejoría en pacientes con vitíligo además de presentar mejoría otras enfermedades como la alopecia areata, melasma, el acné vulgar inflamatorio, efluvio telógeno crónico, liquen plano erosivo oral y la epidermólisis bullosa. Siendo asi la medicina regenerativa una fuente de tratamiento efectiva cuando otros métodos no han funcionado del todo bien. </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7" name="Shape 417"/>
        <p:cNvGrpSpPr/>
        <p:nvPr/>
      </p:nvGrpSpPr>
      <p:grpSpPr>
        <a:xfrm>
          <a:off x="0" y="0"/>
          <a:ext cx="0" cy="0"/>
          <a:chOff x="0" y="0"/>
          <a:chExt cx="0" cy="0"/>
        </a:xfrm>
      </p:grpSpPr>
      <p:sp>
        <p:nvSpPr>
          <p:cNvPr id="418" name="Google Shape;418;p29"/>
          <p:cNvSpPr/>
          <p:nvPr/>
        </p:nvSpPr>
        <p:spPr>
          <a:xfrm>
            <a:off x="11529690" y="-7723902"/>
            <a:ext cx="10811520" cy="9544289"/>
          </a:xfrm>
          <a:custGeom>
            <a:rect b="b" l="l" r="r" t="t"/>
            <a:pathLst>
              <a:path extrusionOk="0" h="5372100" w="6085374">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19" name="Google Shape;419;p29"/>
          <p:cNvSpPr/>
          <p:nvPr/>
        </p:nvSpPr>
        <p:spPr>
          <a:xfrm rot="10800000">
            <a:off x="-3226408" y="9243569"/>
            <a:ext cx="23435936" cy="8887443"/>
          </a:xfrm>
          <a:custGeom>
            <a:rect b="b" l="l" r="r" t="t"/>
            <a:pathLst>
              <a:path extrusionOk="0" h="5372100" w="14166075">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20" name="Google Shape;420;p29"/>
          <p:cNvSpPr/>
          <p:nvPr/>
        </p:nvSpPr>
        <p:spPr>
          <a:xfrm>
            <a:off x="13990569" y="-380936"/>
            <a:ext cx="2554356" cy="2554356"/>
          </a:xfrm>
          <a:custGeom>
            <a:rect b="b" l="l" r="r" t="t"/>
            <a:pathLst>
              <a:path extrusionOk="0" h="2554356" w="2554356">
                <a:moveTo>
                  <a:pt x="0" y="0"/>
                </a:moveTo>
                <a:lnTo>
                  <a:pt x="2554356" y="0"/>
                </a:lnTo>
                <a:lnTo>
                  <a:pt x="2554356" y="2554356"/>
                </a:lnTo>
                <a:lnTo>
                  <a:pt x="0" y="2554356"/>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21" name="Google Shape;421;p29"/>
          <p:cNvSpPr/>
          <p:nvPr/>
        </p:nvSpPr>
        <p:spPr>
          <a:xfrm>
            <a:off x="15497750" y="-556033"/>
            <a:ext cx="2790250" cy="2790250"/>
          </a:xfrm>
          <a:custGeom>
            <a:rect b="b" l="l" r="r" t="t"/>
            <a:pathLst>
              <a:path extrusionOk="0" h="2790250" w="2790250">
                <a:moveTo>
                  <a:pt x="0" y="0"/>
                </a:moveTo>
                <a:lnTo>
                  <a:pt x="2790250" y="0"/>
                </a:lnTo>
                <a:lnTo>
                  <a:pt x="2790250" y="2790250"/>
                </a:lnTo>
                <a:lnTo>
                  <a:pt x="0" y="2790250"/>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22" name="Google Shape;422;p29"/>
          <p:cNvSpPr/>
          <p:nvPr/>
        </p:nvSpPr>
        <p:spPr>
          <a:xfrm flipH="1" rot="10800000">
            <a:off x="55946" y="58870"/>
            <a:ext cx="5051652" cy="4114800"/>
          </a:xfrm>
          <a:custGeom>
            <a:rect b="b" l="l" r="r" t="t"/>
            <a:pathLst>
              <a:path extrusionOk="0" h="4114800" w="5051652">
                <a:moveTo>
                  <a:pt x="0" y="4114800"/>
                </a:moveTo>
                <a:lnTo>
                  <a:pt x="5051652" y="4114800"/>
                </a:lnTo>
                <a:lnTo>
                  <a:pt x="5051652" y="0"/>
                </a:lnTo>
                <a:lnTo>
                  <a:pt x="0" y="0"/>
                </a:lnTo>
                <a:lnTo>
                  <a:pt x="0" y="411480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23" name="Google Shape;423;p29"/>
          <p:cNvSpPr txBox="1"/>
          <p:nvPr/>
        </p:nvSpPr>
        <p:spPr>
          <a:xfrm>
            <a:off x="6366279" y="634632"/>
            <a:ext cx="4648200" cy="95410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s-MX" sz="2800">
                <a:solidFill>
                  <a:schemeClr val="dk1"/>
                </a:solidFill>
                <a:latin typeface="Calibri"/>
                <a:ea typeface="Calibri"/>
                <a:cs typeface="Calibri"/>
                <a:sym typeface="Calibri"/>
              </a:rPr>
              <a:t>TERAPIAS REGENERATIVAS Y CÉLULAS MADRE</a:t>
            </a:r>
            <a:endParaRPr/>
          </a:p>
        </p:txBody>
      </p:sp>
      <p:sp>
        <p:nvSpPr>
          <p:cNvPr id="424" name="Google Shape;424;p29"/>
          <p:cNvSpPr txBox="1"/>
          <p:nvPr/>
        </p:nvSpPr>
        <p:spPr>
          <a:xfrm>
            <a:off x="3657600" y="4137653"/>
            <a:ext cx="11353799" cy="2308324"/>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es-MX" sz="2400">
                <a:solidFill>
                  <a:schemeClr val="dk1"/>
                </a:solidFill>
                <a:latin typeface="Calibri"/>
                <a:ea typeface="Calibri"/>
                <a:cs typeface="Calibri"/>
                <a:sym typeface="Calibri"/>
              </a:rPr>
              <a:t>Y las técnicas de investigación utilizadas fueron la extracción autóloga epidérmica de melanocitos y queratinocitos, el trasplante de melanocitos aislados, células trasplantadas directamente del origen del folículo piloso, suspensión de queratinocitos y melanocitos en por PRP, combinaciones de PRP con factor de crecimiento de fibroblastos, inyecciones intravenosas de células mesenquimales, concentrados de factor de crecimiento, fracción vascular estromal, combinación de fracción vascular estromal con PRP. </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8" name="Shape 428"/>
        <p:cNvGrpSpPr/>
        <p:nvPr/>
      </p:nvGrpSpPr>
      <p:grpSpPr>
        <a:xfrm>
          <a:off x="0" y="0"/>
          <a:ext cx="0" cy="0"/>
          <a:chOff x="0" y="0"/>
          <a:chExt cx="0" cy="0"/>
        </a:xfrm>
      </p:grpSpPr>
      <p:sp>
        <p:nvSpPr>
          <p:cNvPr id="429" name="Google Shape;429;p30"/>
          <p:cNvSpPr/>
          <p:nvPr/>
        </p:nvSpPr>
        <p:spPr>
          <a:xfrm>
            <a:off x="11529690" y="-7723902"/>
            <a:ext cx="10811520" cy="9544289"/>
          </a:xfrm>
          <a:custGeom>
            <a:rect b="b" l="l" r="r" t="t"/>
            <a:pathLst>
              <a:path extrusionOk="0" h="5372100" w="6085374">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30" name="Google Shape;430;p30"/>
          <p:cNvSpPr/>
          <p:nvPr/>
        </p:nvSpPr>
        <p:spPr>
          <a:xfrm rot="10800000">
            <a:off x="-3226408" y="9243569"/>
            <a:ext cx="23435936" cy="8887443"/>
          </a:xfrm>
          <a:custGeom>
            <a:rect b="b" l="l" r="r" t="t"/>
            <a:pathLst>
              <a:path extrusionOk="0" h="5372100" w="14166075">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31" name="Google Shape;431;p30"/>
          <p:cNvSpPr/>
          <p:nvPr/>
        </p:nvSpPr>
        <p:spPr>
          <a:xfrm>
            <a:off x="13990569" y="-380936"/>
            <a:ext cx="2554356" cy="2554356"/>
          </a:xfrm>
          <a:custGeom>
            <a:rect b="b" l="l" r="r" t="t"/>
            <a:pathLst>
              <a:path extrusionOk="0" h="2554356" w="2554356">
                <a:moveTo>
                  <a:pt x="0" y="0"/>
                </a:moveTo>
                <a:lnTo>
                  <a:pt x="2554356" y="0"/>
                </a:lnTo>
                <a:lnTo>
                  <a:pt x="2554356" y="2554356"/>
                </a:lnTo>
                <a:lnTo>
                  <a:pt x="0" y="2554356"/>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32" name="Google Shape;432;p30"/>
          <p:cNvSpPr/>
          <p:nvPr/>
        </p:nvSpPr>
        <p:spPr>
          <a:xfrm>
            <a:off x="15497750" y="-556033"/>
            <a:ext cx="2790250" cy="2790250"/>
          </a:xfrm>
          <a:custGeom>
            <a:rect b="b" l="l" r="r" t="t"/>
            <a:pathLst>
              <a:path extrusionOk="0" h="2790250" w="2790250">
                <a:moveTo>
                  <a:pt x="0" y="0"/>
                </a:moveTo>
                <a:lnTo>
                  <a:pt x="2790250" y="0"/>
                </a:lnTo>
                <a:lnTo>
                  <a:pt x="2790250" y="2790250"/>
                </a:lnTo>
                <a:lnTo>
                  <a:pt x="0" y="2790250"/>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33" name="Google Shape;433;p30"/>
          <p:cNvSpPr/>
          <p:nvPr/>
        </p:nvSpPr>
        <p:spPr>
          <a:xfrm flipH="1" rot="10800000">
            <a:off x="55946" y="58870"/>
            <a:ext cx="5051652" cy="4114800"/>
          </a:xfrm>
          <a:custGeom>
            <a:rect b="b" l="l" r="r" t="t"/>
            <a:pathLst>
              <a:path extrusionOk="0" h="4114800" w="5051652">
                <a:moveTo>
                  <a:pt x="0" y="4114800"/>
                </a:moveTo>
                <a:lnTo>
                  <a:pt x="5051652" y="4114800"/>
                </a:lnTo>
                <a:lnTo>
                  <a:pt x="5051652" y="0"/>
                </a:lnTo>
                <a:lnTo>
                  <a:pt x="0" y="0"/>
                </a:lnTo>
                <a:lnTo>
                  <a:pt x="0" y="411480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34" name="Google Shape;434;p30"/>
          <p:cNvSpPr txBox="1"/>
          <p:nvPr/>
        </p:nvSpPr>
        <p:spPr>
          <a:xfrm>
            <a:off x="6366279" y="634632"/>
            <a:ext cx="4648200" cy="52322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s-MX" sz="2800">
                <a:solidFill>
                  <a:schemeClr val="dk1"/>
                </a:solidFill>
                <a:latin typeface="Calibri"/>
                <a:ea typeface="Calibri"/>
                <a:cs typeface="Calibri"/>
                <a:sym typeface="Calibri"/>
              </a:rPr>
              <a:t>Bibliografía </a:t>
            </a:r>
            <a:endParaRPr/>
          </a:p>
        </p:txBody>
      </p:sp>
      <p:sp>
        <p:nvSpPr>
          <p:cNvPr id="435" name="Google Shape;435;p30"/>
          <p:cNvSpPr txBox="1"/>
          <p:nvPr/>
        </p:nvSpPr>
        <p:spPr>
          <a:xfrm>
            <a:off x="4038600" y="2271614"/>
            <a:ext cx="11963399" cy="4154984"/>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es-MX" sz="2400">
                <a:solidFill>
                  <a:schemeClr val="dk1"/>
                </a:solidFill>
                <a:latin typeface="Calibri"/>
                <a:ea typeface="Calibri"/>
                <a:cs typeface="Calibri"/>
                <a:sym typeface="Calibri"/>
              </a:rPr>
              <a:t>Jafarzadeh, A., Pour Mohammad, A., Keramati, H. et al. Regenerative medicine in the treatment of specific dermatologic disorders: a systematic review of randomized controlled clinical trials. Stem Cell Res Ther 15, 176 (2024). </a:t>
            </a:r>
            <a:r>
              <a:rPr lang="es-MX" sz="2400" u="sng">
                <a:solidFill>
                  <a:schemeClr val="dk1"/>
                </a:solidFill>
                <a:latin typeface="Calibri"/>
                <a:ea typeface="Calibri"/>
                <a:cs typeface="Calibri"/>
                <a:sym typeface="Calibri"/>
                <a:hlinkClick r:id="rId6">
                  <a:extLst>
                    <a:ext uri="{A12FA001-AC4F-418D-AE19-62706E023703}">
                      <ahyp:hlinkClr val="tx"/>
                    </a:ext>
                  </a:extLst>
                </a:hlinkClick>
              </a:rPr>
              <a:t>https://doi.org/10.1186/s13287-024-03800-6</a:t>
            </a:r>
            <a:r>
              <a:rPr lang="es-MX" sz="2400">
                <a:solidFill>
                  <a:schemeClr val="dk1"/>
                </a:solidFill>
                <a:latin typeface="Calibri"/>
                <a:ea typeface="Calibri"/>
                <a:cs typeface="Calibri"/>
                <a:sym typeface="Calibri"/>
              </a:rPr>
              <a:t>.</a:t>
            </a:r>
            <a:endParaRPr/>
          </a:p>
          <a:p>
            <a:pPr indent="0" lvl="0" marL="0" marR="0" rtl="0" algn="just">
              <a:spcBef>
                <a:spcPts val="0"/>
              </a:spcBef>
              <a:spcAft>
                <a:spcPts val="0"/>
              </a:spcAft>
              <a:buNone/>
            </a:pPr>
            <a:r>
              <a:t/>
            </a:r>
            <a:endParaRPr sz="2400">
              <a:solidFill>
                <a:schemeClr val="dk1"/>
              </a:solidFill>
              <a:latin typeface="Calibri"/>
              <a:ea typeface="Calibri"/>
              <a:cs typeface="Calibri"/>
              <a:sym typeface="Calibri"/>
            </a:endParaRPr>
          </a:p>
          <a:p>
            <a:pPr indent="0" lvl="0" marL="0" marR="0" rtl="0" algn="just">
              <a:spcBef>
                <a:spcPts val="0"/>
              </a:spcBef>
              <a:spcAft>
                <a:spcPts val="0"/>
              </a:spcAft>
              <a:buNone/>
            </a:pPr>
            <a:r>
              <a:rPr lang="es-MX" sz="2400">
                <a:solidFill>
                  <a:schemeClr val="dk1"/>
                </a:solidFill>
                <a:latin typeface="Calibri"/>
                <a:ea typeface="Calibri"/>
                <a:cs typeface="Calibri"/>
                <a:sym typeface="Calibri"/>
              </a:rPr>
              <a:t>Tresguerres, J. A. F.. (2018). </a:t>
            </a:r>
            <a:r>
              <a:rPr i="1" lang="es-MX" sz="2400">
                <a:solidFill>
                  <a:schemeClr val="dk1"/>
                </a:solidFill>
                <a:latin typeface="Calibri"/>
                <a:ea typeface="Calibri"/>
                <a:cs typeface="Calibri"/>
                <a:sym typeface="Calibri"/>
              </a:rPr>
              <a:t> Medicina Estética y Antienvejecimiento. </a:t>
            </a:r>
            <a:r>
              <a:rPr lang="es-MX" sz="2400">
                <a:solidFill>
                  <a:schemeClr val="dk1"/>
                </a:solidFill>
                <a:latin typeface="Calibri"/>
                <a:ea typeface="Calibri"/>
                <a:cs typeface="Calibri"/>
                <a:sym typeface="Calibri"/>
              </a:rPr>
              <a:t>Panamericana.</a:t>
            </a:r>
            <a:endParaRPr/>
          </a:p>
          <a:p>
            <a:pPr indent="0" lvl="0" marL="0" marR="0" rtl="0" algn="just">
              <a:spcBef>
                <a:spcPts val="0"/>
              </a:spcBef>
              <a:spcAft>
                <a:spcPts val="0"/>
              </a:spcAft>
              <a:buNone/>
            </a:pPr>
            <a:r>
              <a:t/>
            </a:r>
            <a:endParaRPr sz="2400">
              <a:solidFill>
                <a:schemeClr val="dk1"/>
              </a:solidFill>
              <a:latin typeface="Calibri"/>
              <a:ea typeface="Calibri"/>
              <a:cs typeface="Calibri"/>
              <a:sym typeface="Calibri"/>
            </a:endParaRPr>
          </a:p>
          <a:p>
            <a:pPr indent="0" lvl="0" marL="0" marR="0" rtl="0" algn="just">
              <a:spcBef>
                <a:spcPts val="0"/>
              </a:spcBef>
              <a:spcAft>
                <a:spcPts val="0"/>
              </a:spcAft>
              <a:buNone/>
            </a:pPr>
            <a:r>
              <a:rPr lang="es-MX" sz="2400">
                <a:solidFill>
                  <a:schemeClr val="dk1"/>
                </a:solidFill>
                <a:latin typeface="Calibri"/>
                <a:ea typeface="Calibri"/>
                <a:cs typeface="Calibri"/>
                <a:sym typeface="Calibri"/>
              </a:rPr>
              <a:t>Bielsa, I. (2025). </a:t>
            </a:r>
            <a:r>
              <a:rPr i="1" lang="es-MX" sz="2400">
                <a:solidFill>
                  <a:schemeClr val="dk1"/>
                </a:solidFill>
                <a:latin typeface="Calibri"/>
                <a:ea typeface="Calibri"/>
                <a:cs typeface="Calibri"/>
                <a:sym typeface="Calibri"/>
              </a:rPr>
              <a:t>Ferrándiz Dermatología Clínica. Elsevier.</a:t>
            </a:r>
            <a:endParaRPr/>
          </a:p>
          <a:p>
            <a:pPr indent="0" lvl="0" marL="0" marR="0" rtl="0" algn="just">
              <a:spcBef>
                <a:spcPts val="0"/>
              </a:spcBef>
              <a:spcAft>
                <a:spcPts val="0"/>
              </a:spcAft>
              <a:buNone/>
            </a:pPr>
            <a:r>
              <a:t/>
            </a:r>
            <a:endParaRPr i="1" sz="2400">
              <a:solidFill>
                <a:schemeClr val="dk1"/>
              </a:solidFill>
              <a:latin typeface="Calibri"/>
              <a:ea typeface="Calibri"/>
              <a:cs typeface="Calibri"/>
              <a:sym typeface="Calibri"/>
            </a:endParaRPr>
          </a:p>
          <a:p>
            <a:pPr indent="0" lvl="0" marL="0" marR="0" rtl="0" algn="just">
              <a:spcBef>
                <a:spcPts val="0"/>
              </a:spcBef>
              <a:spcAft>
                <a:spcPts val="0"/>
              </a:spcAft>
              <a:buNone/>
            </a:pPr>
            <a:r>
              <a:rPr lang="es-MX" sz="2400">
                <a:solidFill>
                  <a:schemeClr val="dk1"/>
                </a:solidFill>
                <a:latin typeface="Calibri"/>
                <a:ea typeface="Calibri"/>
                <a:cs typeface="Calibri"/>
                <a:sym typeface="Calibri"/>
              </a:rPr>
              <a:t>Vidurrizaga, C. Esparza, P. Deltell, J. Amselem, M., (2021). </a:t>
            </a:r>
            <a:r>
              <a:rPr i="1" lang="es-MX" sz="2400">
                <a:solidFill>
                  <a:schemeClr val="dk1"/>
                </a:solidFill>
                <a:latin typeface="Calibri"/>
                <a:ea typeface="Calibri"/>
                <a:cs typeface="Calibri"/>
                <a:sym typeface="Calibri"/>
              </a:rPr>
              <a:t>Medicina Estética, abordaje terapéutico. </a:t>
            </a:r>
            <a:r>
              <a:rPr lang="es-MX" sz="2400">
                <a:solidFill>
                  <a:schemeClr val="dk1"/>
                </a:solidFill>
                <a:latin typeface="Calibri"/>
                <a:ea typeface="Calibri"/>
                <a:cs typeface="Calibri"/>
                <a:sym typeface="Calibri"/>
              </a:rPr>
              <a:t> Panamericana.</a:t>
            </a:r>
            <a:endParaRPr/>
          </a:p>
          <a:p>
            <a:pPr indent="0" lvl="0" marL="0" marR="0" rtl="0" algn="just">
              <a:spcBef>
                <a:spcPts val="0"/>
              </a:spcBef>
              <a:spcAft>
                <a:spcPts val="0"/>
              </a:spcAft>
              <a:buNone/>
            </a:pPr>
            <a:r>
              <a:t/>
            </a:r>
            <a:endParaRPr sz="2400">
              <a:solidFill>
                <a:schemeClr val="dk1"/>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Tema de Offic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2006-08-16T00:00:00Z</dcterms:created>
  <dc:creator>Lizeth Hernandez</dc:creator>
</cp:coreProperties>
</file>