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4" r:id="rId38"/>
    <p:sldId id="292" r:id="rId39"/>
    <p:sldId id="293" r:id="rId4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3763"/>
  </p:normalViewPr>
  <p:slideViewPr>
    <p:cSldViewPr snapToGrid="0">
      <p:cViewPr varScale="1">
        <p:scale>
          <a:sx n="83" d="100"/>
          <a:sy n="83" d="100"/>
        </p:scale>
        <p:origin x="49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ata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9.svg"/><Relationship Id="rId4" Type="http://schemas.openxmlformats.org/officeDocument/2006/relationships/image" Target="../media/image15.svg"/><Relationship Id="rId9" Type="http://schemas.openxmlformats.org/officeDocument/2006/relationships/image" Target="../media/image18.png"/></Relationships>
</file>

<file path=ppt/diagrams/_rels/data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diagrams/_rels/data1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diagrams/_rels/data19.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diagrams/_rels/data20.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ata21.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9.svg"/><Relationship Id="rId4" Type="http://schemas.openxmlformats.org/officeDocument/2006/relationships/image" Target="../media/image15.svg"/><Relationship Id="rId9" Type="http://schemas.openxmlformats.org/officeDocument/2006/relationships/image" Target="../media/image18.png"/></Relationships>
</file>

<file path=ppt/diagrams/_rels/drawing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diagrams/_rels/drawing1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diagrams/_rels/drawing20.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21.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DD0FC8-7D3A-47F9-962F-E2CD5FC8AFA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1605DD9-B137-47CE-B520-AB16B3EF3FA3}">
      <dgm:prSet/>
      <dgm:spPr/>
      <dgm:t>
        <a:bodyPr/>
        <a:lstStyle/>
        <a:p>
          <a:r>
            <a:rPr lang="es-MX"/>
            <a:t>• Diseñar instrumentos de evaluación digital específicos para STEAM </a:t>
          </a:r>
          <a:endParaRPr lang="en-US"/>
        </a:p>
      </dgm:t>
    </dgm:pt>
    <dgm:pt modelId="{F752483E-8712-4845-852A-0EAC40D617D4}" type="parTrans" cxnId="{C1D583C2-DD48-4831-8B50-6A569A7AC1ED}">
      <dgm:prSet/>
      <dgm:spPr/>
      <dgm:t>
        <a:bodyPr/>
        <a:lstStyle/>
        <a:p>
          <a:endParaRPr lang="en-US"/>
        </a:p>
      </dgm:t>
    </dgm:pt>
    <dgm:pt modelId="{19FDA4A0-17D5-43AE-A4B7-03D5226B30A3}" type="sibTrans" cxnId="{C1D583C2-DD48-4831-8B50-6A569A7AC1ED}">
      <dgm:prSet/>
      <dgm:spPr/>
      <dgm:t>
        <a:bodyPr/>
        <a:lstStyle/>
        <a:p>
          <a:endParaRPr lang="en-US"/>
        </a:p>
      </dgm:t>
    </dgm:pt>
    <dgm:pt modelId="{2390F0CD-F4CD-422E-81EC-D60E1F220618}">
      <dgm:prSet/>
      <dgm:spPr/>
      <dgm:t>
        <a:bodyPr/>
        <a:lstStyle/>
        <a:p>
          <a:r>
            <a:rPr lang="es-MX"/>
            <a:t>• Evaluar habilidades técnicas y competencias transversales virtualmente </a:t>
          </a:r>
          <a:endParaRPr lang="en-US"/>
        </a:p>
      </dgm:t>
    </dgm:pt>
    <dgm:pt modelId="{90A51FAC-EEBE-4DB6-AF84-A52E0972A0E0}" type="parTrans" cxnId="{A7E64070-C92B-4EB9-BCED-DF7332FEE57D}">
      <dgm:prSet/>
      <dgm:spPr/>
      <dgm:t>
        <a:bodyPr/>
        <a:lstStyle/>
        <a:p>
          <a:endParaRPr lang="en-US"/>
        </a:p>
      </dgm:t>
    </dgm:pt>
    <dgm:pt modelId="{152709B4-54CC-4BEF-BA02-656B57AA459B}" type="sibTrans" cxnId="{A7E64070-C92B-4EB9-BCED-DF7332FEE57D}">
      <dgm:prSet/>
      <dgm:spPr/>
      <dgm:t>
        <a:bodyPr/>
        <a:lstStyle/>
        <a:p>
          <a:endParaRPr lang="en-US"/>
        </a:p>
      </dgm:t>
    </dgm:pt>
    <dgm:pt modelId="{B11AEB55-B391-4CEE-B6CD-224EA49A257D}">
      <dgm:prSet/>
      <dgm:spPr/>
      <dgm:t>
        <a:bodyPr/>
        <a:lstStyle/>
        <a:p>
          <a:r>
            <a:rPr lang="es-MX"/>
            <a:t>• Crear y gestionar portafolios digitales efectivos </a:t>
          </a:r>
          <a:endParaRPr lang="en-US"/>
        </a:p>
      </dgm:t>
    </dgm:pt>
    <dgm:pt modelId="{8B296A52-DAF4-41F2-AF6A-BA522F62CCE5}" type="parTrans" cxnId="{3A6D439B-BA1B-44E3-AC2D-4812A99911A1}">
      <dgm:prSet/>
      <dgm:spPr/>
      <dgm:t>
        <a:bodyPr/>
        <a:lstStyle/>
        <a:p>
          <a:endParaRPr lang="en-US"/>
        </a:p>
      </dgm:t>
    </dgm:pt>
    <dgm:pt modelId="{D5A1AFB6-11B4-4914-9451-B64D76A0D198}" type="sibTrans" cxnId="{3A6D439B-BA1B-44E3-AC2D-4812A99911A1}">
      <dgm:prSet/>
      <dgm:spPr/>
      <dgm:t>
        <a:bodyPr/>
        <a:lstStyle/>
        <a:p>
          <a:endParaRPr lang="en-US"/>
        </a:p>
      </dgm:t>
    </dgm:pt>
    <dgm:pt modelId="{CF5F488D-F129-45B5-95E5-5B654FDDC862}">
      <dgm:prSet/>
      <dgm:spPr/>
      <dgm:t>
        <a:bodyPr/>
        <a:lstStyle/>
        <a:p>
          <a:r>
            <a:rPr lang="es-MX"/>
            <a:t>• Aplicar estrategias de evaluación síncrona y asíncrona </a:t>
          </a:r>
          <a:endParaRPr lang="en-US"/>
        </a:p>
      </dgm:t>
    </dgm:pt>
    <dgm:pt modelId="{DE315AA0-661E-4914-B19E-EB19A29AD3C0}" type="parTrans" cxnId="{B3073069-F39A-4736-A89E-CEC44D351A55}">
      <dgm:prSet/>
      <dgm:spPr/>
      <dgm:t>
        <a:bodyPr/>
        <a:lstStyle/>
        <a:p>
          <a:endParaRPr lang="en-US"/>
        </a:p>
      </dgm:t>
    </dgm:pt>
    <dgm:pt modelId="{0B16AF72-1076-4F20-A838-499C0E2C6198}" type="sibTrans" cxnId="{B3073069-F39A-4736-A89E-CEC44D351A55}">
      <dgm:prSet/>
      <dgm:spPr/>
      <dgm:t>
        <a:bodyPr/>
        <a:lstStyle/>
        <a:p>
          <a:endParaRPr lang="en-US"/>
        </a:p>
      </dgm:t>
    </dgm:pt>
    <dgm:pt modelId="{B9E04690-7021-4728-A5C6-0B500846DA8E}">
      <dgm:prSet/>
      <dgm:spPr/>
      <dgm:t>
        <a:bodyPr/>
        <a:lstStyle/>
        <a:p>
          <a:r>
            <a:rPr lang="es-MX"/>
            <a:t>• Desarrollar sistemas de retroalimentación digital oportunos</a:t>
          </a:r>
          <a:endParaRPr lang="en-US"/>
        </a:p>
      </dgm:t>
    </dgm:pt>
    <dgm:pt modelId="{91FE2F91-6A21-486E-9B42-772718421D1B}" type="parTrans" cxnId="{FDA43064-46FA-44C9-A7D1-A820CE8B7FF6}">
      <dgm:prSet/>
      <dgm:spPr/>
      <dgm:t>
        <a:bodyPr/>
        <a:lstStyle/>
        <a:p>
          <a:endParaRPr lang="en-US"/>
        </a:p>
      </dgm:t>
    </dgm:pt>
    <dgm:pt modelId="{4509CF96-2B86-43E5-A9DA-CA179C816FB9}" type="sibTrans" cxnId="{FDA43064-46FA-44C9-A7D1-A820CE8B7FF6}">
      <dgm:prSet/>
      <dgm:spPr/>
      <dgm:t>
        <a:bodyPr/>
        <a:lstStyle/>
        <a:p>
          <a:endParaRPr lang="en-US"/>
        </a:p>
      </dgm:t>
    </dgm:pt>
    <dgm:pt modelId="{B56BE582-EBE3-4AF2-9C71-CCA2BE05C707}" type="pres">
      <dgm:prSet presAssocID="{F2DD0FC8-7D3A-47F9-962F-E2CD5FC8AFAD}" presName="root" presStyleCnt="0">
        <dgm:presLayoutVars>
          <dgm:dir/>
          <dgm:resizeHandles val="exact"/>
        </dgm:presLayoutVars>
      </dgm:prSet>
      <dgm:spPr/>
    </dgm:pt>
    <dgm:pt modelId="{08C93D13-7DEC-4577-B987-1E72BAB46FB5}" type="pres">
      <dgm:prSet presAssocID="{B1605DD9-B137-47CE-B520-AB16B3EF3FA3}" presName="compNode" presStyleCnt="0"/>
      <dgm:spPr/>
    </dgm:pt>
    <dgm:pt modelId="{F8C9C504-3D8A-4660-86BF-E940FA7C4780}" type="pres">
      <dgm:prSet presAssocID="{B1605DD9-B137-47CE-B520-AB16B3EF3FA3}" presName="bgRect" presStyleLbl="bgShp" presStyleIdx="0" presStyleCnt="5"/>
      <dgm:spPr/>
    </dgm:pt>
    <dgm:pt modelId="{8EC86A8A-4692-46E8-A422-A020A7AE146A}" type="pres">
      <dgm:prSet presAssocID="{B1605DD9-B137-47CE-B520-AB16B3EF3FA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rramientas"/>
        </a:ext>
      </dgm:extLst>
    </dgm:pt>
    <dgm:pt modelId="{4FC578CA-0914-4A49-B485-DD4A27CC9C2D}" type="pres">
      <dgm:prSet presAssocID="{B1605DD9-B137-47CE-B520-AB16B3EF3FA3}" presName="spaceRect" presStyleCnt="0"/>
      <dgm:spPr/>
    </dgm:pt>
    <dgm:pt modelId="{BC938CD9-B223-483A-89A0-97E12D87D9D1}" type="pres">
      <dgm:prSet presAssocID="{B1605DD9-B137-47CE-B520-AB16B3EF3FA3}" presName="parTx" presStyleLbl="revTx" presStyleIdx="0" presStyleCnt="5">
        <dgm:presLayoutVars>
          <dgm:chMax val="0"/>
          <dgm:chPref val="0"/>
        </dgm:presLayoutVars>
      </dgm:prSet>
      <dgm:spPr/>
    </dgm:pt>
    <dgm:pt modelId="{4C1795D5-2EC7-4149-A303-8DFAB2003332}" type="pres">
      <dgm:prSet presAssocID="{19FDA4A0-17D5-43AE-A4B7-03D5226B30A3}" presName="sibTrans" presStyleCnt="0"/>
      <dgm:spPr/>
    </dgm:pt>
    <dgm:pt modelId="{6FF9120A-D482-4385-80B8-AD4B3218A76F}" type="pres">
      <dgm:prSet presAssocID="{2390F0CD-F4CD-422E-81EC-D60E1F220618}" presName="compNode" presStyleCnt="0"/>
      <dgm:spPr/>
    </dgm:pt>
    <dgm:pt modelId="{9AA0BE82-F71D-4085-AF68-1ABBE5E25B64}" type="pres">
      <dgm:prSet presAssocID="{2390F0CD-F4CD-422E-81EC-D60E1F220618}" presName="bgRect" presStyleLbl="bgShp" presStyleIdx="1" presStyleCnt="5"/>
      <dgm:spPr/>
    </dgm:pt>
    <dgm:pt modelId="{47C4080C-1160-4E97-A9D8-E310E514A222}" type="pres">
      <dgm:prSet presAssocID="{2390F0CD-F4CD-422E-81EC-D60E1F22061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ABCEEDF4-AB86-4F81-ABBB-23AB70A6B7FB}" type="pres">
      <dgm:prSet presAssocID="{2390F0CD-F4CD-422E-81EC-D60E1F220618}" presName="spaceRect" presStyleCnt="0"/>
      <dgm:spPr/>
    </dgm:pt>
    <dgm:pt modelId="{AE280042-F14E-46C9-8F09-7F31546D1B25}" type="pres">
      <dgm:prSet presAssocID="{2390F0CD-F4CD-422E-81EC-D60E1F220618}" presName="parTx" presStyleLbl="revTx" presStyleIdx="1" presStyleCnt="5">
        <dgm:presLayoutVars>
          <dgm:chMax val="0"/>
          <dgm:chPref val="0"/>
        </dgm:presLayoutVars>
      </dgm:prSet>
      <dgm:spPr/>
    </dgm:pt>
    <dgm:pt modelId="{11373562-7EC6-4EBB-81CF-613BF70D115F}" type="pres">
      <dgm:prSet presAssocID="{152709B4-54CC-4BEF-BA02-656B57AA459B}" presName="sibTrans" presStyleCnt="0"/>
      <dgm:spPr/>
    </dgm:pt>
    <dgm:pt modelId="{BD33BE77-767F-482C-8CD7-581F65D95524}" type="pres">
      <dgm:prSet presAssocID="{B11AEB55-B391-4CEE-B6CD-224EA49A257D}" presName="compNode" presStyleCnt="0"/>
      <dgm:spPr/>
    </dgm:pt>
    <dgm:pt modelId="{0CE09E86-66D4-4635-AD04-E25CF3AEDFC7}" type="pres">
      <dgm:prSet presAssocID="{B11AEB55-B391-4CEE-B6CD-224EA49A257D}" presName="bgRect" presStyleLbl="bgShp" presStyleIdx="2" presStyleCnt="5"/>
      <dgm:spPr/>
    </dgm:pt>
    <dgm:pt modelId="{D944FD7D-1F6E-4D6A-A850-903AF1295BA7}" type="pres">
      <dgm:prSet presAssocID="{B11AEB55-B391-4CEE-B6CD-224EA49A257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letín"/>
        </a:ext>
      </dgm:extLst>
    </dgm:pt>
    <dgm:pt modelId="{11823B05-791D-4EF8-B61C-2DC75F99A3BB}" type="pres">
      <dgm:prSet presAssocID="{B11AEB55-B391-4CEE-B6CD-224EA49A257D}" presName="spaceRect" presStyleCnt="0"/>
      <dgm:spPr/>
    </dgm:pt>
    <dgm:pt modelId="{C2A689A4-9707-4C36-8740-64844A618D5D}" type="pres">
      <dgm:prSet presAssocID="{B11AEB55-B391-4CEE-B6CD-224EA49A257D}" presName="parTx" presStyleLbl="revTx" presStyleIdx="2" presStyleCnt="5">
        <dgm:presLayoutVars>
          <dgm:chMax val="0"/>
          <dgm:chPref val="0"/>
        </dgm:presLayoutVars>
      </dgm:prSet>
      <dgm:spPr/>
    </dgm:pt>
    <dgm:pt modelId="{EB248915-2727-4512-8EAF-74A21DA5D47A}" type="pres">
      <dgm:prSet presAssocID="{D5A1AFB6-11B4-4914-9451-B64D76A0D198}" presName="sibTrans" presStyleCnt="0"/>
      <dgm:spPr/>
    </dgm:pt>
    <dgm:pt modelId="{48BA785A-DC8B-40D4-97B3-5BC7549DAD0F}" type="pres">
      <dgm:prSet presAssocID="{CF5F488D-F129-45B5-95E5-5B654FDDC862}" presName="compNode" presStyleCnt="0"/>
      <dgm:spPr/>
    </dgm:pt>
    <dgm:pt modelId="{078D2D41-F8ED-446E-9D8B-33581D80D608}" type="pres">
      <dgm:prSet presAssocID="{CF5F488D-F129-45B5-95E5-5B654FDDC862}" presName="bgRect" presStyleLbl="bgShp" presStyleIdx="3" presStyleCnt="5"/>
      <dgm:spPr/>
    </dgm:pt>
    <dgm:pt modelId="{709124B7-EE22-44A2-8741-33627C6C884B}" type="pres">
      <dgm:prSet presAssocID="{CF5F488D-F129-45B5-95E5-5B654FDDC86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ca de verificación"/>
        </a:ext>
      </dgm:extLst>
    </dgm:pt>
    <dgm:pt modelId="{0EB1D16A-29B7-4C8D-876F-075F5BAEF935}" type="pres">
      <dgm:prSet presAssocID="{CF5F488D-F129-45B5-95E5-5B654FDDC862}" presName="spaceRect" presStyleCnt="0"/>
      <dgm:spPr/>
    </dgm:pt>
    <dgm:pt modelId="{2AFA6FD1-6B73-477E-8E8C-6F2ABE54CAB0}" type="pres">
      <dgm:prSet presAssocID="{CF5F488D-F129-45B5-95E5-5B654FDDC862}" presName="parTx" presStyleLbl="revTx" presStyleIdx="3" presStyleCnt="5">
        <dgm:presLayoutVars>
          <dgm:chMax val="0"/>
          <dgm:chPref val="0"/>
        </dgm:presLayoutVars>
      </dgm:prSet>
      <dgm:spPr/>
    </dgm:pt>
    <dgm:pt modelId="{0C18577E-7782-4F82-9770-157316ADB5EF}" type="pres">
      <dgm:prSet presAssocID="{0B16AF72-1076-4F20-A838-499C0E2C6198}" presName="sibTrans" presStyleCnt="0"/>
      <dgm:spPr/>
    </dgm:pt>
    <dgm:pt modelId="{3BFE4044-83F8-4D3C-AB68-15690AA3639E}" type="pres">
      <dgm:prSet presAssocID="{B9E04690-7021-4728-A5C6-0B500846DA8E}" presName="compNode" presStyleCnt="0"/>
      <dgm:spPr/>
    </dgm:pt>
    <dgm:pt modelId="{7E37617F-B78A-45B5-9D93-83C9B06D097A}" type="pres">
      <dgm:prSet presAssocID="{B9E04690-7021-4728-A5C6-0B500846DA8E}" presName="bgRect" presStyleLbl="bgShp" presStyleIdx="4" presStyleCnt="5"/>
      <dgm:spPr/>
    </dgm:pt>
    <dgm:pt modelId="{C2377D0B-4AEA-4FEF-859A-51C1262B1CA3}" type="pres">
      <dgm:prSet presAssocID="{B9E04690-7021-4728-A5C6-0B500846DA8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mart Phone"/>
        </a:ext>
      </dgm:extLst>
    </dgm:pt>
    <dgm:pt modelId="{C8DDEC5E-9A97-425C-BE34-B877D786C085}" type="pres">
      <dgm:prSet presAssocID="{B9E04690-7021-4728-A5C6-0B500846DA8E}" presName="spaceRect" presStyleCnt="0"/>
      <dgm:spPr/>
    </dgm:pt>
    <dgm:pt modelId="{0403F5BB-9F80-48D7-9ACC-7614967F8A12}" type="pres">
      <dgm:prSet presAssocID="{B9E04690-7021-4728-A5C6-0B500846DA8E}" presName="parTx" presStyleLbl="revTx" presStyleIdx="4" presStyleCnt="5">
        <dgm:presLayoutVars>
          <dgm:chMax val="0"/>
          <dgm:chPref val="0"/>
        </dgm:presLayoutVars>
      </dgm:prSet>
      <dgm:spPr/>
    </dgm:pt>
  </dgm:ptLst>
  <dgm:cxnLst>
    <dgm:cxn modelId="{2C962C3C-2374-4857-9EC0-0CCC81D3A471}" type="presOf" srcId="{B9E04690-7021-4728-A5C6-0B500846DA8E}" destId="{0403F5BB-9F80-48D7-9ACC-7614967F8A12}" srcOrd="0" destOrd="0" presId="urn:microsoft.com/office/officeart/2018/2/layout/IconVerticalSolidList"/>
    <dgm:cxn modelId="{662DBD42-DA97-4C94-9B77-DA519672CFDC}" type="presOf" srcId="{2390F0CD-F4CD-422E-81EC-D60E1F220618}" destId="{AE280042-F14E-46C9-8F09-7F31546D1B25}" srcOrd="0" destOrd="0" presId="urn:microsoft.com/office/officeart/2018/2/layout/IconVerticalSolidList"/>
    <dgm:cxn modelId="{FDA43064-46FA-44C9-A7D1-A820CE8B7FF6}" srcId="{F2DD0FC8-7D3A-47F9-962F-E2CD5FC8AFAD}" destId="{B9E04690-7021-4728-A5C6-0B500846DA8E}" srcOrd="4" destOrd="0" parTransId="{91FE2F91-6A21-486E-9B42-772718421D1B}" sibTransId="{4509CF96-2B86-43E5-A9DA-CA179C816FB9}"/>
    <dgm:cxn modelId="{B3073069-F39A-4736-A89E-CEC44D351A55}" srcId="{F2DD0FC8-7D3A-47F9-962F-E2CD5FC8AFAD}" destId="{CF5F488D-F129-45B5-95E5-5B654FDDC862}" srcOrd="3" destOrd="0" parTransId="{DE315AA0-661E-4914-B19E-EB19A29AD3C0}" sibTransId="{0B16AF72-1076-4F20-A838-499C0E2C6198}"/>
    <dgm:cxn modelId="{A7E64070-C92B-4EB9-BCED-DF7332FEE57D}" srcId="{F2DD0FC8-7D3A-47F9-962F-E2CD5FC8AFAD}" destId="{2390F0CD-F4CD-422E-81EC-D60E1F220618}" srcOrd="1" destOrd="0" parTransId="{90A51FAC-EEBE-4DB6-AF84-A52E0972A0E0}" sibTransId="{152709B4-54CC-4BEF-BA02-656B57AA459B}"/>
    <dgm:cxn modelId="{6CB5E687-0D0A-4C80-BF93-CF7C2DC9FFB2}" type="presOf" srcId="{F2DD0FC8-7D3A-47F9-962F-E2CD5FC8AFAD}" destId="{B56BE582-EBE3-4AF2-9C71-CCA2BE05C707}" srcOrd="0" destOrd="0" presId="urn:microsoft.com/office/officeart/2018/2/layout/IconVerticalSolidList"/>
    <dgm:cxn modelId="{A65AD192-8FC3-4679-BE3A-434515D1BB01}" type="presOf" srcId="{CF5F488D-F129-45B5-95E5-5B654FDDC862}" destId="{2AFA6FD1-6B73-477E-8E8C-6F2ABE54CAB0}" srcOrd="0" destOrd="0" presId="urn:microsoft.com/office/officeart/2018/2/layout/IconVerticalSolidList"/>
    <dgm:cxn modelId="{3A6D439B-BA1B-44E3-AC2D-4812A99911A1}" srcId="{F2DD0FC8-7D3A-47F9-962F-E2CD5FC8AFAD}" destId="{B11AEB55-B391-4CEE-B6CD-224EA49A257D}" srcOrd="2" destOrd="0" parTransId="{8B296A52-DAF4-41F2-AF6A-BA522F62CCE5}" sibTransId="{D5A1AFB6-11B4-4914-9451-B64D76A0D198}"/>
    <dgm:cxn modelId="{76DC7AAE-3D7B-4CB8-B73B-99083D7E3CCA}" type="presOf" srcId="{B11AEB55-B391-4CEE-B6CD-224EA49A257D}" destId="{C2A689A4-9707-4C36-8740-64844A618D5D}" srcOrd="0" destOrd="0" presId="urn:microsoft.com/office/officeart/2018/2/layout/IconVerticalSolidList"/>
    <dgm:cxn modelId="{C1D583C2-DD48-4831-8B50-6A569A7AC1ED}" srcId="{F2DD0FC8-7D3A-47F9-962F-E2CD5FC8AFAD}" destId="{B1605DD9-B137-47CE-B520-AB16B3EF3FA3}" srcOrd="0" destOrd="0" parTransId="{F752483E-8712-4845-852A-0EAC40D617D4}" sibTransId="{19FDA4A0-17D5-43AE-A4B7-03D5226B30A3}"/>
    <dgm:cxn modelId="{7BED0DCF-BB1E-473C-BB0E-8C40D3A54957}" type="presOf" srcId="{B1605DD9-B137-47CE-B520-AB16B3EF3FA3}" destId="{BC938CD9-B223-483A-89A0-97E12D87D9D1}" srcOrd="0" destOrd="0" presId="urn:microsoft.com/office/officeart/2018/2/layout/IconVerticalSolidList"/>
    <dgm:cxn modelId="{D3058FC2-DB74-46E4-9EE0-180A62A53DB5}" type="presParOf" srcId="{B56BE582-EBE3-4AF2-9C71-CCA2BE05C707}" destId="{08C93D13-7DEC-4577-B987-1E72BAB46FB5}" srcOrd="0" destOrd="0" presId="urn:microsoft.com/office/officeart/2018/2/layout/IconVerticalSolidList"/>
    <dgm:cxn modelId="{1D59C0FA-69E7-417A-999E-C202AA5B116B}" type="presParOf" srcId="{08C93D13-7DEC-4577-B987-1E72BAB46FB5}" destId="{F8C9C504-3D8A-4660-86BF-E940FA7C4780}" srcOrd="0" destOrd="0" presId="urn:microsoft.com/office/officeart/2018/2/layout/IconVerticalSolidList"/>
    <dgm:cxn modelId="{B90A66FB-D616-4CDA-B1A3-FC4797209752}" type="presParOf" srcId="{08C93D13-7DEC-4577-B987-1E72BAB46FB5}" destId="{8EC86A8A-4692-46E8-A422-A020A7AE146A}" srcOrd="1" destOrd="0" presId="urn:microsoft.com/office/officeart/2018/2/layout/IconVerticalSolidList"/>
    <dgm:cxn modelId="{47E2CFCB-C724-4FFB-A5FB-84FA6D84F02B}" type="presParOf" srcId="{08C93D13-7DEC-4577-B987-1E72BAB46FB5}" destId="{4FC578CA-0914-4A49-B485-DD4A27CC9C2D}" srcOrd="2" destOrd="0" presId="urn:microsoft.com/office/officeart/2018/2/layout/IconVerticalSolidList"/>
    <dgm:cxn modelId="{E6856BC7-4E05-4122-B44C-FE710956C37E}" type="presParOf" srcId="{08C93D13-7DEC-4577-B987-1E72BAB46FB5}" destId="{BC938CD9-B223-483A-89A0-97E12D87D9D1}" srcOrd="3" destOrd="0" presId="urn:microsoft.com/office/officeart/2018/2/layout/IconVerticalSolidList"/>
    <dgm:cxn modelId="{2844CF14-38AA-4105-83F9-9D24DEAD5923}" type="presParOf" srcId="{B56BE582-EBE3-4AF2-9C71-CCA2BE05C707}" destId="{4C1795D5-2EC7-4149-A303-8DFAB2003332}" srcOrd="1" destOrd="0" presId="urn:microsoft.com/office/officeart/2018/2/layout/IconVerticalSolidList"/>
    <dgm:cxn modelId="{35A39FCD-E0B1-4A74-9711-8B056B0106EE}" type="presParOf" srcId="{B56BE582-EBE3-4AF2-9C71-CCA2BE05C707}" destId="{6FF9120A-D482-4385-80B8-AD4B3218A76F}" srcOrd="2" destOrd="0" presId="urn:microsoft.com/office/officeart/2018/2/layout/IconVerticalSolidList"/>
    <dgm:cxn modelId="{49C432FF-2ED1-4122-8C29-BB01A1AEBF1C}" type="presParOf" srcId="{6FF9120A-D482-4385-80B8-AD4B3218A76F}" destId="{9AA0BE82-F71D-4085-AF68-1ABBE5E25B64}" srcOrd="0" destOrd="0" presId="urn:microsoft.com/office/officeart/2018/2/layout/IconVerticalSolidList"/>
    <dgm:cxn modelId="{B64DB3FA-61C1-46FC-891A-E4BD644B0885}" type="presParOf" srcId="{6FF9120A-D482-4385-80B8-AD4B3218A76F}" destId="{47C4080C-1160-4E97-A9D8-E310E514A222}" srcOrd="1" destOrd="0" presId="urn:microsoft.com/office/officeart/2018/2/layout/IconVerticalSolidList"/>
    <dgm:cxn modelId="{FCAC0130-461E-40B2-B08D-C23C41B8640A}" type="presParOf" srcId="{6FF9120A-D482-4385-80B8-AD4B3218A76F}" destId="{ABCEEDF4-AB86-4F81-ABBB-23AB70A6B7FB}" srcOrd="2" destOrd="0" presId="urn:microsoft.com/office/officeart/2018/2/layout/IconVerticalSolidList"/>
    <dgm:cxn modelId="{8CE0B4A6-5143-4CB5-BE3B-7CD2451A0FB2}" type="presParOf" srcId="{6FF9120A-D482-4385-80B8-AD4B3218A76F}" destId="{AE280042-F14E-46C9-8F09-7F31546D1B25}" srcOrd="3" destOrd="0" presId="urn:microsoft.com/office/officeart/2018/2/layout/IconVerticalSolidList"/>
    <dgm:cxn modelId="{E8B24400-7493-4FAF-A9C9-127239FB06E8}" type="presParOf" srcId="{B56BE582-EBE3-4AF2-9C71-CCA2BE05C707}" destId="{11373562-7EC6-4EBB-81CF-613BF70D115F}" srcOrd="3" destOrd="0" presId="urn:microsoft.com/office/officeart/2018/2/layout/IconVerticalSolidList"/>
    <dgm:cxn modelId="{7B569D6C-44FB-47A0-9C93-73FE6C90B4A0}" type="presParOf" srcId="{B56BE582-EBE3-4AF2-9C71-CCA2BE05C707}" destId="{BD33BE77-767F-482C-8CD7-581F65D95524}" srcOrd="4" destOrd="0" presId="urn:microsoft.com/office/officeart/2018/2/layout/IconVerticalSolidList"/>
    <dgm:cxn modelId="{C635D6CB-6060-4011-A02F-F3B2E837A0B2}" type="presParOf" srcId="{BD33BE77-767F-482C-8CD7-581F65D95524}" destId="{0CE09E86-66D4-4635-AD04-E25CF3AEDFC7}" srcOrd="0" destOrd="0" presId="urn:microsoft.com/office/officeart/2018/2/layout/IconVerticalSolidList"/>
    <dgm:cxn modelId="{F963FF2C-66D4-4149-99E4-FB73E551B658}" type="presParOf" srcId="{BD33BE77-767F-482C-8CD7-581F65D95524}" destId="{D944FD7D-1F6E-4D6A-A850-903AF1295BA7}" srcOrd="1" destOrd="0" presId="urn:microsoft.com/office/officeart/2018/2/layout/IconVerticalSolidList"/>
    <dgm:cxn modelId="{1BA51D22-EF35-42A3-BAD0-ECC32FBA291D}" type="presParOf" srcId="{BD33BE77-767F-482C-8CD7-581F65D95524}" destId="{11823B05-791D-4EF8-B61C-2DC75F99A3BB}" srcOrd="2" destOrd="0" presId="urn:microsoft.com/office/officeart/2018/2/layout/IconVerticalSolidList"/>
    <dgm:cxn modelId="{0D13CDB2-845D-4747-A598-87E1D98F6C30}" type="presParOf" srcId="{BD33BE77-767F-482C-8CD7-581F65D95524}" destId="{C2A689A4-9707-4C36-8740-64844A618D5D}" srcOrd="3" destOrd="0" presId="urn:microsoft.com/office/officeart/2018/2/layout/IconVerticalSolidList"/>
    <dgm:cxn modelId="{11DDC096-C3F2-4436-B4A4-AC50084068DA}" type="presParOf" srcId="{B56BE582-EBE3-4AF2-9C71-CCA2BE05C707}" destId="{EB248915-2727-4512-8EAF-74A21DA5D47A}" srcOrd="5" destOrd="0" presId="urn:microsoft.com/office/officeart/2018/2/layout/IconVerticalSolidList"/>
    <dgm:cxn modelId="{CFE1E2A2-52E3-493A-AE9F-DB593828BAD9}" type="presParOf" srcId="{B56BE582-EBE3-4AF2-9C71-CCA2BE05C707}" destId="{48BA785A-DC8B-40D4-97B3-5BC7549DAD0F}" srcOrd="6" destOrd="0" presId="urn:microsoft.com/office/officeart/2018/2/layout/IconVerticalSolidList"/>
    <dgm:cxn modelId="{2B7C8E23-4EBE-4141-B730-CC090C320099}" type="presParOf" srcId="{48BA785A-DC8B-40D4-97B3-5BC7549DAD0F}" destId="{078D2D41-F8ED-446E-9D8B-33581D80D608}" srcOrd="0" destOrd="0" presId="urn:microsoft.com/office/officeart/2018/2/layout/IconVerticalSolidList"/>
    <dgm:cxn modelId="{F6E98E1D-DC6A-4092-A157-2C66971C3A80}" type="presParOf" srcId="{48BA785A-DC8B-40D4-97B3-5BC7549DAD0F}" destId="{709124B7-EE22-44A2-8741-33627C6C884B}" srcOrd="1" destOrd="0" presId="urn:microsoft.com/office/officeart/2018/2/layout/IconVerticalSolidList"/>
    <dgm:cxn modelId="{82E9C83F-F936-43CF-BBCF-C1BFA1427AD1}" type="presParOf" srcId="{48BA785A-DC8B-40D4-97B3-5BC7549DAD0F}" destId="{0EB1D16A-29B7-4C8D-876F-075F5BAEF935}" srcOrd="2" destOrd="0" presId="urn:microsoft.com/office/officeart/2018/2/layout/IconVerticalSolidList"/>
    <dgm:cxn modelId="{6DFF0F2E-93C2-445E-BEBA-267128AEE646}" type="presParOf" srcId="{48BA785A-DC8B-40D4-97B3-5BC7549DAD0F}" destId="{2AFA6FD1-6B73-477E-8E8C-6F2ABE54CAB0}" srcOrd="3" destOrd="0" presId="urn:microsoft.com/office/officeart/2018/2/layout/IconVerticalSolidList"/>
    <dgm:cxn modelId="{96FA27A0-D98D-4B1D-91A0-A45790A6F9BD}" type="presParOf" srcId="{B56BE582-EBE3-4AF2-9C71-CCA2BE05C707}" destId="{0C18577E-7782-4F82-9770-157316ADB5EF}" srcOrd="7" destOrd="0" presId="urn:microsoft.com/office/officeart/2018/2/layout/IconVerticalSolidList"/>
    <dgm:cxn modelId="{285B0BFF-EA91-4E7D-8EED-5BCBF75A7616}" type="presParOf" srcId="{B56BE582-EBE3-4AF2-9C71-CCA2BE05C707}" destId="{3BFE4044-83F8-4D3C-AB68-15690AA3639E}" srcOrd="8" destOrd="0" presId="urn:microsoft.com/office/officeart/2018/2/layout/IconVerticalSolidList"/>
    <dgm:cxn modelId="{795E1D17-50F3-48CD-B661-904C6AFFF5A1}" type="presParOf" srcId="{3BFE4044-83F8-4D3C-AB68-15690AA3639E}" destId="{7E37617F-B78A-45B5-9D93-83C9B06D097A}" srcOrd="0" destOrd="0" presId="urn:microsoft.com/office/officeart/2018/2/layout/IconVerticalSolidList"/>
    <dgm:cxn modelId="{5171E365-E16A-4F14-B86F-59703D4B5799}" type="presParOf" srcId="{3BFE4044-83F8-4D3C-AB68-15690AA3639E}" destId="{C2377D0B-4AEA-4FEF-859A-51C1262B1CA3}" srcOrd="1" destOrd="0" presId="urn:microsoft.com/office/officeart/2018/2/layout/IconVerticalSolidList"/>
    <dgm:cxn modelId="{28FFB67C-B843-463E-B872-086D3D98AEE1}" type="presParOf" srcId="{3BFE4044-83F8-4D3C-AB68-15690AA3639E}" destId="{C8DDEC5E-9A97-425C-BE34-B877D786C085}" srcOrd="2" destOrd="0" presId="urn:microsoft.com/office/officeart/2018/2/layout/IconVerticalSolidList"/>
    <dgm:cxn modelId="{E58CEA42-7E9A-4DAA-A8B8-65CA9D0B0FAB}" type="presParOf" srcId="{3BFE4044-83F8-4D3C-AB68-15690AA3639E}" destId="{0403F5BB-9F80-48D7-9ACC-7614967F8A1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5E6263-CD81-48CD-9AF7-025FF468132F}"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993AC591-FDE4-4F29-8CA0-18F124ADB56A}">
      <dgm:prSet/>
      <dgm:spPr/>
      <dgm:t>
        <a:bodyPr/>
        <a:lstStyle/>
        <a:p>
          <a:r>
            <a:rPr lang="es-MX" b="1"/>
            <a:t>Hora 1:</a:t>
          </a:r>
          <a:r>
            <a:rPr lang="es-MX"/>
            <a:t> Fundamentos de evaluación auténtica virtual •</a:t>
          </a:r>
          <a:endParaRPr lang="en-US"/>
        </a:p>
      </dgm:t>
    </dgm:pt>
    <dgm:pt modelId="{0BAB9CBD-71F5-401D-BB6E-E45270A2D0A6}" type="parTrans" cxnId="{EAB4DF92-DE27-432A-8AF4-17D2B6007E0A}">
      <dgm:prSet/>
      <dgm:spPr/>
      <dgm:t>
        <a:bodyPr/>
        <a:lstStyle/>
        <a:p>
          <a:endParaRPr lang="en-US"/>
        </a:p>
      </dgm:t>
    </dgm:pt>
    <dgm:pt modelId="{EE62CE2C-59BF-4C9B-A728-D134C8C97B4D}" type="sibTrans" cxnId="{EAB4DF92-DE27-432A-8AF4-17D2B6007E0A}">
      <dgm:prSet/>
      <dgm:spPr/>
      <dgm:t>
        <a:bodyPr/>
        <a:lstStyle/>
        <a:p>
          <a:endParaRPr lang="en-US"/>
        </a:p>
      </dgm:t>
    </dgm:pt>
    <dgm:pt modelId="{0A1317B6-E68B-41AF-B9C3-A236B96E8EFA}">
      <dgm:prSet/>
      <dgm:spPr/>
      <dgm:t>
        <a:bodyPr/>
        <a:lstStyle/>
        <a:p>
          <a:r>
            <a:rPr lang="es-MX" b="1"/>
            <a:t>Hora 2:</a:t>
          </a:r>
          <a:r>
            <a:rPr lang="es-MX"/>
            <a:t> Herramientas digitales para rúbricas y listas de cotejo  </a:t>
          </a:r>
          <a:endParaRPr lang="en-US"/>
        </a:p>
      </dgm:t>
    </dgm:pt>
    <dgm:pt modelId="{C3EAF656-752A-4316-B0DC-BD0ADF88DA7E}" type="parTrans" cxnId="{FD7AA38D-9108-4D50-846B-814965C0B02C}">
      <dgm:prSet/>
      <dgm:spPr/>
      <dgm:t>
        <a:bodyPr/>
        <a:lstStyle/>
        <a:p>
          <a:endParaRPr lang="en-US"/>
        </a:p>
      </dgm:t>
    </dgm:pt>
    <dgm:pt modelId="{79D7CB8A-AF7B-4BD5-9353-774CB38B3839}" type="sibTrans" cxnId="{FD7AA38D-9108-4D50-846B-814965C0B02C}">
      <dgm:prSet/>
      <dgm:spPr/>
      <dgm:t>
        <a:bodyPr/>
        <a:lstStyle/>
        <a:p>
          <a:endParaRPr lang="en-US"/>
        </a:p>
      </dgm:t>
    </dgm:pt>
    <dgm:pt modelId="{95522642-0AD5-4854-A7F9-928C3371CEAB}">
      <dgm:prSet/>
      <dgm:spPr/>
      <dgm:t>
        <a:bodyPr/>
        <a:lstStyle/>
        <a:p>
          <a:r>
            <a:rPr lang="es-MX" b="1"/>
            <a:t>Hora 3:</a:t>
          </a:r>
          <a:r>
            <a:rPr lang="es-MX"/>
            <a:t> Evaluación de habilidades y portafolios digitales </a:t>
          </a:r>
          <a:endParaRPr lang="en-US"/>
        </a:p>
      </dgm:t>
    </dgm:pt>
    <dgm:pt modelId="{F01BE99F-37C0-4B2C-B86F-30EFA0ED75D1}" type="parTrans" cxnId="{465CE19F-CD00-4AFD-BA0C-0F78BB788CEF}">
      <dgm:prSet/>
      <dgm:spPr/>
      <dgm:t>
        <a:bodyPr/>
        <a:lstStyle/>
        <a:p>
          <a:endParaRPr lang="en-US"/>
        </a:p>
      </dgm:t>
    </dgm:pt>
    <dgm:pt modelId="{79F0FEAB-ADAF-4EF8-9396-81F3D25D5F6F}" type="sibTrans" cxnId="{465CE19F-CD00-4AFD-BA0C-0F78BB788CEF}">
      <dgm:prSet/>
      <dgm:spPr/>
      <dgm:t>
        <a:bodyPr/>
        <a:lstStyle/>
        <a:p>
          <a:endParaRPr lang="en-US"/>
        </a:p>
      </dgm:t>
    </dgm:pt>
    <dgm:pt modelId="{8D384704-FA94-461E-910E-2C964AC345EB}">
      <dgm:prSet/>
      <dgm:spPr/>
      <dgm:t>
        <a:bodyPr/>
        <a:lstStyle/>
        <a:p>
          <a:r>
            <a:rPr lang="es-MX" b="1"/>
            <a:t>Hora 4:</a:t>
          </a:r>
          <a:r>
            <a:rPr lang="es-MX"/>
            <a:t> Integración, competencias específicas y síntesis</a:t>
          </a:r>
          <a:endParaRPr lang="en-US"/>
        </a:p>
      </dgm:t>
    </dgm:pt>
    <dgm:pt modelId="{637231FC-7831-4AA1-BB09-89E7CEADA6A1}" type="parTrans" cxnId="{00FAF4EB-3ABB-462A-8C91-2F6443A48FB4}">
      <dgm:prSet/>
      <dgm:spPr/>
      <dgm:t>
        <a:bodyPr/>
        <a:lstStyle/>
        <a:p>
          <a:endParaRPr lang="en-US"/>
        </a:p>
      </dgm:t>
    </dgm:pt>
    <dgm:pt modelId="{D49ADD9D-1680-4A07-B438-60E355E11742}" type="sibTrans" cxnId="{00FAF4EB-3ABB-462A-8C91-2F6443A48FB4}">
      <dgm:prSet/>
      <dgm:spPr/>
      <dgm:t>
        <a:bodyPr/>
        <a:lstStyle/>
        <a:p>
          <a:endParaRPr lang="en-US"/>
        </a:p>
      </dgm:t>
    </dgm:pt>
    <dgm:pt modelId="{EDF1995A-FB19-7445-8005-5BC5FCB165B3}" type="pres">
      <dgm:prSet presAssocID="{955E6263-CD81-48CD-9AF7-025FF468132F}" presName="Name0" presStyleCnt="0">
        <dgm:presLayoutVars>
          <dgm:dir/>
          <dgm:animLvl val="lvl"/>
          <dgm:resizeHandles val="exact"/>
        </dgm:presLayoutVars>
      </dgm:prSet>
      <dgm:spPr/>
    </dgm:pt>
    <dgm:pt modelId="{6346736E-6E38-AF40-A955-D205AE60CE9F}" type="pres">
      <dgm:prSet presAssocID="{993AC591-FDE4-4F29-8CA0-18F124ADB56A}" presName="linNode" presStyleCnt="0"/>
      <dgm:spPr/>
    </dgm:pt>
    <dgm:pt modelId="{4E28D02A-3F2E-1046-BD8C-37ABC452CFDF}" type="pres">
      <dgm:prSet presAssocID="{993AC591-FDE4-4F29-8CA0-18F124ADB56A}" presName="parentText" presStyleLbl="node1" presStyleIdx="0" presStyleCnt="4">
        <dgm:presLayoutVars>
          <dgm:chMax val="1"/>
          <dgm:bulletEnabled val="1"/>
        </dgm:presLayoutVars>
      </dgm:prSet>
      <dgm:spPr/>
    </dgm:pt>
    <dgm:pt modelId="{EF464EEB-584B-DB46-914D-4811CDE1AB3F}" type="pres">
      <dgm:prSet presAssocID="{EE62CE2C-59BF-4C9B-A728-D134C8C97B4D}" presName="sp" presStyleCnt="0"/>
      <dgm:spPr/>
    </dgm:pt>
    <dgm:pt modelId="{F43C13D2-23FD-B44A-B4A9-441D432BC21B}" type="pres">
      <dgm:prSet presAssocID="{0A1317B6-E68B-41AF-B9C3-A236B96E8EFA}" presName="linNode" presStyleCnt="0"/>
      <dgm:spPr/>
    </dgm:pt>
    <dgm:pt modelId="{084FFE65-14E3-7748-96E8-E5F43895EDDC}" type="pres">
      <dgm:prSet presAssocID="{0A1317B6-E68B-41AF-B9C3-A236B96E8EFA}" presName="parentText" presStyleLbl="node1" presStyleIdx="1" presStyleCnt="4">
        <dgm:presLayoutVars>
          <dgm:chMax val="1"/>
          <dgm:bulletEnabled val="1"/>
        </dgm:presLayoutVars>
      </dgm:prSet>
      <dgm:spPr/>
    </dgm:pt>
    <dgm:pt modelId="{90AB5439-8825-A047-9AF7-F42B61A3B9BE}" type="pres">
      <dgm:prSet presAssocID="{79D7CB8A-AF7B-4BD5-9353-774CB38B3839}" presName="sp" presStyleCnt="0"/>
      <dgm:spPr/>
    </dgm:pt>
    <dgm:pt modelId="{F3065C92-C89F-E749-B2C3-1E4E278C24C0}" type="pres">
      <dgm:prSet presAssocID="{95522642-0AD5-4854-A7F9-928C3371CEAB}" presName="linNode" presStyleCnt="0"/>
      <dgm:spPr/>
    </dgm:pt>
    <dgm:pt modelId="{2ECA03EF-33AA-BF46-A87C-D6B603E29D67}" type="pres">
      <dgm:prSet presAssocID="{95522642-0AD5-4854-A7F9-928C3371CEAB}" presName="parentText" presStyleLbl="node1" presStyleIdx="2" presStyleCnt="4">
        <dgm:presLayoutVars>
          <dgm:chMax val="1"/>
          <dgm:bulletEnabled val="1"/>
        </dgm:presLayoutVars>
      </dgm:prSet>
      <dgm:spPr/>
    </dgm:pt>
    <dgm:pt modelId="{AC63675B-D8DC-7A46-9695-81ACA20E11D9}" type="pres">
      <dgm:prSet presAssocID="{79F0FEAB-ADAF-4EF8-9396-81F3D25D5F6F}" presName="sp" presStyleCnt="0"/>
      <dgm:spPr/>
    </dgm:pt>
    <dgm:pt modelId="{9F0E751D-6504-D44F-8C34-28179A3D5BE8}" type="pres">
      <dgm:prSet presAssocID="{8D384704-FA94-461E-910E-2C964AC345EB}" presName="linNode" presStyleCnt="0"/>
      <dgm:spPr/>
    </dgm:pt>
    <dgm:pt modelId="{F0DC259A-5F7D-8240-BD0E-8B99F3A62F6C}" type="pres">
      <dgm:prSet presAssocID="{8D384704-FA94-461E-910E-2C964AC345EB}" presName="parentText" presStyleLbl="node1" presStyleIdx="3" presStyleCnt="4">
        <dgm:presLayoutVars>
          <dgm:chMax val="1"/>
          <dgm:bulletEnabled val="1"/>
        </dgm:presLayoutVars>
      </dgm:prSet>
      <dgm:spPr/>
    </dgm:pt>
  </dgm:ptLst>
  <dgm:cxnLst>
    <dgm:cxn modelId="{669AC833-5AE5-DB4F-BD77-F549E2E39765}" type="presOf" srcId="{993AC591-FDE4-4F29-8CA0-18F124ADB56A}" destId="{4E28D02A-3F2E-1046-BD8C-37ABC452CFDF}" srcOrd="0" destOrd="0" presId="urn:microsoft.com/office/officeart/2005/8/layout/vList5"/>
    <dgm:cxn modelId="{A26EDE6A-12D1-454F-A2D5-8F86EE747779}" type="presOf" srcId="{0A1317B6-E68B-41AF-B9C3-A236B96E8EFA}" destId="{084FFE65-14E3-7748-96E8-E5F43895EDDC}" srcOrd="0" destOrd="0" presId="urn:microsoft.com/office/officeart/2005/8/layout/vList5"/>
    <dgm:cxn modelId="{021B296B-A8D0-E343-BACE-0878BBC11E7E}" type="presOf" srcId="{8D384704-FA94-461E-910E-2C964AC345EB}" destId="{F0DC259A-5F7D-8240-BD0E-8B99F3A62F6C}" srcOrd="0" destOrd="0" presId="urn:microsoft.com/office/officeart/2005/8/layout/vList5"/>
    <dgm:cxn modelId="{FD7AA38D-9108-4D50-846B-814965C0B02C}" srcId="{955E6263-CD81-48CD-9AF7-025FF468132F}" destId="{0A1317B6-E68B-41AF-B9C3-A236B96E8EFA}" srcOrd="1" destOrd="0" parTransId="{C3EAF656-752A-4316-B0DC-BD0ADF88DA7E}" sibTransId="{79D7CB8A-AF7B-4BD5-9353-774CB38B3839}"/>
    <dgm:cxn modelId="{EAB4DF92-DE27-432A-8AF4-17D2B6007E0A}" srcId="{955E6263-CD81-48CD-9AF7-025FF468132F}" destId="{993AC591-FDE4-4F29-8CA0-18F124ADB56A}" srcOrd="0" destOrd="0" parTransId="{0BAB9CBD-71F5-401D-BB6E-E45270A2D0A6}" sibTransId="{EE62CE2C-59BF-4C9B-A728-D134C8C97B4D}"/>
    <dgm:cxn modelId="{465CE19F-CD00-4AFD-BA0C-0F78BB788CEF}" srcId="{955E6263-CD81-48CD-9AF7-025FF468132F}" destId="{95522642-0AD5-4854-A7F9-928C3371CEAB}" srcOrd="2" destOrd="0" parTransId="{F01BE99F-37C0-4B2C-B86F-30EFA0ED75D1}" sibTransId="{79F0FEAB-ADAF-4EF8-9396-81F3D25D5F6F}"/>
    <dgm:cxn modelId="{2B7763CB-79D5-8645-9FB1-D8AF2CDF79FE}" type="presOf" srcId="{95522642-0AD5-4854-A7F9-928C3371CEAB}" destId="{2ECA03EF-33AA-BF46-A87C-D6B603E29D67}" srcOrd="0" destOrd="0" presId="urn:microsoft.com/office/officeart/2005/8/layout/vList5"/>
    <dgm:cxn modelId="{BCAE59DF-F03A-7148-8D6A-FA8E6B22FB19}" type="presOf" srcId="{955E6263-CD81-48CD-9AF7-025FF468132F}" destId="{EDF1995A-FB19-7445-8005-5BC5FCB165B3}" srcOrd="0" destOrd="0" presId="urn:microsoft.com/office/officeart/2005/8/layout/vList5"/>
    <dgm:cxn modelId="{00FAF4EB-3ABB-462A-8C91-2F6443A48FB4}" srcId="{955E6263-CD81-48CD-9AF7-025FF468132F}" destId="{8D384704-FA94-461E-910E-2C964AC345EB}" srcOrd="3" destOrd="0" parTransId="{637231FC-7831-4AA1-BB09-89E7CEADA6A1}" sibTransId="{D49ADD9D-1680-4A07-B438-60E355E11742}"/>
    <dgm:cxn modelId="{67E69932-3222-6041-85D1-98BA59CAE9A6}" type="presParOf" srcId="{EDF1995A-FB19-7445-8005-5BC5FCB165B3}" destId="{6346736E-6E38-AF40-A955-D205AE60CE9F}" srcOrd="0" destOrd="0" presId="urn:microsoft.com/office/officeart/2005/8/layout/vList5"/>
    <dgm:cxn modelId="{1E01E9BC-C526-C542-9E88-DDA8ACA99AAE}" type="presParOf" srcId="{6346736E-6E38-AF40-A955-D205AE60CE9F}" destId="{4E28D02A-3F2E-1046-BD8C-37ABC452CFDF}" srcOrd="0" destOrd="0" presId="urn:microsoft.com/office/officeart/2005/8/layout/vList5"/>
    <dgm:cxn modelId="{1D0F32E5-7B40-1044-8330-ECB2648345DB}" type="presParOf" srcId="{EDF1995A-FB19-7445-8005-5BC5FCB165B3}" destId="{EF464EEB-584B-DB46-914D-4811CDE1AB3F}" srcOrd="1" destOrd="0" presId="urn:microsoft.com/office/officeart/2005/8/layout/vList5"/>
    <dgm:cxn modelId="{7580BE74-7634-D84A-8B02-AFBE92C05AAA}" type="presParOf" srcId="{EDF1995A-FB19-7445-8005-5BC5FCB165B3}" destId="{F43C13D2-23FD-B44A-B4A9-441D432BC21B}" srcOrd="2" destOrd="0" presId="urn:microsoft.com/office/officeart/2005/8/layout/vList5"/>
    <dgm:cxn modelId="{269F339C-1F63-EA48-BDBF-686A34D12A78}" type="presParOf" srcId="{F43C13D2-23FD-B44A-B4A9-441D432BC21B}" destId="{084FFE65-14E3-7748-96E8-E5F43895EDDC}" srcOrd="0" destOrd="0" presId="urn:microsoft.com/office/officeart/2005/8/layout/vList5"/>
    <dgm:cxn modelId="{D9B8C604-833E-E04D-B48E-84AFE62D9899}" type="presParOf" srcId="{EDF1995A-FB19-7445-8005-5BC5FCB165B3}" destId="{90AB5439-8825-A047-9AF7-F42B61A3B9BE}" srcOrd="3" destOrd="0" presId="urn:microsoft.com/office/officeart/2005/8/layout/vList5"/>
    <dgm:cxn modelId="{BBA4E0F3-CB97-E446-A008-EB2BA01BC33D}" type="presParOf" srcId="{EDF1995A-FB19-7445-8005-5BC5FCB165B3}" destId="{F3065C92-C89F-E749-B2C3-1E4E278C24C0}" srcOrd="4" destOrd="0" presId="urn:microsoft.com/office/officeart/2005/8/layout/vList5"/>
    <dgm:cxn modelId="{3AF11969-EDF6-8441-9A30-6E0A13F8B034}" type="presParOf" srcId="{F3065C92-C89F-E749-B2C3-1E4E278C24C0}" destId="{2ECA03EF-33AA-BF46-A87C-D6B603E29D67}" srcOrd="0" destOrd="0" presId="urn:microsoft.com/office/officeart/2005/8/layout/vList5"/>
    <dgm:cxn modelId="{CF10D967-6F57-6C49-96EF-97CD1BF154CB}" type="presParOf" srcId="{EDF1995A-FB19-7445-8005-5BC5FCB165B3}" destId="{AC63675B-D8DC-7A46-9695-81ACA20E11D9}" srcOrd="5" destOrd="0" presId="urn:microsoft.com/office/officeart/2005/8/layout/vList5"/>
    <dgm:cxn modelId="{67A7A685-2C88-B742-9817-AD4CEFEB5E3F}" type="presParOf" srcId="{EDF1995A-FB19-7445-8005-5BC5FCB165B3}" destId="{9F0E751D-6504-D44F-8C34-28179A3D5BE8}" srcOrd="6" destOrd="0" presId="urn:microsoft.com/office/officeart/2005/8/layout/vList5"/>
    <dgm:cxn modelId="{8DBE6DF3-599F-E649-9D0D-74FC108B3858}" type="presParOf" srcId="{9F0E751D-6504-D44F-8C34-28179A3D5BE8}" destId="{F0DC259A-5F7D-8240-BD0E-8B99F3A62F6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9D75A3-EC21-4119-AC90-F27F7824311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02E0250-BA74-4D5E-A3AB-4311CE9600F0}">
      <dgm:prSet/>
      <dgm:spPr/>
      <dgm:t>
        <a:bodyPr/>
        <a:lstStyle/>
        <a:p>
          <a:r>
            <a:rPr lang="es-MX"/>
            <a:t>• </a:t>
          </a:r>
          <a:r>
            <a:rPr lang="es-MX" b="1"/>
            <a:t>Evaluación Tradicional vs. Evaluación Auténtica</a:t>
          </a:r>
          <a:r>
            <a:rPr lang="es-MX"/>
            <a:t> </a:t>
          </a:r>
          <a:endParaRPr lang="en-US"/>
        </a:p>
      </dgm:t>
    </dgm:pt>
    <dgm:pt modelId="{A987DB8F-5D35-4A0C-9A63-A20DA302C426}" type="parTrans" cxnId="{CB6192E9-C302-4A31-89B1-76F2B0217054}">
      <dgm:prSet/>
      <dgm:spPr/>
      <dgm:t>
        <a:bodyPr/>
        <a:lstStyle/>
        <a:p>
          <a:endParaRPr lang="en-US"/>
        </a:p>
      </dgm:t>
    </dgm:pt>
    <dgm:pt modelId="{C3F35F2E-506A-4B0F-8639-22420AB2E1B3}" type="sibTrans" cxnId="{CB6192E9-C302-4A31-89B1-76F2B0217054}">
      <dgm:prSet/>
      <dgm:spPr/>
      <dgm:t>
        <a:bodyPr/>
        <a:lstStyle/>
        <a:p>
          <a:endParaRPr lang="en-US"/>
        </a:p>
      </dgm:t>
    </dgm:pt>
    <dgm:pt modelId="{8033E585-CE25-4E60-AC27-720D4D3E13A9}">
      <dgm:prSet/>
      <dgm:spPr/>
      <dgm:t>
        <a:bodyPr/>
        <a:lstStyle/>
        <a:p>
          <a:r>
            <a:rPr lang="es-MX"/>
            <a:t>• De medir conocimiento a evaluar competencias </a:t>
          </a:r>
          <a:endParaRPr lang="en-US"/>
        </a:p>
      </dgm:t>
    </dgm:pt>
    <dgm:pt modelId="{C8F6D841-FE63-478D-8179-8CD6D9276129}" type="parTrans" cxnId="{9AFD755D-A10D-4A40-A15F-115832A41ABA}">
      <dgm:prSet/>
      <dgm:spPr/>
      <dgm:t>
        <a:bodyPr/>
        <a:lstStyle/>
        <a:p>
          <a:endParaRPr lang="en-US"/>
        </a:p>
      </dgm:t>
    </dgm:pt>
    <dgm:pt modelId="{9A97CDB8-9D87-4C4D-8D4A-11E4965239FD}" type="sibTrans" cxnId="{9AFD755D-A10D-4A40-A15F-115832A41ABA}">
      <dgm:prSet/>
      <dgm:spPr/>
      <dgm:t>
        <a:bodyPr/>
        <a:lstStyle/>
        <a:p>
          <a:endParaRPr lang="en-US"/>
        </a:p>
      </dgm:t>
    </dgm:pt>
    <dgm:pt modelId="{6F6149F2-DAF3-4FD6-8984-4FD9E12246A5}">
      <dgm:prSet/>
      <dgm:spPr/>
      <dgm:t>
        <a:bodyPr/>
        <a:lstStyle/>
        <a:p>
          <a:r>
            <a:rPr lang="es-MX"/>
            <a:t>• Integración disciplinaria requiere evaluación integrada </a:t>
          </a:r>
          <a:endParaRPr lang="en-US"/>
        </a:p>
      </dgm:t>
    </dgm:pt>
    <dgm:pt modelId="{128213D1-A3B1-4BF1-93AA-C287B4B5A781}" type="parTrans" cxnId="{B1203CC3-5673-47C3-9899-F3EBB1CEBC59}">
      <dgm:prSet/>
      <dgm:spPr/>
      <dgm:t>
        <a:bodyPr/>
        <a:lstStyle/>
        <a:p>
          <a:endParaRPr lang="en-US"/>
        </a:p>
      </dgm:t>
    </dgm:pt>
    <dgm:pt modelId="{2914A070-099A-42E1-8F99-4240D8D04771}" type="sibTrans" cxnId="{B1203CC3-5673-47C3-9899-F3EBB1CEBC59}">
      <dgm:prSet/>
      <dgm:spPr/>
      <dgm:t>
        <a:bodyPr/>
        <a:lstStyle/>
        <a:p>
          <a:endParaRPr lang="en-US"/>
        </a:p>
      </dgm:t>
    </dgm:pt>
    <dgm:pt modelId="{3B3983FF-CC52-4E49-A045-357E2547413B}">
      <dgm:prSet/>
      <dgm:spPr/>
      <dgm:t>
        <a:bodyPr/>
        <a:lstStyle/>
        <a:p>
          <a:r>
            <a:rPr lang="es-MX"/>
            <a:t>• El reto de evaluar creatividad y pensamiento crítico • Adaptación al entorno digital sin perder autenticidad</a:t>
          </a:r>
          <a:endParaRPr lang="en-US"/>
        </a:p>
      </dgm:t>
    </dgm:pt>
    <dgm:pt modelId="{A97E27F2-FE1F-4AFB-BCFC-72638DBFB03C}" type="parTrans" cxnId="{07ED1C55-3EE2-4539-98AB-76C5F4A8E753}">
      <dgm:prSet/>
      <dgm:spPr/>
      <dgm:t>
        <a:bodyPr/>
        <a:lstStyle/>
        <a:p>
          <a:endParaRPr lang="en-US"/>
        </a:p>
      </dgm:t>
    </dgm:pt>
    <dgm:pt modelId="{9C02134B-49E1-4F0B-8183-3D2EEA390B1B}" type="sibTrans" cxnId="{07ED1C55-3EE2-4539-98AB-76C5F4A8E753}">
      <dgm:prSet/>
      <dgm:spPr/>
      <dgm:t>
        <a:bodyPr/>
        <a:lstStyle/>
        <a:p>
          <a:endParaRPr lang="en-US"/>
        </a:p>
      </dgm:t>
    </dgm:pt>
    <dgm:pt modelId="{075E28A6-19B7-A94D-B563-6A5CA8FBBFC7}" type="pres">
      <dgm:prSet presAssocID="{C89D75A3-EC21-4119-AC90-F27F7824311A}" presName="linear" presStyleCnt="0">
        <dgm:presLayoutVars>
          <dgm:animLvl val="lvl"/>
          <dgm:resizeHandles val="exact"/>
        </dgm:presLayoutVars>
      </dgm:prSet>
      <dgm:spPr/>
    </dgm:pt>
    <dgm:pt modelId="{0589F268-63B5-0D4F-86EA-3638E2EE455C}" type="pres">
      <dgm:prSet presAssocID="{102E0250-BA74-4D5E-A3AB-4311CE9600F0}" presName="parentText" presStyleLbl="node1" presStyleIdx="0" presStyleCnt="4">
        <dgm:presLayoutVars>
          <dgm:chMax val="0"/>
          <dgm:bulletEnabled val="1"/>
        </dgm:presLayoutVars>
      </dgm:prSet>
      <dgm:spPr/>
    </dgm:pt>
    <dgm:pt modelId="{D19B2427-DC34-2547-A9C2-63E0F993303D}" type="pres">
      <dgm:prSet presAssocID="{C3F35F2E-506A-4B0F-8639-22420AB2E1B3}" presName="spacer" presStyleCnt="0"/>
      <dgm:spPr/>
    </dgm:pt>
    <dgm:pt modelId="{3EA04FD9-A5B9-1B4E-A014-740A554C2AA9}" type="pres">
      <dgm:prSet presAssocID="{8033E585-CE25-4E60-AC27-720D4D3E13A9}" presName="parentText" presStyleLbl="node1" presStyleIdx="1" presStyleCnt="4">
        <dgm:presLayoutVars>
          <dgm:chMax val="0"/>
          <dgm:bulletEnabled val="1"/>
        </dgm:presLayoutVars>
      </dgm:prSet>
      <dgm:spPr/>
    </dgm:pt>
    <dgm:pt modelId="{A07B104B-2D9A-5A4C-B2D2-3AEEAE960F82}" type="pres">
      <dgm:prSet presAssocID="{9A97CDB8-9D87-4C4D-8D4A-11E4965239FD}" presName="spacer" presStyleCnt="0"/>
      <dgm:spPr/>
    </dgm:pt>
    <dgm:pt modelId="{29C8FD20-072A-CD45-839D-A33599338757}" type="pres">
      <dgm:prSet presAssocID="{6F6149F2-DAF3-4FD6-8984-4FD9E12246A5}" presName="parentText" presStyleLbl="node1" presStyleIdx="2" presStyleCnt="4">
        <dgm:presLayoutVars>
          <dgm:chMax val="0"/>
          <dgm:bulletEnabled val="1"/>
        </dgm:presLayoutVars>
      </dgm:prSet>
      <dgm:spPr/>
    </dgm:pt>
    <dgm:pt modelId="{7AD45BAA-5A80-5F4E-801F-0654613D9310}" type="pres">
      <dgm:prSet presAssocID="{2914A070-099A-42E1-8F99-4240D8D04771}" presName="spacer" presStyleCnt="0"/>
      <dgm:spPr/>
    </dgm:pt>
    <dgm:pt modelId="{D9EFA53D-4594-9C4F-80CD-8F0CBAC9380A}" type="pres">
      <dgm:prSet presAssocID="{3B3983FF-CC52-4E49-A045-357E2547413B}" presName="parentText" presStyleLbl="node1" presStyleIdx="3" presStyleCnt="4">
        <dgm:presLayoutVars>
          <dgm:chMax val="0"/>
          <dgm:bulletEnabled val="1"/>
        </dgm:presLayoutVars>
      </dgm:prSet>
      <dgm:spPr/>
    </dgm:pt>
  </dgm:ptLst>
  <dgm:cxnLst>
    <dgm:cxn modelId="{08CAFD03-E406-454C-BFBD-F0799B2284F6}" type="presOf" srcId="{6F6149F2-DAF3-4FD6-8984-4FD9E12246A5}" destId="{29C8FD20-072A-CD45-839D-A33599338757}" srcOrd="0" destOrd="0" presId="urn:microsoft.com/office/officeart/2005/8/layout/vList2"/>
    <dgm:cxn modelId="{07ED1C55-3EE2-4539-98AB-76C5F4A8E753}" srcId="{C89D75A3-EC21-4119-AC90-F27F7824311A}" destId="{3B3983FF-CC52-4E49-A045-357E2547413B}" srcOrd="3" destOrd="0" parTransId="{A97E27F2-FE1F-4AFB-BCFC-72638DBFB03C}" sibTransId="{9C02134B-49E1-4F0B-8183-3D2EEA390B1B}"/>
    <dgm:cxn modelId="{E257EC5B-2172-B841-B0A7-72742541AC00}" type="presOf" srcId="{8033E585-CE25-4E60-AC27-720D4D3E13A9}" destId="{3EA04FD9-A5B9-1B4E-A014-740A554C2AA9}" srcOrd="0" destOrd="0" presId="urn:microsoft.com/office/officeart/2005/8/layout/vList2"/>
    <dgm:cxn modelId="{9AFD755D-A10D-4A40-A15F-115832A41ABA}" srcId="{C89D75A3-EC21-4119-AC90-F27F7824311A}" destId="{8033E585-CE25-4E60-AC27-720D4D3E13A9}" srcOrd="1" destOrd="0" parTransId="{C8F6D841-FE63-478D-8179-8CD6D9276129}" sibTransId="{9A97CDB8-9D87-4C4D-8D4A-11E4965239FD}"/>
    <dgm:cxn modelId="{E1D41FC3-13CC-1F4A-932E-F2820A9186BA}" type="presOf" srcId="{C89D75A3-EC21-4119-AC90-F27F7824311A}" destId="{075E28A6-19B7-A94D-B563-6A5CA8FBBFC7}" srcOrd="0" destOrd="0" presId="urn:microsoft.com/office/officeart/2005/8/layout/vList2"/>
    <dgm:cxn modelId="{B1203CC3-5673-47C3-9899-F3EBB1CEBC59}" srcId="{C89D75A3-EC21-4119-AC90-F27F7824311A}" destId="{6F6149F2-DAF3-4FD6-8984-4FD9E12246A5}" srcOrd="2" destOrd="0" parTransId="{128213D1-A3B1-4BF1-93AA-C287B4B5A781}" sibTransId="{2914A070-099A-42E1-8F99-4240D8D04771}"/>
    <dgm:cxn modelId="{58BEDDC5-2ADD-5D4C-A750-DC475CEB0D2B}" type="presOf" srcId="{3B3983FF-CC52-4E49-A045-357E2547413B}" destId="{D9EFA53D-4594-9C4F-80CD-8F0CBAC9380A}" srcOrd="0" destOrd="0" presId="urn:microsoft.com/office/officeart/2005/8/layout/vList2"/>
    <dgm:cxn modelId="{CB6192E9-C302-4A31-89B1-76F2B0217054}" srcId="{C89D75A3-EC21-4119-AC90-F27F7824311A}" destId="{102E0250-BA74-4D5E-A3AB-4311CE9600F0}" srcOrd="0" destOrd="0" parTransId="{A987DB8F-5D35-4A0C-9A63-A20DA302C426}" sibTransId="{C3F35F2E-506A-4B0F-8639-22420AB2E1B3}"/>
    <dgm:cxn modelId="{6539E2F0-E66C-5844-B9D3-EA8FCA184D69}" type="presOf" srcId="{102E0250-BA74-4D5E-A3AB-4311CE9600F0}" destId="{0589F268-63B5-0D4F-86EA-3638E2EE455C}" srcOrd="0" destOrd="0" presId="urn:microsoft.com/office/officeart/2005/8/layout/vList2"/>
    <dgm:cxn modelId="{F82EEF6F-91ED-0246-A047-A52D5EFF0B71}" type="presParOf" srcId="{075E28A6-19B7-A94D-B563-6A5CA8FBBFC7}" destId="{0589F268-63B5-0D4F-86EA-3638E2EE455C}" srcOrd="0" destOrd="0" presId="urn:microsoft.com/office/officeart/2005/8/layout/vList2"/>
    <dgm:cxn modelId="{63745FF0-53E0-E547-88F9-03A6207E626F}" type="presParOf" srcId="{075E28A6-19B7-A94D-B563-6A5CA8FBBFC7}" destId="{D19B2427-DC34-2547-A9C2-63E0F993303D}" srcOrd="1" destOrd="0" presId="urn:microsoft.com/office/officeart/2005/8/layout/vList2"/>
    <dgm:cxn modelId="{6733D294-77DC-F64C-AE32-3A2435B4D0B3}" type="presParOf" srcId="{075E28A6-19B7-A94D-B563-6A5CA8FBBFC7}" destId="{3EA04FD9-A5B9-1B4E-A014-740A554C2AA9}" srcOrd="2" destOrd="0" presId="urn:microsoft.com/office/officeart/2005/8/layout/vList2"/>
    <dgm:cxn modelId="{F6552B41-1402-C44E-B5E1-2CF0CE3D3021}" type="presParOf" srcId="{075E28A6-19B7-A94D-B563-6A5CA8FBBFC7}" destId="{A07B104B-2D9A-5A4C-B2D2-3AEEAE960F82}" srcOrd="3" destOrd="0" presId="urn:microsoft.com/office/officeart/2005/8/layout/vList2"/>
    <dgm:cxn modelId="{21DBDF51-2533-4C4D-B16F-D3CBC5FDD234}" type="presParOf" srcId="{075E28A6-19B7-A94D-B563-6A5CA8FBBFC7}" destId="{29C8FD20-072A-CD45-839D-A33599338757}" srcOrd="4" destOrd="0" presId="urn:microsoft.com/office/officeart/2005/8/layout/vList2"/>
    <dgm:cxn modelId="{3C56BE34-9E67-0C4D-8612-1935CEDD5012}" type="presParOf" srcId="{075E28A6-19B7-A94D-B563-6A5CA8FBBFC7}" destId="{7AD45BAA-5A80-5F4E-801F-0654613D9310}" srcOrd="5" destOrd="0" presId="urn:microsoft.com/office/officeart/2005/8/layout/vList2"/>
    <dgm:cxn modelId="{5BA32210-1B98-884E-A0DC-CCE50902719C}" type="presParOf" srcId="{075E28A6-19B7-A94D-B563-6A5CA8FBBFC7}" destId="{D9EFA53D-4594-9C4F-80CD-8F0CBAC9380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BF1B2A-6BA1-402D-90B2-5CFBEE7CDC47}"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FAB53823-E854-4A68-A739-7776F11EB89F}">
      <dgm:prSet/>
      <dgm:spPr/>
      <dgm:t>
        <a:bodyPr/>
        <a:lstStyle/>
        <a:p>
          <a:r>
            <a:rPr lang="es-MX"/>
            <a:t>• </a:t>
          </a:r>
          <a:r>
            <a:rPr lang="es-MX" b="1"/>
            <a:t>Contextualizada:</a:t>
          </a:r>
          <a:r>
            <a:rPr lang="es-MX"/>
            <a:t> Problemas reales, situaciones significativas </a:t>
          </a:r>
          <a:endParaRPr lang="en-US"/>
        </a:p>
      </dgm:t>
    </dgm:pt>
    <dgm:pt modelId="{A81F1556-0FF5-4A64-B199-411DB3C8B057}" type="parTrans" cxnId="{5667F9B5-6C6A-4316-A7F8-C62B8F5498A4}">
      <dgm:prSet/>
      <dgm:spPr/>
      <dgm:t>
        <a:bodyPr/>
        <a:lstStyle/>
        <a:p>
          <a:endParaRPr lang="en-US"/>
        </a:p>
      </dgm:t>
    </dgm:pt>
    <dgm:pt modelId="{81F1A048-2CA9-41F3-AE81-F4475CA20DBA}" type="sibTrans" cxnId="{5667F9B5-6C6A-4316-A7F8-C62B8F5498A4}">
      <dgm:prSet/>
      <dgm:spPr/>
      <dgm:t>
        <a:bodyPr/>
        <a:lstStyle/>
        <a:p>
          <a:endParaRPr lang="en-US"/>
        </a:p>
      </dgm:t>
    </dgm:pt>
    <dgm:pt modelId="{98937894-83E0-4BC9-95A4-E92E791E6548}">
      <dgm:prSet/>
      <dgm:spPr/>
      <dgm:t>
        <a:bodyPr/>
        <a:lstStyle/>
        <a:p>
          <a:r>
            <a:rPr lang="es-MX"/>
            <a:t>• </a:t>
          </a:r>
          <a:r>
            <a:rPr lang="es-MX" b="1"/>
            <a:t>Multidimensional:</a:t>
          </a:r>
          <a:r>
            <a:rPr lang="es-MX"/>
            <a:t> Habilidades técnicas + competencias transversales </a:t>
          </a:r>
          <a:endParaRPr lang="en-US"/>
        </a:p>
      </dgm:t>
    </dgm:pt>
    <dgm:pt modelId="{A6062F57-1419-41AD-BE4D-6C4EF6F01265}" type="parTrans" cxnId="{D6694B9A-E4A7-452A-A907-7139E1BE979B}">
      <dgm:prSet/>
      <dgm:spPr/>
      <dgm:t>
        <a:bodyPr/>
        <a:lstStyle/>
        <a:p>
          <a:endParaRPr lang="en-US"/>
        </a:p>
      </dgm:t>
    </dgm:pt>
    <dgm:pt modelId="{9FCDD089-0B34-4A2D-B860-2BD2D9AC29BF}" type="sibTrans" cxnId="{D6694B9A-E4A7-452A-A907-7139E1BE979B}">
      <dgm:prSet/>
      <dgm:spPr/>
      <dgm:t>
        <a:bodyPr/>
        <a:lstStyle/>
        <a:p>
          <a:endParaRPr lang="en-US"/>
        </a:p>
      </dgm:t>
    </dgm:pt>
    <dgm:pt modelId="{43122945-5CA6-48D5-802F-77A4A6434023}">
      <dgm:prSet/>
      <dgm:spPr/>
      <dgm:t>
        <a:bodyPr/>
        <a:lstStyle/>
        <a:p>
          <a:r>
            <a:rPr lang="es-MX"/>
            <a:t>• </a:t>
          </a:r>
          <a:r>
            <a:rPr lang="es-MX" b="1"/>
            <a:t>Procesual:</a:t>
          </a:r>
          <a:r>
            <a:rPr lang="es-MX"/>
            <a:t> Evaluación del proceso, no solo del producto final </a:t>
          </a:r>
          <a:endParaRPr lang="en-US"/>
        </a:p>
      </dgm:t>
    </dgm:pt>
    <dgm:pt modelId="{6135B09A-ADDE-4D44-AAF7-1C57B9FBC520}" type="parTrans" cxnId="{15C20C7B-6A4F-4CCD-915C-1828B44FF08F}">
      <dgm:prSet/>
      <dgm:spPr/>
      <dgm:t>
        <a:bodyPr/>
        <a:lstStyle/>
        <a:p>
          <a:endParaRPr lang="en-US"/>
        </a:p>
      </dgm:t>
    </dgm:pt>
    <dgm:pt modelId="{1BAA96D2-A741-4E6D-B957-22A3B5F4C245}" type="sibTrans" cxnId="{15C20C7B-6A4F-4CCD-915C-1828B44FF08F}">
      <dgm:prSet/>
      <dgm:spPr/>
      <dgm:t>
        <a:bodyPr/>
        <a:lstStyle/>
        <a:p>
          <a:endParaRPr lang="en-US"/>
        </a:p>
      </dgm:t>
    </dgm:pt>
    <dgm:pt modelId="{467AE976-9FA4-4AE0-B7E6-A7443EB2FFDB}">
      <dgm:prSet/>
      <dgm:spPr/>
      <dgm:t>
        <a:bodyPr/>
        <a:lstStyle/>
        <a:p>
          <a:r>
            <a:rPr lang="es-MX"/>
            <a:t>• </a:t>
          </a:r>
          <a:r>
            <a:rPr lang="es-MX" b="1"/>
            <a:t>Reflexiva:</a:t>
          </a:r>
          <a:r>
            <a:rPr lang="es-MX"/>
            <a:t> Metacognición y autorregulación del aprendizaje </a:t>
          </a:r>
          <a:endParaRPr lang="en-US"/>
        </a:p>
      </dgm:t>
    </dgm:pt>
    <dgm:pt modelId="{1BB0D22F-9486-4C71-B0C8-946696FD2CCB}" type="parTrans" cxnId="{21B51C97-E44B-4D7E-9570-092916495C0C}">
      <dgm:prSet/>
      <dgm:spPr/>
      <dgm:t>
        <a:bodyPr/>
        <a:lstStyle/>
        <a:p>
          <a:endParaRPr lang="en-US"/>
        </a:p>
      </dgm:t>
    </dgm:pt>
    <dgm:pt modelId="{EF9BC26A-AD0F-47DB-8F57-4C7BAB85ED74}" type="sibTrans" cxnId="{21B51C97-E44B-4D7E-9570-092916495C0C}">
      <dgm:prSet/>
      <dgm:spPr/>
      <dgm:t>
        <a:bodyPr/>
        <a:lstStyle/>
        <a:p>
          <a:endParaRPr lang="en-US"/>
        </a:p>
      </dgm:t>
    </dgm:pt>
    <dgm:pt modelId="{2CB72713-2F24-4465-8B36-409C4DF2E608}">
      <dgm:prSet/>
      <dgm:spPr/>
      <dgm:t>
        <a:bodyPr/>
        <a:lstStyle/>
        <a:p>
          <a:r>
            <a:rPr lang="es-MX"/>
            <a:t>• </a:t>
          </a:r>
          <a:r>
            <a:rPr lang="es-MX" b="1"/>
            <a:t>Colaborativa:</a:t>
          </a:r>
          <a:r>
            <a:rPr lang="es-MX"/>
            <a:t> Evaluación entre pares y autoevaluación</a:t>
          </a:r>
          <a:endParaRPr lang="en-US"/>
        </a:p>
      </dgm:t>
    </dgm:pt>
    <dgm:pt modelId="{91A4D449-EFFB-467A-A52B-FBA47D6C4B95}" type="parTrans" cxnId="{BC7E9393-B4B4-4973-BAE5-E0D2BABF71C7}">
      <dgm:prSet/>
      <dgm:spPr/>
      <dgm:t>
        <a:bodyPr/>
        <a:lstStyle/>
        <a:p>
          <a:endParaRPr lang="en-US"/>
        </a:p>
      </dgm:t>
    </dgm:pt>
    <dgm:pt modelId="{425C560C-5C9B-4F55-85D6-7E358C6F54AC}" type="sibTrans" cxnId="{BC7E9393-B4B4-4973-BAE5-E0D2BABF71C7}">
      <dgm:prSet/>
      <dgm:spPr/>
      <dgm:t>
        <a:bodyPr/>
        <a:lstStyle/>
        <a:p>
          <a:endParaRPr lang="en-US"/>
        </a:p>
      </dgm:t>
    </dgm:pt>
    <dgm:pt modelId="{BB5CE338-49C9-F340-9F5B-F28F87FCBB3D}" type="pres">
      <dgm:prSet presAssocID="{58BF1B2A-6BA1-402D-90B2-5CFBEE7CDC47}" presName="vert0" presStyleCnt="0">
        <dgm:presLayoutVars>
          <dgm:dir/>
          <dgm:animOne val="branch"/>
          <dgm:animLvl val="lvl"/>
        </dgm:presLayoutVars>
      </dgm:prSet>
      <dgm:spPr/>
    </dgm:pt>
    <dgm:pt modelId="{6BE61477-7E41-5744-A0FC-51C839762F46}" type="pres">
      <dgm:prSet presAssocID="{FAB53823-E854-4A68-A739-7776F11EB89F}" presName="thickLine" presStyleLbl="alignNode1" presStyleIdx="0" presStyleCnt="5"/>
      <dgm:spPr/>
    </dgm:pt>
    <dgm:pt modelId="{3902FFCD-FBC8-D747-ADC3-84D121F06561}" type="pres">
      <dgm:prSet presAssocID="{FAB53823-E854-4A68-A739-7776F11EB89F}" presName="horz1" presStyleCnt="0"/>
      <dgm:spPr/>
    </dgm:pt>
    <dgm:pt modelId="{DA720FCA-A24B-2C4E-8E7E-59B60800F2C1}" type="pres">
      <dgm:prSet presAssocID="{FAB53823-E854-4A68-A739-7776F11EB89F}" presName="tx1" presStyleLbl="revTx" presStyleIdx="0" presStyleCnt="5"/>
      <dgm:spPr/>
    </dgm:pt>
    <dgm:pt modelId="{FAB607FE-F131-624A-A779-6331C5DDF52B}" type="pres">
      <dgm:prSet presAssocID="{FAB53823-E854-4A68-A739-7776F11EB89F}" presName="vert1" presStyleCnt="0"/>
      <dgm:spPr/>
    </dgm:pt>
    <dgm:pt modelId="{CBE9807A-14F7-D84D-AF31-CA2F93C7E5E7}" type="pres">
      <dgm:prSet presAssocID="{98937894-83E0-4BC9-95A4-E92E791E6548}" presName="thickLine" presStyleLbl="alignNode1" presStyleIdx="1" presStyleCnt="5"/>
      <dgm:spPr/>
    </dgm:pt>
    <dgm:pt modelId="{8D090D64-B537-1E49-8856-1E7CD74F20F7}" type="pres">
      <dgm:prSet presAssocID="{98937894-83E0-4BC9-95A4-E92E791E6548}" presName="horz1" presStyleCnt="0"/>
      <dgm:spPr/>
    </dgm:pt>
    <dgm:pt modelId="{A93DE80D-55DB-EC49-AB1D-80956231CDB2}" type="pres">
      <dgm:prSet presAssocID="{98937894-83E0-4BC9-95A4-E92E791E6548}" presName="tx1" presStyleLbl="revTx" presStyleIdx="1" presStyleCnt="5"/>
      <dgm:spPr/>
    </dgm:pt>
    <dgm:pt modelId="{EE893AF5-F487-3649-92B2-702472957FDF}" type="pres">
      <dgm:prSet presAssocID="{98937894-83E0-4BC9-95A4-E92E791E6548}" presName="vert1" presStyleCnt="0"/>
      <dgm:spPr/>
    </dgm:pt>
    <dgm:pt modelId="{7E4F8BC8-3CB2-064C-A528-228FDD588397}" type="pres">
      <dgm:prSet presAssocID="{43122945-5CA6-48D5-802F-77A4A6434023}" presName="thickLine" presStyleLbl="alignNode1" presStyleIdx="2" presStyleCnt="5"/>
      <dgm:spPr/>
    </dgm:pt>
    <dgm:pt modelId="{B6F0E4CB-A37B-294D-ABEA-DE54AB8FAA77}" type="pres">
      <dgm:prSet presAssocID="{43122945-5CA6-48D5-802F-77A4A6434023}" presName="horz1" presStyleCnt="0"/>
      <dgm:spPr/>
    </dgm:pt>
    <dgm:pt modelId="{DE62D9AA-09F7-2848-9DFB-53EA8E36300D}" type="pres">
      <dgm:prSet presAssocID="{43122945-5CA6-48D5-802F-77A4A6434023}" presName="tx1" presStyleLbl="revTx" presStyleIdx="2" presStyleCnt="5"/>
      <dgm:spPr/>
    </dgm:pt>
    <dgm:pt modelId="{FA7847FA-09D6-1048-BA21-EEB695047149}" type="pres">
      <dgm:prSet presAssocID="{43122945-5CA6-48D5-802F-77A4A6434023}" presName="vert1" presStyleCnt="0"/>
      <dgm:spPr/>
    </dgm:pt>
    <dgm:pt modelId="{38885051-B384-854B-BEE0-B51F07A5568A}" type="pres">
      <dgm:prSet presAssocID="{467AE976-9FA4-4AE0-B7E6-A7443EB2FFDB}" presName="thickLine" presStyleLbl="alignNode1" presStyleIdx="3" presStyleCnt="5"/>
      <dgm:spPr/>
    </dgm:pt>
    <dgm:pt modelId="{2D2F25A7-EBD8-3E4A-BDDC-880DB35E7D1A}" type="pres">
      <dgm:prSet presAssocID="{467AE976-9FA4-4AE0-B7E6-A7443EB2FFDB}" presName="horz1" presStyleCnt="0"/>
      <dgm:spPr/>
    </dgm:pt>
    <dgm:pt modelId="{3AF62078-9EA5-2640-9AE8-896F9C4FB41F}" type="pres">
      <dgm:prSet presAssocID="{467AE976-9FA4-4AE0-B7E6-A7443EB2FFDB}" presName="tx1" presStyleLbl="revTx" presStyleIdx="3" presStyleCnt="5"/>
      <dgm:spPr/>
    </dgm:pt>
    <dgm:pt modelId="{845C06E2-4D20-6F40-971C-99EDF583F072}" type="pres">
      <dgm:prSet presAssocID="{467AE976-9FA4-4AE0-B7E6-A7443EB2FFDB}" presName="vert1" presStyleCnt="0"/>
      <dgm:spPr/>
    </dgm:pt>
    <dgm:pt modelId="{BBF9911A-CFF0-E240-BC3B-9C3250E7D0FE}" type="pres">
      <dgm:prSet presAssocID="{2CB72713-2F24-4465-8B36-409C4DF2E608}" presName="thickLine" presStyleLbl="alignNode1" presStyleIdx="4" presStyleCnt="5"/>
      <dgm:spPr/>
    </dgm:pt>
    <dgm:pt modelId="{7C10A2C5-9364-0343-AEB8-0DE9A4C62221}" type="pres">
      <dgm:prSet presAssocID="{2CB72713-2F24-4465-8B36-409C4DF2E608}" presName="horz1" presStyleCnt="0"/>
      <dgm:spPr/>
    </dgm:pt>
    <dgm:pt modelId="{A304BF7E-C12B-1E43-966C-F7FFF9D5B99C}" type="pres">
      <dgm:prSet presAssocID="{2CB72713-2F24-4465-8B36-409C4DF2E608}" presName="tx1" presStyleLbl="revTx" presStyleIdx="4" presStyleCnt="5"/>
      <dgm:spPr/>
    </dgm:pt>
    <dgm:pt modelId="{3FB97C6B-DBB5-B640-BF79-24E43021099D}" type="pres">
      <dgm:prSet presAssocID="{2CB72713-2F24-4465-8B36-409C4DF2E608}" presName="vert1" presStyleCnt="0"/>
      <dgm:spPr/>
    </dgm:pt>
  </dgm:ptLst>
  <dgm:cxnLst>
    <dgm:cxn modelId="{5757F540-0077-D045-9035-D8B5915DA1CB}" type="presOf" srcId="{98937894-83E0-4BC9-95A4-E92E791E6548}" destId="{A93DE80D-55DB-EC49-AB1D-80956231CDB2}" srcOrd="0" destOrd="0" presId="urn:microsoft.com/office/officeart/2008/layout/LinedList"/>
    <dgm:cxn modelId="{15C20C7B-6A4F-4CCD-915C-1828B44FF08F}" srcId="{58BF1B2A-6BA1-402D-90B2-5CFBEE7CDC47}" destId="{43122945-5CA6-48D5-802F-77A4A6434023}" srcOrd="2" destOrd="0" parTransId="{6135B09A-ADDE-4D44-AAF7-1C57B9FBC520}" sibTransId="{1BAA96D2-A741-4E6D-B957-22A3B5F4C245}"/>
    <dgm:cxn modelId="{BC7E9393-B4B4-4973-BAE5-E0D2BABF71C7}" srcId="{58BF1B2A-6BA1-402D-90B2-5CFBEE7CDC47}" destId="{2CB72713-2F24-4465-8B36-409C4DF2E608}" srcOrd="4" destOrd="0" parTransId="{91A4D449-EFFB-467A-A52B-FBA47D6C4B95}" sibTransId="{425C560C-5C9B-4F55-85D6-7E358C6F54AC}"/>
    <dgm:cxn modelId="{21B51C97-E44B-4D7E-9570-092916495C0C}" srcId="{58BF1B2A-6BA1-402D-90B2-5CFBEE7CDC47}" destId="{467AE976-9FA4-4AE0-B7E6-A7443EB2FFDB}" srcOrd="3" destOrd="0" parTransId="{1BB0D22F-9486-4C71-B0C8-946696FD2CCB}" sibTransId="{EF9BC26A-AD0F-47DB-8F57-4C7BAB85ED74}"/>
    <dgm:cxn modelId="{D6694B9A-E4A7-452A-A907-7139E1BE979B}" srcId="{58BF1B2A-6BA1-402D-90B2-5CFBEE7CDC47}" destId="{98937894-83E0-4BC9-95A4-E92E791E6548}" srcOrd="1" destOrd="0" parTransId="{A6062F57-1419-41AD-BE4D-6C4EF6F01265}" sibTransId="{9FCDD089-0B34-4A2D-B860-2BD2D9AC29BF}"/>
    <dgm:cxn modelId="{0F58409D-2A00-5A40-A6CB-7CEC85C5D8FD}" type="presOf" srcId="{467AE976-9FA4-4AE0-B7E6-A7443EB2FFDB}" destId="{3AF62078-9EA5-2640-9AE8-896F9C4FB41F}" srcOrd="0" destOrd="0" presId="urn:microsoft.com/office/officeart/2008/layout/LinedList"/>
    <dgm:cxn modelId="{8BE1FBAA-A286-9D4D-A298-8E22B8B6AFB2}" type="presOf" srcId="{58BF1B2A-6BA1-402D-90B2-5CFBEE7CDC47}" destId="{BB5CE338-49C9-F340-9F5B-F28F87FCBB3D}" srcOrd="0" destOrd="0" presId="urn:microsoft.com/office/officeart/2008/layout/LinedList"/>
    <dgm:cxn modelId="{5667F9B5-6C6A-4316-A7F8-C62B8F5498A4}" srcId="{58BF1B2A-6BA1-402D-90B2-5CFBEE7CDC47}" destId="{FAB53823-E854-4A68-A739-7776F11EB89F}" srcOrd="0" destOrd="0" parTransId="{A81F1556-0FF5-4A64-B199-411DB3C8B057}" sibTransId="{81F1A048-2CA9-41F3-AE81-F4475CA20DBA}"/>
    <dgm:cxn modelId="{01CBF8CD-09F0-9242-95CD-9D5E9091F369}" type="presOf" srcId="{43122945-5CA6-48D5-802F-77A4A6434023}" destId="{DE62D9AA-09F7-2848-9DFB-53EA8E36300D}" srcOrd="0" destOrd="0" presId="urn:microsoft.com/office/officeart/2008/layout/LinedList"/>
    <dgm:cxn modelId="{B62397D4-0728-9143-ABDD-CA0022DDAF43}" type="presOf" srcId="{2CB72713-2F24-4465-8B36-409C4DF2E608}" destId="{A304BF7E-C12B-1E43-966C-F7FFF9D5B99C}" srcOrd="0" destOrd="0" presId="urn:microsoft.com/office/officeart/2008/layout/LinedList"/>
    <dgm:cxn modelId="{AE5518FB-0589-384B-BE5F-FF582EBED5B9}" type="presOf" srcId="{FAB53823-E854-4A68-A739-7776F11EB89F}" destId="{DA720FCA-A24B-2C4E-8E7E-59B60800F2C1}" srcOrd="0" destOrd="0" presId="urn:microsoft.com/office/officeart/2008/layout/LinedList"/>
    <dgm:cxn modelId="{8AC33CFD-A4F0-9443-951E-544DCBE4DEE2}" type="presParOf" srcId="{BB5CE338-49C9-F340-9F5B-F28F87FCBB3D}" destId="{6BE61477-7E41-5744-A0FC-51C839762F46}" srcOrd="0" destOrd="0" presId="urn:microsoft.com/office/officeart/2008/layout/LinedList"/>
    <dgm:cxn modelId="{39669A51-24D6-1F48-AB22-D38ED93EF5B0}" type="presParOf" srcId="{BB5CE338-49C9-F340-9F5B-F28F87FCBB3D}" destId="{3902FFCD-FBC8-D747-ADC3-84D121F06561}" srcOrd="1" destOrd="0" presId="urn:microsoft.com/office/officeart/2008/layout/LinedList"/>
    <dgm:cxn modelId="{D1B923CB-36A7-964B-B516-5A362F3A9ADA}" type="presParOf" srcId="{3902FFCD-FBC8-D747-ADC3-84D121F06561}" destId="{DA720FCA-A24B-2C4E-8E7E-59B60800F2C1}" srcOrd="0" destOrd="0" presId="urn:microsoft.com/office/officeart/2008/layout/LinedList"/>
    <dgm:cxn modelId="{C5845FCC-7EFA-084D-8C97-654884DC5A40}" type="presParOf" srcId="{3902FFCD-FBC8-D747-ADC3-84D121F06561}" destId="{FAB607FE-F131-624A-A779-6331C5DDF52B}" srcOrd="1" destOrd="0" presId="urn:microsoft.com/office/officeart/2008/layout/LinedList"/>
    <dgm:cxn modelId="{240DF5E3-35A9-BF4F-A2F6-05DA2992CFB4}" type="presParOf" srcId="{BB5CE338-49C9-F340-9F5B-F28F87FCBB3D}" destId="{CBE9807A-14F7-D84D-AF31-CA2F93C7E5E7}" srcOrd="2" destOrd="0" presId="urn:microsoft.com/office/officeart/2008/layout/LinedList"/>
    <dgm:cxn modelId="{B7110642-9247-B14C-8D80-F87342E77270}" type="presParOf" srcId="{BB5CE338-49C9-F340-9F5B-F28F87FCBB3D}" destId="{8D090D64-B537-1E49-8856-1E7CD74F20F7}" srcOrd="3" destOrd="0" presId="urn:microsoft.com/office/officeart/2008/layout/LinedList"/>
    <dgm:cxn modelId="{269FB09C-4C22-FE4C-9A21-A53934C75A45}" type="presParOf" srcId="{8D090D64-B537-1E49-8856-1E7CD74F20F7}" destId="{A93DE80D-55DB-EC49-AB1D-80956231CDB2}" srcOrd="0" destOrd="0" presId="urn:microsoft.com/office/officeart/2008/layout/LinedList"/>
    <dgm:cxn modelId="{FA70FB98-4664-ED42-9A97-705723C99A3D}" type="presParOf" srcId="{8D090D64-B537-1E49-8856-1E7CD74F20F7}" destId="{EE893AF5-F487-3649-92B2-702472957FDF}" srcOrd="1" destOrd="0" presId="urn:microsoft.com/office/officeart/2008/layout/LinedList"/>
    <dgm:cxn modelId="{FB84F3E8-E114-FD41-861B-3483D38DCF04}" type="presParOf" srcId="{BB5CE338-49C9-F340-9F5B-F28F87FCBB3D}" destId="{7E4F8BC8-3CB2-064C-A528-228FDD588397}" srcOrd="4" destOrd="0" presId="urn:microsoft.com/office/officeart/2008/layout/LinedList"/>
    <dgm:cxn modelId="{23E7A9EC-F60A-D944-8AD2-F10E7AFF50BF}" type="presParOf" srcId="{BB5CE338-49C9-F340-9F5B-F28F87FCBB3D}" destId="{B6F0E4CB-A37B-294D-ABEA-DE54AB8FAA77}" srcOrd="5" destOrd="0" presId="urn:microsoft.com/office/officeart/2008/layout/LinedList"/>
    <dgm:cxn modelId="{7A80E9CB-8ACF-FF41-B0D5-32F3601FE177}" type="presParOf" srcId="{B6F0E4CB-A37B-294D-ABEA-DE54AB8FAA77}" destId="{DE62D9AA-09F7-2848-9DFB-53EA8E36300D}" srcOrd="0" destOrd="0" presId="urn:microsoft.com/office/officeart/2008/layout/LinedList"/>
    <dgm:cxn modelId="{08410481-D462-514B-9D28-57A9C7E177B1}" type="presParOf" srcId="{B6F0E4CB-A37B-294D-ABEA-DE54AB8FAA77}" destId="{FA7847FA-09D6-1048-BA21-EEB695047149}" srcOrd="1" destOrd="0" presId="urn:microsoft.com/office/officeart/2008/layout/LinedList"/>
    <dgm:cxn modelId="{2FF0E6A2-4BAC-1140-BC79-4C0B894B7EF2}" type="presParOf" srcId="{BB5CE338-49C9-F340-9F5B-F28F87FCBB3D}" destId="{38885051-B384-854B-BEE0-B51F07A5568A}" srcOrd="6" destOrd="0" presId="urn:microsoft.com/office/officeart/2008/layout/LinedList"/>
    <dgm:cxn modelId="{9388B897-F09D-5C45-8F6F-509B9FA3D2AB}" type="presParOf" srcId="{BB5CE338-49C9-F340-9F5B-F28F87FCBB3D}" destId="{2D2F25A7-EBD8-3E4A-BDDC-880DB35E7D1A}" srcOrd="7" destOrd="0" presId="urn:microsoft.com/office/officeart/2008/layout/LinedList"/>
    <dgm:cxn modelId="{FAA4BA39-30A8-1C46-BABE-3AD4DCC363F3}" type="presParOf" srcId="{2D2F25A7-EBD8-3E4A-BDDC-880DB35E7D1A}" destId="{3AF62078-9EA5-2640-9AE8-896F9C4FB41F}" srcOrd="0" destOrd="0" presId="urn:microsoft.com/office/officeart/2008/layout/LinedList"/>
    <dgm:cxn modelId="{C5462406-DF87-CD48-8E2C-3A3859507528}" type="presParOf" srcId="{2D2F25A7-EBD8-3E4A-BDDC-880DB35E7D1A}" destId="{845C06E2-4D20-6F40-971C-99EDF583F072}" srcOrd="1" destOrd="0" presId="urn:microsoft.com/office/officeart/2008/layout/LinedList"/>
    <dgm:cxn modelId="{66D6A76B-1A31-C946-8E3C-0931BF1DC4CC}" type="presParOf" srcId="{BB5CE338-49C9-F340-9F5B-F28F87FCBB3D}" destId="{BBF9911A-CFF0-E240-BC3B-9C3250E7D0FE}" srcOrd="8" destOrd="0" presId="urn:microsoft.com/office/officeart/2008/layout/LinedList"/>
    <dgm:cxn modelId="{D89F22CE-F889-7F42-A2E4-ED55BC039F35}" type="presParOf" srcId="{BB5CE338-49C9-F340-9F5B-F28F87FCBB3D}" destId="{7C10A2C5-9364-0343-AEB8-0DE9A4C62221}" srcOrd="9" destOrd="0" presId="urn:microsoft.com/office/officeart/2008/layout/LinedList"/>
    <dgm:cxn modelId="{8CA3952D-0BB3-6441-B3CD-08958E60E45A}" type="presParOf" srcId="{7C10A2C5-9364-0343-AEB8-0DE9A4C62221}" destId="{A304BF7E-C12B-1E43-966C-F7FFF9D5B99C}" srcOrd="0" destOrd="0" presId="urn:microsoft.com/office/officeart/2008/layout/LinedList"/>
    <dgm:cxn modelId="{D9E2226D-B55B-4C42-AD3C-36875870B556}" type="presParOf" srcId="{7C10A2C5-9364-0343-AEB8-0DE9A4C62221}" destId="{3FB97C6B-DBB5-B640-BF79-24E43021099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1E3B44-8A31-4F12-80E3-EE144B47592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462C64C-0926-4019-89CC-EEB938B8436D}">
      <dgm:prSet/>
      <dgm:spPr/>
      <dgm:t>
        <a:bodyPr/>
        <a:lstStyle/>
        <a:p>
          <a:r>
            <a:rPr lang="es-MX"/>
            <a:t>• </a:t>
          </a:r>
          <a:r>
            <a:rPr lang="es-MX" b="1"/>
            <a:t>Verificación de autenticidad</a:t>
          </a:r>
          <a:r>
            <a:rPr lang="es-MX"/>
            <a:t> en entornos remotos </a:t>
          </a:r>
          <a:endParaRPr lang="en-US"/>
        </a:p>
      </dgm:t>
    </dgm:pt>
    <dgm:pt modelId="{190B4BBF-AA3C-45CE-9EF1-47527CE187BB}" type="parTrans" cxnId="{9B4836D6-54C8-4DA0-B9A9-A842D03A4DAC}">
      <dgm:prSet/>
      <dgm:spPr/>
      <dgm:t>
        <a:bodyPr/>
        <a:lstStyle/>
        <a:p>
          <a:endParaRPr lang="en-US"/>
        </a:p>
      </dgm:t>
    </dgm:pt>
    <dgm:pt modelId="{037CE4B9-5274-4C8E-A748-52792DE97F5F}" type="sibTrans" cxnId="{9B4836D6-54C8-4DA0-B9A9-A842D03A4DAC}">
      <dgm:prSet/>
      <dgm:spPr/>
      <dgm:t>
        <a:bodyPr/>
        <a:lstStyle/>
        <a:p>
          <a:endParaRPr lang="en-US"/>
        </a:p>
      </dgm:t>
    </dgm:pt>
    <dgm:pt modelId="{22B095F8-635D-45DB-BA71-FD3A3770FBD8}">
      <dgm:prSet/>
      <dgm:spPr/>
      <dgm:t>
        <a:bodyPr/>
        <a:lstStyle/>
        <a:p>
          <a:r>
            <a:rPr lang="es-MX"/>
            <a:t>• </a:t>
          </a:r>
          <a:r>
            <a:rPr lang="es-MX" b="1"/>
            <a:t>Evaluación de habilidades prácticas</a:t>
          </a:r>
          <a:r>
            <a:rPr lang="es-MX"/>
            <a:t> sin presencia física</a:t>
          </a:r>
          <a:endParaRPr lang="en-US"/>
        </a:p>
      </dgm:t>
    </dgm:pt>
    <dgm:pt modelId="{FCC112FE-A6F1-4BEC-93B4-FD0CA3D0B3A5}" type="parTrans" cxnId="{774A0D84-DA72-44F5-BDA4-E0549B978796}">
      <dgm:prSet/>
      <dgm:spPr/>
      <dgm:t>
        <a:bodyPr/>
        <a:lstStyle/>
        <a:p>
          <a:endParaRPr lang="en-US"/>
        </a:p>
      </dgm:t>
    </dgm:pt>
    <dgm:pt modelId="{2AAD2771-66CB-4DEE-B579-A7BA6C8417CF}" type="sibTrans" cxnId="{774A0D84-DA72-44F5-BDA4-E0549B978796}">
      <dgm:prSet/>
      <dgm:spPr/>
      <dgm:t>
        <a:bodyPr/>
        <a:lstStyle/>
        <a:p>
          <a:endParaRPr lang="en-US"/>
        </a:p>
      </dgm:t>
    </dgm:pt>
    <dgm:pt modelId="{8BD2F4CE-FC0E-436E-AAA4-8C7D875A951B}">
      <dgm:prSet/>
      <dgm:spPr/>
      <dgm:t>
        <a:bodyPr/>
        <a:lstStyle/>
        <a:p>
          <a:r>
            <a:rPr lang="es-MX"/>
            <a:t>• </a:t>
          </a:r>
          <a:r>
            <a:rPr lang="es-MX" b="1"/>
            <a:t>Observación del trabajo colaborativo</a:t>
          </a:r>
          <a:r>
            <a:rPr lang="es-MX"/>
            <a:t> en equipos dispersos </a:t>
          </a:r>
          <a:endParaRPr lang="en-US"/>
        </a:p>
      </dgm:t>
    </dgm:pt>
    <dgm:pt modelId="{F13C615D-506A-4338-A865-9DF32D046EBA}" type="parTrans" cxnId="{6928594B-2E15-4236-99EF-67579BD22B9E}">
      <dgm:prSet/>
      <dgm:spPr/>
      <dgm:t>
        <a:bodyPr/>
        <a:lstStyle/>
        <a:p>
          <a:endParaRPr lang="en-US"/>
        </a:p>
      </dgm:t>
    </dgm:pt>
    <dgm:pt modelId="{70FE53E0-48A4-4F67-BD84-408DAE64DD01}" type="sibTrans" cxnId="{6928594B-2E15-4236-99EF-67579BD22B9E}">
      <dgm:prSet/>
      <dgm:spPr/>
      <dgm:t>
        <a:bodyPr/>
        <a:lstStyle/>
        <a:p>
          <a:endParaRPr lang="en-US"/>
        </a:p>
      </dgm:t>
    </dgm:pt>
    <dgm:pt modelId="{B8981378-42FE-4CBB-B9AB-5CD52479F7F6}">
      <dgm:prSet/>
      <dgm:spPr/>
      <dgm:t>
        <a:bodyPr/>
        <a:lstStyle/>
        <a:p>
          <a:r>
            <a:rPr lang="es-MX"/>
            <a:t>• </a:t>
          </a:r>
          <a:r>
            <a:rPr lang="es-MX" b="1"/>
            <a:t>Retroalimentación inmediata</a:t>
          </a:r>
          <a:r>
            <a:rPr lang="es-MX"/>
            <a:t> en tiempo real • </a:t>
          </a:r>
          <a:r>
            <a:rPr lang="es-MX" b="1"/>
            <a:t>Equidad y acceso</a:t>
          </a:r>
          <a:r>
            <a:rPr lang="es-MX"/>
            <a:t> a herramientas tecnológicas</a:t>
          </a:r>
          <a:endParaRPr lang="en-US"/>
        </a:p>
      </dgm:t>
    </dgm:pt>
    <dgm:pt modelId="{32C5DE78-DC77-4770-8BCE-F496556F51C3}" type="parTrans" cxnId="{966C9FBF-9EB7-4DB6-9F71-622FAAF339D5}">
      <dgm:prSet/>
      <dgm:spPr/>
      <dgm:t>
        <a:bodyPr/>
        <a:lstStyle/>
        <a:p>
          <a:endParaRPr lang="en-US"/>
        </a:p>
      </dgm:t>
    </dgm:pt>
    <dgm:pt modelId="{B4201498-39DA-4EFB-8CB7-4B74A42826C6}" type="sibTrans" cxnId="{966C9FBF-9EB7-4DB6-9F71-622FAAF339D5}">
      <dgm:prSet/>
      <dgm:spPr/>
      <dgm:t>
        <a:bodyPr/>
        <a:lstStyle/>
        <a:p>
          <a:endParaRPr lang="en-US"/>
        </a:p>
      </dgm:t>
    </dgm:pt>
    <dgm:pt modelId="{666C5D50-D2A1-8A44-917A-B42F845D06AD}" type="pres">
      <dgm:prSet presAssocID="{E31E3B44-8A31-4F12-80E3-EE144B475928}" presName="linear" presStyleCnt="0">
        <dgm:presLayoutVars>
          <dgm:animLvl val="lvl"/>
          <dgm:resizeHandles val="exact"/>
        </dgm:presLayoutVars>
      </dgm:prSet>
      <dgm:spPr/>
    </dgm:pt>
    <dgm:pt modelId="{BD6F8245-59B3-AF4B-BB78-DA073FB85F81}" type="pres">
      <dgm:prSet presAssocID="{0462C64C-0926-4019-89CC-EEB938B8436D}" presName="parentText" presStyleLbl="node1" presStyleIdx="0" presStyleCnt="4">
        <dgm:presLayoutVars>
          <dgm:chMax val="0"/>
          <dgm:bulletEnabled val="1"/>
        </dgm:presLayoutVars>
      </dgm:prSet>
      <dgm:spPr/>
    </dgm:pt>
    <dgm:pt modelId="{C7CB036A-F02D-1B45-91A0-FF409C984287}" type="pres">
      <dgm:prSet presAssocID="{037CE4B9-5274-4C8E-A748-52792DE97F5F}" presName="spacer" presStyleCnt="0"/>
      <dgm:spPr/>
    </dgm:pt>
    <dgm:pt modelId="{A2FB3DFA-EE86-E742-8573-A7E345078750}" type="pres">
      <dgm:prSet presAssocID="{22B095F8-635D-45DB-BA71-FD3A3770FBD8}" presName="parentText" presStyleLbl="node1" presStyleIdx="1" presStyleCnt="4">
        <dgm:presLayoutVars>
          <dgm:chMax val="0"/>
          <dgm:bulletEnabled val="1"/>
        </dgm:presLayoutVars>
      </dgm:prSet>
      <dgm:spPr/>
    </dgm:pt>
    <dgm:pt modelId="{360237C1-7CE1-734F-8494-C73345092D40}" type="pres">
      <dgm:prSet presAssocID="{2AAD2771-66CB-4DEE-B579-A7BA6C8417CF}" presName="spacer" presStyleCnt="0"/>
      <dgm:spPr/>
    </dgm:pt>
    <dgm:pt modelId="{33C95D64-F235-F846-850F-F1EA7D8DB06B}" type="pres">
      <dgm:prSet presAssocID="{8BD2F4CE-FC0E-436E-AAA4-8C7D875A951B}" presName="parentText" presStyleLbl="node1" presStyleIdx="2" presStyleCnt="4">
        <dgm:presLayoutVars>
          <dgm:chMax val="0"/>
          <dgm:bulletEnabled val="1"/>
        </dgm:presLayoutVars>
      </dgm:prSet>
      <dgm:spPr/>
    </dgm:pt>
    <dgm:pt modelId="{096B50BC-F4EB-0040-AD3A-A1DD1FFD1587}" type="pres">
      <dgm:prSet presAssocID="{70FE53E0-48A4-4F67-BD84-408DAE64DD01}" presName="spacer" presStyleCnt="0"/>
      <dgm:spPr/>
    </dgm:pt>
    <dgm:pt modelId="{69FCD19B-ADE2-7042-BF59-4CA639810357}" type="pres">
      <dgm:prSet presAssocID="{B8981378-42FE-4CBB-B9AB-5CD52479F7F6}" presName="parentText" presStyleLbl="node1" presStyleIdx="3" presStyleCnt="4">
        <dgm:presLayoutVars>
          <dgm:chMax val="0"/>
          <dgm:bulletEnabled val="1"/>
        </dgm:presLayoutVars>
      </dgm:prSet>
      <dgm:spPr/>
    </dgm:pt>
  </dgm:ptLst>
  <dgm:cxnLst>
    <dgm:cxn modelId="{48E8A404-1398-4545-8CD7-4536AA6F1CDE}" type="presOf" srcId="{8BD2F4CE-FC0E-436E-AAA4-8C7D875A951B}" destId="{33C95D64-F235-F846-850F-F1EA7D8DB06B}" srcOrd="0" destOrd="0" presId="urn:microsoft.com/office/officeart/2005/8/layout/vList2"/>
    <dgm:cxn modelId="{53B38618-444B-4241-9DE4-F198884F97CF}" type="presOf" srcId="{B8981378-42FE-4CBB-B9AB-5CD52479F7F6}" destId="{69FCD19B-ADE2-7042-BF59-4CA639810357}" srcOrd="0" destOrd="0" presId="urn:microsoft.com/office/officeart/2005/8/layout/vList2"/>
    <dgm:cxn modelId="{D3E85930-C081-1A4F-9D34-4AE01D389E80}" type="presOf" srcId="{0462C64C-0926-4019-89CC-EEB938B8436D}" destId="{BD6F8245-59B3-AF4B-BB78-DA073FB85F81}" srcOrd="0" destOrd="0" presId="urn:microsoft.com/office/officeart/2005/8/layout/vList2"/>
    <dgm:cxn modelId="{6928594B-2E15-4236-99EF-67579BD22B9E}" srcId="{E31E3B44-8A31-4F12-80E3-EE144B475928}" destId="{8BD2F4CE-FC0E-436E-AAA4-8C7D875A951B}" srcOrd="2" destOrd="0" parTransId="{F13C615D-506A-4338-A865-9DF32D046EBA}" sibTransId="{70FE53E0-48A4-4F67-BD84-408DAE64DD01}"/>
    <dgm:cxn modelId="{774A0D84-DA72-44F5-BDA4-E0549B978796}" srcId="{E31E3B44-8A31-4F12-80E3-EE144B475928}" destId="{22B095F8-635D-45DB-BA71-FD3A3770FBD8}" srcOrd="1" destOrd="0" parTransId="{FCC112FE-A6F1-4BEC-93B4-FD0CA3D0B3A5}" sibTransId="{2AAD2771-66CB-4DEE-B579-A7BA6C8417CF}"/>
    <dgm:cxn modelId="{5E7FFDA1-CAB0-0C43-80DF-816A07CEBCB2}" type="presOf" srcId="{E31E3B44-8A31-4F12-80E3-EE144B475928}" destId="{666C5D50-D2A1-8A44-917A-B42F845D06AD}" srcOrd="0" destOrd="0" presId="urn:microsoft.com/office/officeart/2005/8/layout/vList2"/>
    <dgm:cxn modelId="{966C9FBF-9EB7-4DB6-9F71-622FAAF339D5}" srcId="{E31E3B44-8A31-4F12-80E3-EE144B475928}" destId="{B8981378-42FE-4CBB-B9AB-5CD52479F7F6}" srcOrd="3" destOrd="0" parTransId="{32C5DE78-DC77-4770-8BCE-F496556F51C3}" sibTransId="{B4201498-39DA-4EFB-8CB7-4B74A42826C6}"/>
    <dgm:cxn modelId="{9B4836D6-54C8-4DA0-B9A9-A842D03A4DAC}" srcId="{E31E3B44-8A31-4F12-80E3-EE144B475928}" destId="{0462C64C-0926-4019-89CC-EEB938B8436D}" srcOrd="0" destOrd="0" parTransId="{190B4BBF-AA3C-45CE-9EF1-47527CE187BB}" sibTransId="{037CE4B9-5274-4C8E-A748-52792DE97F5F}"/>
    <dgm:cxn modelId="{CD18D6FB-6F02-524D-AC80-03F115A00EAA}" type="presOf" srcId="{22B095F8-635D-45DB-BA71-FD3A3770FBD8}" destId="{A2FB3DFA-EE86-E742-8573-A7E345078750}" srcOrd="0" destOrd="0" presId="urn:microsoft.com/office/officeart/2005/8/layout/vList2"/>
    <dgm:cxn modelId="{0BBBBDAB-FC95-EB44-A803-58CDFA058BA4}" type="presParOf" srcId="{666C5D50-D2A1-8A44-917A-B42F845D06AD}" destId="{BD6F8245-59B3-AF4B-BB78-DA073FB85F81}" srcOrd="0" destOrd="0" presId="urn:microsoft.com/office/officeart/2005/8/layout/vList2"/>
    <dgm:cxn modelId="{50169498-8B7A-5447-BDF7-810510F7E539}" type="presParOf" srcId="{666C5D50-D2A1-8A44-917A-B42F845D06AD}" destId="{C7CB036A-F02D-1B45-91A0-FF409C984287}" srcOrd="1" destOrd="0" presId="urn:microsoft.com/office/officeart/2005/8/layout/vList2"/>
    <dgm:cxn modelId="{EF879940-DF6A-7A40-B4F8-2A7BA144957B}" type="presParOf" srcId="{666C5D50-D2A1-8A44-917A-B42F845D06AD}" destId="{A2FB3DFA-EE86-E742-8573-A7E345078750}" srcOrd="2" destOrd="0" presId="urn:microsoft.com/office/officeart/2005/8/layout/vList2"/>
    <dgm:cxn modelId="{B7D79AC3-C984-DF44-A1C1-6540C3016FC6}" type="presParOf" srcId="{666C5D50-D2A1-8A44-917A-B42F845D06AD}" destId="{360237C1-7CE1-734F-8494-C73345092D40}" srcOrd="3" destOrd="0" presId="urn:microsoft.com/office/officeart/2005/8/layout/vList2"/>
    <dgm:cxn modelId="{06950D01-F109-8944-8817-7D9650C69C72}" type="presParOf" srcId="{666C5D50-D2A1-8A44-917A-B42F845D06AD}" destId="{33C95D64-F235-F846-850F-F1EA7D8DB06B}" srcOrd="4" destOrd="0" presId="urn:microsoft.com/office/officeart/2005/8/layout/vList2"/>
    <dgm:cxn modelId="{7B196191-2AB4-C641-9511-74707F1605E3}" type="presParOf" srcId="{666C5D50-D2A1-8A44-917A-B42F845D06AD}" destId="{096B50BC-F4EB-0040-AD3A-A1DD1FFD1587}" srcOrd="5" destOrd="0" presId="urn:microsoft.com/office/officeart/2005/8/layout/vList2"/>
    <dgm:cxn modelId="{02B28743-7EAD-9D4C-BF6C-40675709130B}" type="presParOf" srcId="{666C5D50-D2A1-8A44-917A-B42F845D06AD}" destId="{69FCD19B-ADE2-7042-BF59-4CA63981035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54CCCB-72FF-4CAC-8048-B4E8978C2B92}" type="doc">
      <dgm:prSet loTypeId="urn:microsoft.com/office/officeart/2005/8/layout/matrix2" loCatId="matrix" qsTypeId="urn:microsoft.com/office/officeart/2005/8/quickstyle/simple1" qsCatId="simple" csTypeId="urn:microsoft.com/office/officeart/2005/8/colors/colorful2" csCatId="colorful"/>
      <dgm:spPr/>
      <dgm:t>
        <a:bodyPr/>
        <a:lstStyle/>
        <a:p>
          <a:endParaRPr lang="en-US"/>
        </a:p>
      </dgm:t>
    </dgm:pt>
    <dgm:pt modelId="{B10A0EE4-9AD3-4420-99BB-08DFCE52158E}">
      <dgm:prSet/>
      <dgm:spPr/>
      <dgm:t>
        <a:bodyPr/>
        <a:lstStyle/>
        <a:p>
          <a:r>
            <a:rPr lang="es-MX"/>
            <a:t>• </a:t>
          </a:r>
          <a:r>
            <a:rPr lang="es-MX" b="1"/>
            <a:t>Salas de 3-4 personas por 10 minutos</a:t>
          </a:r>
          <a:r>
            <a:rPr lang="es-MX"/>
            <a:t> </a:t>
          </a:r>
          <a:endParaRPr lang="en-US"/>
        </a:p>
      </dgm:t>
    </dgm:pt>
    <dgm:pt modelId="{D1FA83F1-A608-4A72-A7F1-F3DF9AB93124}" type="parTrans" cxnId="{CFCF8043-8E5D-4B62-9824-6E3B2B557D78}">
      <dgm:prSet/>
      <dgm:spPr/>
      <dgm:t>
        <a:bodyPr/>
        <a:lstStyle/>
        <a:p>
          <a:endParaRPr lang="en-US"/>
        </a:p>
      </dgm:t>
    </dgm:pt>
    <dgm:pt modelId="{9B7CA3F2-8B83-4139-BC11-F8D2904706A0}" type="sibTrans" cxnId="{CFCF8043-8E5D-4B62-9824-6E3B2B557D78}">
      <dgm:prSet/>
      <dgm:spPr/>
      <dgm:t>
        <a:bodyPr/>
        <a:lstStyle/>
        <a:p>
          <a:endParaRPr lang="en-US"/>
        </a:p>
      </dgm:t>
    </dgm:pt>
    <dgm:pt modelId="{E01A9EE6-4E54-43C0-BACD-109B483F61D9}">
      <dgm:prSet/>
      <dgm:spPr/>
      <dgm:t>
        <a:bodyPr/>
        <a:lstStyle/>
        <a:p>
          <a:r>
            <a:rPr lang="es-MX"/>
            <a:t>• Compartir: Una experiencia exitosa de evaluación digital</a:t>
          </a:r>
          <a:endParaRPr lang="en-US"/>
        </a:p>
      </dgm:t>
    </dgm:pt>
    <dgm:pt modelId="{23AF30F2-0DE5-4BE6-8987-AE2B0AA53EF0}" type="parTrans" cxnId="{12535B9A-09C1-4529-A012-556E3501217E}">
      <dgm:prSet/>
      <dgm:spPr/>
      <dgm:t>
        <a:bodyPr/>
        <a:lstStyle/>
        <a:p>
          <a:endParaRPr lang="en-US"/>
        </a:p>
      </dgm:t>
    </dgm:pt>
    <dgm:pt modelId="{879993B8-081A-4E5B-8A70-FCEA5B774348}" type="sibTrans" cxnId="{12535B9A-09C1-4529-A012-556E3501217E}">
      <dgm:prSet/>
      <dgm:spPr/>
      <dgm:t>
        <a:bodyPr/>
        <a:lstStyle/>
        <a:p>
          <a:endParaRPr lang="en-US"/>
        </a:p>
      </dgm:t>
    </dgm:pt>
    <dgm:pt modelId="{368F0460-449B-4AF8-9C34-354338450C71}">
      <dgm:prSet/>
      <dgm:spPr/>
      <dgm:t>
        <a:bodyPr/>
        <a:lstStyle/>
        <a:p>
          <a:r>
            <a:rPr lang="es-MX"/>
            <a:t>• Identificar: Un desafío específico que quieren resolver hoy </a:t>
          </a:r>
          <a:endParaRPr lang="en-US"/>
        </a:p>
      </dgm:t>
    </dgm:pt>
    <dgm:pt modelId="{F89CD098-EEE3-464B-AD7A-47FC10A636EC}" type="parTrans" cxnId="{2C5375C5-F89E-48AD-80F3-B67F70A78E06}">
      <dgm:prSet/>
      <dgm:spPr/>
      <dgm:t>
        <a:bodyPr/>
        <a:lstStyle/>
        <a:p>
          <a:endParaRPr lang="en-US"/>
        </a:p>
      </dgm:t>
    </dgm:pt>
    <dgm:pt modelId="{9C86CB3E-78DD-4B43-8251-59752C24DB24}" type="sibTrans" cxnId="{2C5375C5-F89E-48AD-80F3-B67F70A78E06}">
      <dgm:prSet/>
      <dgm:spPr/>
      <dgm:t>
        <a:bodyPr/>
        <a:lstStyle/>
        <a:p>
          <a:endParaRPr lang="en-US"/>
        </a:p>
      </dgm:t>
    </dgm:pt>
    <dgm:pt modelId="{950A82C8-C4CE-4128-AE32-07668151A8B5}">
      <dgm:prSet/>
      <dgm:spPr/>
      <dgm:t>
        <a:bodyPr/>
        <a:lstStyle/>
        <a:p>
          <a:r>
            <a:rPr lang="es-MX"/>
            <a:t>• Preparar: Una pregunta para el grupo al regresar</a:t>
          </a:r>
          <a:endParaRPr lang="en-US"/>
        </a:p>
      </dgm:t>
    </dgm:pt>
    <dgm:pt modelId="{A68B0EF6-FC08-4AD7-B715-75E692FFEC6D}" type="parTrans" cxnId="{D2B5D7D7-CE81-4D9D-879B-56C7418491B9}">
      <dgm:prSet/>
      <dgm:spPr/>
      <dgm:t>
        <a:bodyPr/>
        <a:lstStyle/>
        <a:p>
          <a:endParaRPr lang="en-US"/>
        </a:p>
      </dgm:t>
    </dgm:pt>
    <dgm:pt modelId="{735CE612-B314-492F-B0F0-2EB6CCCBDAE1}" type="sibTrans" cxnId="{D2B5D7D7-CE81-4D9D-879B-56C7418491B9}">
      <dgm:prSet/>
      <dgm:spPr/>
      <dgm:t>
        <a:bodyPr/>
        <a:lstStyle/>
        <a:p>
          <a:endParaRPr lang="en-US"/>
        </a:p>
      </dgm:t>
    </dgm:pt>
    <dgm:pt modelId="{5D419855-E7E3-BB4A-87C1-8ACB902F3E44}" type="pres">
      <dgm:prSet presAssocID="{2C54CCCB-72FF-4CAC-8048-B4E8978C2B92}" presName="matrix" presStyleCnt="0">
        <dgm:presLayoutVars>
          <dgm:chMax val="1"/>
          <dgm:dir/>
          <dgm:resizeHandles val="exact"/>
        </dgm:presLayoutVars>
      </dgm:prSet>
      <dgm:spPr/>
    </dgm:pt>
    <dgm:pt modelId="{A8DC8DBE-422C-C840-AD5A-3A096F0C7CCD}" type="pres">
      <dgm:prSet presAssocID="{2C54CCCB-72FF-4CAC-8048-B4E8978C2B92}" presName="axisShape" presStyleLbl="bgShp" presStyleIdx="0" presStyleCnt="1"/>
      <dgm:spPr/>
    </dgm:pt>
    <dgm:pt modelId="{1AFE45BF-96D2-A443-9FBC-DA2EE3D0515A}" type="pres">
      <dgm:prSet presAssocID="{2C54CCCB-72FF-4CAC-8048-B4E8978C2B92}" presName="rect1" presStyleLbl="node1" presStyleIdx="0" presStyleCnt="4">
        <dgm:presLayoutVars>
          <dgm:chMax val="0"/>
          <dgm:chPref val="0"/>
          <dgm:bulletEnabled val="1"/>
        </dgm:presLayoutVars>
      </dgm:prSet>
      <dgm:spPr/>
    </dgm:pt>
    <dgm:pt modelId="{CB98122F-CFBD-DB4A-97BA-CA274C97D1CB}" type="pres">
      <dgm:prSet presAssocID="{2C54CCCB-72FF-4CAC-8048-B4E8978C2B92}" presName="rect2" presStyleLbl="node1" presStyleIdx="1" presStyleCnt="4">
        <dgm:presLayoutVars>
          <dgm:chMax val="0"/>
          <dgm:chPref val="0"/>
          <dgm:bulletEnabled val="1"/>
        </dgm:presLayoutVars>
      </dgm:prSet>
      <dgm:spPr/>
    </dgm:pt>
    <dgm:pt modelId="{F95D77D3-7416-A843-A8BB-8429FB6E713C}" type="pres">
      <dgm:prSet presAssocID="{2C54CCCB-72FF-4CAC-8048-B4E8978C2B92}" presName="rect3" presStyleLbl="node1" presStyleIdx="2" presStyleCnt="4">
        <dgm:presLayoutVars>
          <dgm:chMax val="0"/>
          <dgm:chPref val="0"/>
          <dgm:bulletEnabled val="1"/>
        </dgm:presLayoutVars>
      </dgm:prSet>
      <dgm:spPr/>
    </dgm:pt>
    <dgm:pt modelId="{218EFF5C-0F96-E14D-B0BD-B7858D2B86B4}" type="pres">
      <dgm:prSet presAssocID="{2C54CCCB-72FF-4CAC-8048-B4E8978C2B92}" presName="rect4" presStyleLbl="node1" presStyleIdx="3" presStyleCnt="4">
        <dgm:presLayoutVars>
          <dgm:chMax val="0"/>
          <dgm:chPref val="0"/>
          <dgm:bulletEnabled val="1"/>
        </dgm:presLayoutVars>
      </dgm:prSet>
      <dgm:spPr/>
    </dgm:pt>
  </dgm:ptLst>
  <dgm:cxnLst>
    <dgm:cxn modelId="{0B37E70D-F76B-2149-9B05-D3E66BD7148D}" type="presOf" srcId="{B10A0EE4-9AD3-4420-99BB-08DFCE52158E}" destId="{1AFE45BF-96D2-A443-9FBC-DA2EE3D0515A}" srcOrd="0" destOrd="0" presId="urn:microsoft.com/office/officeart/2005/8/layout/matrix2"/>
    <dgm:cxn modelId="{7A09BA17-CB9D-6340-8F76-82A8E7B7C4F8}" type="presOf" srcId="{2C54CCCB-72FF-4CAC-8048-B4E8978C2B92}" destId="{5D419855-E7E3-BB4A-87C1-8ACB902F3E44}" srcOrd="0" destOrd="0" presId="urn:microsoft.com/office/officeart/2005/8/layout/matrix2"/>
    <dgm:cxn modelId="{CFCF8043-8E5D-4B62-9824-6E3B2B557D78}" srcId="{2C54CCCB-72FF-4CAC-8048-B4E8978C2B92}" destId="{B10A0EE4-9AD3-4420-99BB-08DFCE52158E}" srcOrd="0" destOrd="0" parTransId="{D1FA83F1-A608-4A72-A7F1-F3DF9AB93124}" sibTransId="{9B7CA3F2-8B83-4139-BC11-F8D2904706A0}"/>
    <dgm:cxn modelId="{311E4B63-8935-3B45-8DEB-F4DE74DADF34}" type="presOf" srcId="{E01A9EE6-4E54-43C0-BACD-109B483F61D9}" destId="{CB98122F-CFBD-DB4A-97BA-CA274C97D1CB}" srcOrd="0" destOrd="0" presId="urn:microsoft.com/office/officeart/2005/8/layout/matrix2"/>
    <dgm:cxn modelId="{551F7A83-193D-4842-B8CC-80A8A439AE4B}" type="presOf" srcId="{368F0460-449B-4AF8-9C34-354338450C71}" destId="{F95D77D3-7416-A843-A8BB-8429FB6E713C}" srcOrd="0" destOrd="0" presId="urn:microsoft.com/office/officeart/2005/8/layout/matrix2"/>
    <dgm:cxn modelId="{12535B9A-09C1-4529-A012-556E3501217E}" srcId="{2C54CCCB-72FF-4CAC-8048-B4E8978C2B92}" destId="{E01A9EE6-4E54-43C0-BACD-109B483F61D9}" srcOrd="1" destOrd="0" parTransId="{23AF30F2-0DE5-4BE6-8987-AE2B0AA53EF0}" sibTransId="{879993B8-081A-4E5B-8A70-FCEA5B774348}"/>
    <dgm:cxn modelId="{2C5375C5-F89E-48AD-80F3-B67F70A78E06}" srcId="{2C54CCCB-72FF-4CAC-8048-B4E8978C2B92}" destId="{368F0460-449B-4AF8-9C34-354338450C71}" srcOrd="2" destOrd="0" parTransId="{F89CD098-EEE3-464B-AD7A-47FC10A636EC}" sibTransId="{9C86CB3E-78DD-4B43-8251-59752C24DB24}"/>
    <dgm:cxn modelId="{D2B5D7D7-CE81-4D9D-879B-56C7418491B9}" srcId="{2C54CCCB-72FF-4CAC-8048-B4E8978C2B92}" destId="{950A82C8-C4CE-4128-AE32-07668151A8B5}" srcOrd="3" destOrd="0" parTransId="{A68B0EF6-FC08-4AD7-B715-75E692FFEC6D}" sibTransId="{735CE612-B314-492F-B0F0-2EB6CCCBDAE1}"/>
    <dgm:cxn modelId="{2DF015E0-5631-E041-86BE-52B22DD71259}" type="presOf" srcId="{950A82C8-C4CE-4128-AE32-07668151A8B5}" destId="{218EFF5C-0F96-E14D-B0BD-B7858D2B86B4}" srcOrd="0" destOrd="0" presId="urn:microsoft.com/office/officeart/2005/8/layout/matrix2"/>
    <dgm:cxn modelId="{81B8F78F-0F70-F341-99C0-D3D025E7AD2E}" type="presParOf" srcId="{5D419855-E7E3-BB4A-87C1-8ACB902F3E44}" destId="{A8DC8DBE-422C-C840-AD5A-3A096F0C7CCD}" srcOrd="0" destOrd="0" presId="urn:microsoft.com/office/officeart/2005/8/layout/matrix2"/>
    <dgm:cxn modelId="{2E8DB0CC-948F-7B46-BA64-C47689E34978}" type="presParOf" srcId="{5D419855-E7E3-BB4A-87C1-8ACB902F3E44}" destId="{1AFE45BF-96D2-A443-9FBC-DA2EE3D0515A}" srcOrd="1" destOrd="0" presId="urn:microsoft.com/office/officeart/2005/8/layout/matrix2"/>
    <dgm:cxn modelId="{C764EFED-998D-EE4F-AB1C-7E361DB272C9}" type="presParOf" srcId="{5D419855-E7E3-BB4A-87C1-8ACB902F3E44}" destId="{CB98122F-CFBD-DB4A-97BA-CA274C97D1CB}" srcOrd="2" destOrd="0" presId="urn:microsoft.com/office/officeart/2005/8/layout/matrix2"/>
    <dgm:cxn modelId="{44BD3E6F-356D-D14B-B398-16EB82354BA4}" type="presParOf" srcId="{5D419855-E7E3-BB4A-87C1-8ACB902F3E44}" destId="{F95D77D3-7416-A843-A8BB-8429FB6E713C}" srcOrd="3" destOrd="0" presId="urn:microsoft.com/office/officeart/2005/8/layout/matrix2"/>
    <dgm:cxn modelId="{73C296F1-2D0E-B94B-9594-14FBEA79C8E7}" type="presParOf" srcId="{5D419855-E7E3-BB4A-87C1-8ACB902F3E44}" destId="{218EFF5C-0F96-E14D-B0BD-B7858D2B86B4}"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AB7F7B-2E36-4079-A677-D4F39EE3AAB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FFF0F72-E5AB-4264-AD61-86ECBBBC0397}">
      <dgm:prSet/>
      <dgm:spPr/>
      <dgm:t>
        <a:bodyPr/>
        <a:lstStyle/>
        <a:p>
          <a:r>
            <a:rPr lang="es-MX"/>
            <a:t>• </a:t>
          </a:r>
          <a:r>
            <a:rPr lang="es-MX" b="1"/>
            <a:t>Rúbricas interactivas:</a:t>
          </a:r>
          <a:r>
            <a:rPr lang="es-MX"/>
            <a:t> Google Forms, RubiStar, CoRubrics </a:t>
          </a:r>
          <a:endParaRPr lang="en-US"/>
        </a:p>
      </dgm:t>
    </dgm:pt>
    <dgm:pt modelId="{79FA48D0-67A9-44F2-A0F8-FA2E93DDCDC2}" type="parTrans" cxnId="{FCE1B43A-A5A1-4D53-9149-87E4E761446D}">
      <dgm:prSet/>
      <dgm:spPr/>
      <dgm:t>
        <a:bodyPr/>
        <a:lstStyle/>
        <a:p>
          <a:endParaRPr lang="en-US"/>
        </a:p>
      </dgm:t>
    </dgm:pt>
    <dgm:pt modelId="{32A6DEAA-E46B-4973-96F3-51ADDC5A2ADF}" type="sibTrans" cxnId="{FCE1B43A-A5A1-4D53-9149-87E4E761446D}">
      <dgm:prSet/>
      <dgm:spPr/>
      <dgm:t>
        <a:bodyPr/>
        <a:lstStyle/>
        <a:p>
          <a:endParaRPr lang="en-US"/>
        </a:p>
      </dgm:t>
    </dgm:pt>
    <dgm:pt modelId="{0AEE6283-FED6-4A3A-BD76-0CBA8C9AC295}">
      <dgm:prSet/>
      <dgm:spPr/>
      <dgm:t>
        <a:bodyPr/>
        <a:lstStyle/>
        <a:p>
          <a:r>
            <a:rPr lang="es-MX"/>
            <a:t>• </a:t>
          </a:r>
          <a:r>
            <a:rPr lang="es-MX" b="1"/>
            <a:t>Listas de cotejo digitales:</a:t>
          </a:r>
          <a:r>
            <a:rPr lang="es-MX"/>
            <a:t> Todoist, Microsoft Lists, Notion </a:t>
          </a:r>
          <a:endParaRPr lang="en-US"/>
        </a:p>
      </dgm:t>
    </dgm:pt>
    <dgm:pt modelId="{317FECC1-EFA4-4DF4-A62C-19091E994F2B}" type="parTrans" cxnId="{B705F15C-08B4-4CE7-B0F7-47451E06BB5E}">
      <dgm:prSet/>
      <dgm:spPr/>
      <dgm:t>
        <a:bodyPr/>
        <a:lstStyle/>
        <a:p>
          <a:endParaRPr lang="en-US"/>
        </a:p>
      </dgm:t>
    </dgm:pt>
    <dgm:pt modelId="{FE3D85C6-44E2-498D-B230-10255678BEBC}" type="sibTrans" cxnId="{B705F15C-08B4-4CE7-B0F7-47451E06BB5E}">
      <dgm:prSet/>
      <dgm:spPr/>
      <dgm:t>
        <a:bodyPr/>
        <a:lstStyle/>
        <a:p>
          <a:endParaRPr lang="en-US"/>
        </a:p>
      </dgm:t>
    </dgm:pt>
    <dgm:pt modelId="{F8D71C21-4A76-4F15-BA17-BA78B93E8C0B}">
      <dgm:prSet/>
      <dgm:spPr/>
      <dgm:t>
        <a:bodyPr/>
        <a:lstStyle/>
        <a:p>
          <a:r>
            <a:rPr lang="es-MX"/>
            <a:t>• </a:t>
          </a:r>
          <a:r>
            <a:rPr lang="es-MX" b="1"/>
            <a:t>Portafolios digitales:</a:t>
          </a:r>
          <a:r>
            <a:rPr lang="es-MX"/>
            <a:t> Seesaw, Google Sites, Adobe Portfolio</a:t>
          </a:r>
          <a:endParaRPr lang="en-US"/>
        </a:p>
      </dgm:t>
    </dgm:pt>
    <dgm:pt modelId="{5980850F-5A06-4961-A3E4-0C991124F185}" type="parTrans" cxnId="{B09A0FD2-9625-415F-95CE-953C72CB240F}">
      <dgm:prSet/>
      <dgm:spPr/>
      <dgm:t>
        <a:bodyPr/>
        <a:lstStyle/>
        <a:p>
          <a:endParaRPr lang="en-US"/>
        </a:p>
      </dgm:t>
    </dgm:pt>
    <dgm:pt modelId="{2864CF3C-820B-4DFD-95D7-8F688894DC9E}" type="sibTrans" cxnId="{B09A0FD2-9625-415F-95CE-953C72CB240F}">
      <dgm:prSet/>
      <dgm:spPr/>
      <dgm:t>
        <a:bodyPr/>
        <a:lstStyle/>
        <a:p>
          <a:endParaRPr lang="en-US"/>
        </a:p>
      </dgm:t>
    </dgm:pt>
    <dgm:pt modelId="{488ACB70-E7B6-42AD-91A5-69636FD0D39F}">
      <dgm:prSet/>
      <dgm:spPr/>
      <dgm:t>
        <a:bodyPr/>
        <a:lstStyle/>
        <a:p>
          <a:r>
            <a:rPr lang="es-MX"/>
            <a:t>• </a:t>
          </a:r>
          <a:r>
            <a:rPr lang="es-MX" b="1"/>
            <a:t>Evaluación entre pares:</a:t>
          </a:r>
          <a:r>
            <a:rPr lang="es-MX"/>
            <a:t> Peergrade, CoRubrics, Flipgrid </a:t>
          </a:r>
          <a:endParaRPr lang="en-US"/>
        </a:p>
      </dgm:t>
    </dgm:pt>
    <dgm:pt modelId="{8A159C5D-23A3-4959-B971-034CE6AA9B8C}" type="parTrans" cxnId="{97742CA5-DE2B-4BC8-85C5-2F1C8CCEB56B}">
      <dgm:prSet/>
      <dgm:spPr/>
      <dgm:t>
        <a:bodyPr/>
        <a:lstStyle/>
        <a:p>
          <a:endParaRPr lang="en-US"/>
        </a:p>
      </dgm:t>
    </dgm:pt>
    <dgm:pt modelId="{A60CE5AB-D869-436F-951E-E0242467FBD3}" type="sibTrans" cxnId="{97742CA5-DE2B-4BC8-85C5-2F1C8CCEB56B}">
      <dgm:prSet/>
      <dgm:spPr/>
      <dgm:t>
        <a:bodyPr/>
        <a:lstStyle/>
        <a:p>
          <a:endParaRPr lang="en-US"/>
        </a:p>
      </dgm:t>
    </dgm:pt>
    <dgm:pt modelId="{4514290A-40E6-45E1-884C-311A0A73EA61}">
      <dgm:prSet/>
      <dgm:spPr/>
      <dgm:t>
        <a:bodyPr/>
        <a:lstStyle/>
        <a:p>
          <a:r>
            <a:rPr lang="es-MX"/>
            <a:t>• </a:t>
          </a:r>
          <a:r>
            <a:rPr lang="es-MX" b="1"/>
            <a:t>Analytics de aprendizaje:</a:t>
          </a:r>
          <a:r>
            <a:rPr lang="es-MX"/>
            <a:t> Google Classroom Insights, Canvas Analytics</a:t>
          </a:r>
          <a:endParaRPr lang="en-US"/>
        </a:p>
      </dgm:t>
    </dgm:pt>
    <dgm:pt modelId="{CDD4AE0C-4F1C-42D5-9A18-F36FBE405B55}" type="parTrans" cxnId="{4BD6B38D-FECD-4DF0-9409-379C7DF9E095}">
      <dgm:prSet/>
      <dgm:spPr/>
      <dgm:t>
        <a:bodyPr/>
        <a:lstStyle/>
        <a:p>
          <a:endParaRPr lang="en-US"/>
        </a:p>
      </dgm:t>
    </dgm:pt>
    <dgm:pt modelId="{544F6BD1-2BDD-41DD-B4ED-59D8B24EEB42}" type="sibTrans" cxnId="{4BD6B38D-FECD-4DF0-9409-379C7DF9E095}">
      <dgm:prSet/>
      <dgm:spPr/>
      <dgm:t>
        <a:bodyPr/>
        <a:lstStyle/>
        <a:p>
          <a:endParaRPr lang="en-US"/>
        </a:p>
      </dgm:t>
    </dgm:pt>
    <dgm:pt modelId="{36E7A320-5CA2-40FF-A03F-B1F87EB6B978}" type="pres">
      <dgm:prSet presAssocID="{63AB7F7B-2E36-4079-A677-D4F39EE3AAB9}" presName="root" presStyleCnt="0">
        <dgm:presLayoutVars>
          <dgm:dir/>
          <dgm:resizeHandles val="exact"/>
        </dgm:presLayoutVars>
      </dgm:prSet>
      <dgm:spPr/>
    </dgm:pt>
    <dgm:pt modelId="{FF557A36-0CCB-4332-AD0A-1324D6BE702E}" type="pres">
      <dgm:prSet presAssocID="{3FFF0F72-E5AB-4264-AD61-86ECBBBC0397}" presName="compNode" presStyleCnt="0"/>
      <dgm:spPr/>
    </dgm:pt>
    <dgm:pt modelId="{A2758878-3AA0-4BD6-B30F-1418F8AB62E4}" type="pres">
      <dgm:prSet presAssocID="{3FFF0F72-E5AB-4264-AD61-86ECBBBC0397}" presName="bgRect" presStyleLbl="bgShp" presStyleIdx="0" presStyleCnt="5"/>
      <dgm:spPr/>
    </dgm:pt>
    <dgm:pt modelId="{1FF0484D-3620-43F6-9FE2-D0E8B1189856}" type="pres">
      <dgm:prSet presAssocID="{3FFF0F72-E5AB-4264-AD61-86ECBBBC039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itor"/>
        </a:ext>
      </dgm:extLst>
    </dgm:pt>
    <dgm:pt modelId="{2E8B29EB-9BB7-45EE-8983-3D1FC1936F75}" type="pres">
      <dgm:prSet presAssocID="{3FFF0F72-E5AB-4264-AD61-86ECBBBC0397}" presName="spaceRect" presStyleCnt="0"/>
      <dgm:spPr/>
    </dgm:pt>
    <dgm:pt modelId="{9F578043-EE2F-4171-9D80-3F3A1C820008}" type="pres">
      <dgm:prSet presAssocID="{3FFF0F72-E5AB-4264-AD61-86ECBBBC0397}" presName="parTx" presStyleLbl="revTx" presStyleIdx="0" presStyleCnt="5">
        <dgm:presLayoutVars>
          <dgm:chMax val="0"/>
          <dgm:chPref val="0"/>
        </dgm:presLayoutVars>
      </dgm:prSet>
      <dgm:spPr/>
    </dgm:pt>
    <dgm:pt modelId="{AE5F1D38-ECAD-4C35-B223-65F68870A998}" type="pres">
      <dgm:prSet presAssocID="{32A6DEAA-E46B-4973-96F3-51ADDC5A2ADF}" presName="sibTrans" presStyleCnt="0"/>
      <dgm:spPr/>
    </dgm:pt>
    <dgm:pt modelId="{6995169E-4569-464D-A556-08FD7BB70292}" type="pres">
      <dgm:prSet presAssocID="{0AEE6283-FED6-4A3A-BD76-0CBA8C9AC295}" presName="compNode" presStyleCnt="0"/>
      <dgm:spPr/>
    </dgm:pt>
    <dgm:pt modelId="{924AEBE6-0565-4F8C-BCE5-0476C4682C7C}" type="pres">
      <dgm:prSet presAssocID="{0AEE6283-FED6-4A3A-BD76-0CBA8C9AC295}" presName="bgRect" presStyleLbl="bgShp" presStyleIdx="1" presStyleCnt="5"/>
      <dgm:spPr/>
    </dgm:pt>
    <dgm:pt modelId="{A01483C3-FAF4-4A30-B39A-B4999242FEBF}" type="pres">
      <dgm:prSet presAssocID="{0AEE6283-FED6-4A3A-BD76-0CBA8C9AC29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sta de comprobación"/>
        </a:ext>
      </dgm:extLst>
    </dgm:pt>
    <dgm:pt modelId="{713222B3-4230-46EB-806B-53E4C9B36BE1}" type="pres">
      <dgm:prSet presAssocID="{0AEE6283-FED6-4A3A-BD76-0CBA8C9AC295}" presName="spaceRect" presStyleCnt="0"/>
      <dgm:spPr/>
    </dgm:pt>
    <dgm:pt modelId="{1095C8B1-42DA-488C-B68D-D91D3BC89CD6}" type="pres">
      <dgm:prSet presAssocID="{0AEE6283-FED6-4A3A-BD76-0CBA8C9AC295}" presName="parTx" presStyleLbl="revTx" presStyleIdx="1" presStyleCnt="5">
        <dgm:presLayoutVars>
          <dgm:chMax val="0"/>
          <dgm:chPref val="0"/>
        </dgm:presLayoutVars>
      </dgm:prSet>
      <dgm:spPr/>
    </dgm:pt>
    <dgm:pt modelId="{459EBA05-A5A8-44DE-B8C9-FD27078EAA3D}" type="pres">
      <dgm:prSet presAssocID="{FE3D85C6-44E2-498D-B230-10255678BEBC}" presName="sibTrans" presStyleCnt="0"/>
      <dgm:spPr/>
    </dgm:pt>
    <dgm:pt modelId="{FF5742D0-43EF-4034-94E9-0D0DCEDEB117}" type="pres">
      <dgm:prSet presAssocID="{F8D71C21-4A76-4F15-BA17-BA78B93E8C0B}" presName="compNode" presStyleCnt="0"/>
      <dgm:spPr/>
    </dgm:pt>
    <dgm:pt modelId="{20C3B4FA-965B-410E-B0B6-6613BD2138DB}" type="pres">
      <dgm:prSet presAssocID="{F8D71C21-4A76-4F15-BA17-BA78B93E8C0B}" presName="bgRect" presStyleLbl="bgShp" presStyleIdx="2" presStyleCnt="5"/>
      <dgm:spPr/>
    </dgm:pt>
    <dgm:pt modelId="{82C11C50-0550-4B1C-B14E-7E675022218F}" type="pres">
      <dgm:prSet presAssocID="{F8D71C21-4A76-4F15-BA17-BA78B93E8C0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letín"/>
        </a:ext>
      </dgm:extLst>
    </dgm:pt>
    <dgm:pt modelId="{9D5F11EB-1F8B-4DCD-B47F-84612EA6F1B6}" type="pres">
      <dgm:prSet presAssocID="{F8D71C21-4A76-4F15-BA17-BA78B93E8C0B}" presName="spaceRect" presStyleCnt="0"/>
      <dgm:spPr/>
    </dgm:pt>
    <dgm:pt modelId="{DD2D95D1-EDBD-4D08-A763-A7DA655BE8D1}" type="pres">
      <dgm:prSet presAssocID="{F8D71C21-4A76-4F15-BA17-BA78B93E8C0B}" presName="parTx" presStyleLbl="revTx" presStyleIdx="2" presStyleCnt="5">
        <dgm:presLayoutVars>
          <dgm:chMax val="0"/>
          <dgm:chPref val="0"/>
        </dgm:presLayoutVars>
      </dgm:prSet>
      <dgm:spPr/>
    </dgm:pt>
    <dgm:pt modelId="{468D43A3-F57A-4C42-A726-B0A4D392F150}" type="pres">
      <dgm:prSet presAssocID="{2864CF3C-820B-4DFD-95D7-8F688894DC9E}" presName="sibTrans" presStyleCnt="0"/>
      <dgm:spPr/>
    </dgm:pt>
    <dgm:pt modelId="{055444E8-5DFA-4E10-BDB1-56E7A626AADA}" type="pres">
      <dgm:prSet presAssocID="{488ACB70-E7B6-42AD-91A5-69636FD0D39F}" presName="compNode" presStyleCnt="0"/>
      <dgm:spPr/>
    </dgm:pt>
    <dgm:pt modelId="{0DA313A5-6534-4112-A3C3-6B4AA7591FB8}" type="pres">
      <dgm:prSet presAssocID="{488ACB70-E7B6-42AD-91A5-69636FD0D39F}" presName="bgRect" presStyleLbl="bgShp" presStyleIdx="3" presStyleCnt="5"/>
      <dgm:spPr/>
    </dgm:pt>
    <dgm:pt modelId="{C3632C4A-488E-4234-9D77-D75C5FFD2E3E}" type="pres">
      <dgm:prSet presAssocID="{488ACB70-E7B6-42AD-91A5-69636FD0D39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of People"/>
        </a:ext>
      </dgm:extLst>
    </dgm:pt>
    <dgm:pt modelId="{D7274B3F-201A-4C21-845F-B4BC7FFA016B}" type="pres">
      <dgm:prSet presAssocID="{488ACB70-E7B6-42AD-91A5-69636FD0D39F}" presName="spaceRect" presStyleCnt="0"/>
      <dgm:spPr/>
    </dgm:pt>
    <dgm:pt modelId="{7BADD26D-2C57-423B-BCED-ECC941911D15}" type="pres">
      <dgm:prSet presAssocID="{488ACB70-E7B6-42AD-91A5-69636FD0D39F}" presName="parTx" presStyleLbl="revTx" presStyleIdx="3" presStyleCnt="5">
        <dgm:presLayoutVars>
          <dgm:chMax val="0"/>
          <dgm:chPref val="0"/>
        </dgm:presLayoutVars>
      </dgm:prSet>
      <dgm:spPr/>
    </dgm:pt>
    <dgm:pt modelId="{7353A8FE-F1A3-448B-B543-23ECC709FCE3}" type="pres">
      <dgm:prSet presAssocID="{A60CE5AB-D869-436F-951E-E0242467FBD3}" presName="sibTrans" presStyleCnt="0"/>
      <dgm:spPr/>
    </dgm:pt>
    <dgm:pt modelId="{080AAFE7-A5CC-4473-9778-4D6EBEFFA1FA}" type="pres">
      <dgm:prSet presAssocID="{4514290A-40E6-45E1-884C-311A0A73EA61}" presName="compNode" presStyleCnt="0"/>
      <dgm:spPr/>
    </dgm:pt>
    <dgm:pt modelId="{E77E4B53-A999-4905-8556-66A7CFBA1226}" type="pres">
      <dgm:prSet presAssocID="{4514290A-40E6-45E1-884C-311A0A73EA61}" presName="bgRect" presStyleLbl="bgShp" presStyleIdx="4" presStyleCnt="5"/>
      <dgm:spPr/>
    </dgm:pt>
    <dgm:pt modelId="{ED4F5F59-DBB2-4428-A99E-C13912166B6E}" type="pres">
      <dgm:prSet presAssocID="{4514290A-40E6-45E1-884C-311A0A73EA6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ula de clases"/>
        </a:ext>
      </dgm:extLst>
    </dgm:pt>
    <dgm:pt modelId="{CFC1C6EB-BF98-454F-9235-944E2E2D79DC}" type="pres">
      <dgm:prSet presAssocID="{4514290A-40E6-45E1-884C-311A0A73EA61}" presName="spaceRect" presStyleCnt="0"/>
      <dgm:spPr/>
    </dgm:pt>
    <dgm:pt modelId="{798B4BD1-BA3E-4170-9B37-8230FFA688E0}" type="pres">
      <dgm:prSet presAssocID="{4514290A-40E6-45E1-884C-311A0A73EA61}" presName="parTx" presStyleLbl="revTx" presStyleIdx="4" presStyleCnt="5">
        <dgm:presLayoutVars>
          <dgm:chMax val="0"/>
          <dgm:chPref val="0"/>
        </dgm:presLayoutVars>
      </dgm:prSet>
      <dgm:spPr/>
    </dgm:pt>
  </dgm:ptLst>
  <dgm:cxnLst>
    <dgm:cxn modelId="{4E69CD07-70FF-404D-8F43-0B613B6B4E34}" type="presOf" srcId="{0AEE6283-FED6-4A3A-BD76-0CBA8C9AC295}" destId="{1095C8B1-42DA-488C-B68D-D91D3BC89CD6}" srcOrd="0" destOrd="0" presId="urn:microsoft.com/office/officeart/2018/2/layout/IconVerticalSolidList"/>
    <dgm:cxn modelId="{B148CA1C-ABA9-4ED1-AEDC-E96DBC46912B}" type="presOf" srcId="{4514290A-40E6-45E1-884C-311A0A73EA61}" destId="{798B4BD1-BA3E-4170-9B37-8230FFA688E0}" srcOrd="0" destOrd="0" presId="urn:microsoft.com/office/officeart/2018/2/layout/IconVerticalSolidList"/>
    <dgm:cxn modelId="{956FB338-CC9F-4D11-802A-1841898485F7}" type="presOf" srcId="{3FFF0F72-E5AB-4264-AD61-86ECBBBC0397}" destId="{9F578043-EE2F-4171-9D80-3F3A1C820008}" srcOrd="0" destOrd="0" presId="urn:microsoft.com/office/officeart/2018/2/layout/IconVerticalSolidList"/>
    <dgm:cxn modelId="{FCE1B43A-A5A1-4D53-9149-87E4E761446D}" srcId="{63AB7F7B-2E36-4079-A677-D4F39EE3AAB9}" destId="{3FFF0F72-E5AB-4264-AD61-86ECBBBC0397}" srcOrd="0" destOrd="0" parTransId="{79FA48D0-67A9-44F2-A0F8-FA2E93DDCDC2}" sibTransId="{32A6DEAA-E46B-4973-96F3-51ADDC5A2ADF}"/>
    <dgm:cxn modelId="{B705F15C-08B4-4CE7-B0F7-47451E06BB5E}" srcId="{63AB7F7B-2E36-4079-A677-D4F39EE3AAB9}" destId="{0AEE6283-FED6-4A3A-BD76-0CBA8C9AC295}" srcOrd="1" destOrd="0" parTransId="{317FECC1-EFA4-4DF4-A62C-19091E994F2B}" sibTransId="{FE3D85C6-44E2-498D-B230-10255678BEBC}"/>
    <dgm:cxn modelId="{4BD6B38D-FECD-4DF0-9409-379C7DF9E095}" srcId="{63AB7F7B-2E36-4079-A677-D4F39EE3AAB9}" destId="{4514290A-40E6-45E1-884C-311A0A73EA61}" srcOrd="4" destOrd="0" parTransId="{CDD4AE0C-4F1C-42D5-9A18-F36FBE405B55}" sibTransId="{544F6BD1-2BDD-41DD-B4ED-59D8B24EEB42}"/>
    <dgm:cxn modelId="{97742CA5-DE2B-4BC8-85C5-2F1C8CCEB56B}" srcId="{63AB7F7B-2E36-4079-A677-D4F39EE3AAB9}" destId="{488ACB70-E7B6-42AD-91A5-69636FD0D39F}" srcOrd="3" destOrd="0" parTransId="{8A159C5D-23A3-4959-B971-034CE6AA9B8C}" sibTransId="{A60CE5AB-D869-436F-951E-E0242467FBD3}"/>
    <dgm:cxn modelId="{E4C267A7-6D53-44D8-8A4D-5237FC4FA33E}" type="presOf" srcId="{F8D71C21-4A76-4F15-BA17-BA78B93E8C0B}" destId="{DD2D95D1-EDBD-4D08-A763-A7DA655BE8D1}" srcOrd="0" destOrd="0" presId="urn:microsoft.com/office/officeart/2018/2/layout/IconVerticalSolidList"/>
    <dgm:cxn modelId="{9C77C5B5-5085-4E17-9F81-0ECB01BAC100}" type="presOf" srcId="{63AB7F7B-2E36-4079-A677-D4F39EE3AAB9}" destId="{36E7A320-5CA2-40FF-A03F-B1F87EB6B978}" srcOrd="0" destOrd="0" presId="urn:microsoft.com/office/officeart/2018/2/layout/IconVerticalSolidList"/>
    <dgm:cxn modelId="{B09A0FD2-9625-415F-95CE-953C72CB240F}" srcId="{63AB7F7B-2E36-4079-A677-D4F39EE3AAB9}" destId="{F8D71C21-4A76-4F15-BA17-BA78B93E8C0B}" srcOrd="2" destOrd="0" parTransId="{5980850F-5A06-4961-A3E4-0C991124F185}" sibTransId="{2864CF3C-820B-4DFD-95D7-8F688894DC9E}"/>
    <dgm:cxn modelId="{625B93D7-E66B-4ABB-9A06-EA8B1B67C0E9}" type="presOf" srcId="{488ACB70-E7B6-42AD-91A5-69636FD0D39F}" destId="{7BADD26D-2C57-423B-BCED-ECC941911D15}" srcOrd="0" destOrd="0" presId="urn:microsoft.com/office/officeart/2018/2/layout/IconVerticalSolidList"/>
    <dgm:cxn modelId="{92C3F561-E0F0-4DE2-A890-03EC47124AE8}" type="presParOf" srcId="{36E7A320-5CA2-40FF-A03F-B1F87EB6B978}" destId="{FF557A36-0CCB-4332-AD0A-1324D6BE702E}" srcOrd="0" destOrd="0" presId="urn:microsoft.com/office/officeart/2018/2/layout/IconVerticalSolidList"/>
    <dgm:cxn modelId="{265B9C2A-928F-4FDA-BC3E-AA1BADB41A0D}" type="presParOf" srcId="{FF557A36-0CCB-4332-AD0A-1324D6BE702E}" destId="{A2758878-3AA0-4BD6-B30F-1418F8AB62E4}" srcOrd="0" destOrd="0" presId="urn:microsoft.com/office/officeart/2018/2/layout/IconVerticalSolidList"/>
    <dgm:cxn modelId="{2AA718E2-EB51-4068-9B28-CDB4D44CF7C8}" type="presParOf" srcId="{FF557A36-0CCB-4332-AD0A-1324D6BE702E}" destId="{1FF0484D-3620-43F6-9FE2-D0E8B1189856}" srcOrd="1" destOrd="0" presId="urn:microsoft.com/office/officeart/2018/2/layout/IconVerticalSolidList"/>
    <dgm:cxn modelId="{5C8506B8-0C3D-49D7-964E-D1D07DB0EA42}" type="presParOf" srcId="{FF557A36-0CCB-4332-AD0A-1324D6BE702E}" destId="{2E8B29EB-9BB7-45EE-8983-3D1FC1936F75}" srcOrd="2" destOrd="0" presId="urn:microsoft.com/office/officeart/2018/2/layout/IconVerticalSolidList"/>
    <dgm:cxn modelId="{E53E7C91-4109-4216-903E-67C2E2910BAF}" type="presParOf" srcId="{FF557A36-0CCB-4332-AD0A-1324D6BE702E}" destId="{9F578043-EE2F-4171-9D80-3F3A1C820008}" srcOrd="3" destOrd="0" presId="urn:microsoft.com/office/officeart/2018/2/layout/IconVerticalSolidList"/>
    <dgm:cxn modelId="{20BA310D-09AF-47F0-8DCE-5E232D81CC10}" type="presParOf" srcId="{36E7A320-5CA2-40FF-A03F-B1F87EB6B978}" destId="{AE5F1D38-ECAD-4C35-B223-65F68870A998}" srcOrd="1" destOrd="0" presId="urn:microsoft.com/office/officeart/2018/2/layout/IconVerticalSolidList"/>
    <dgm:cxn modelId="{6FA1BA80-C619-4294-B81F-BCF5695B8FDE}" type="presParOf" srcId="{36E7A320-5CA2-40FF-A03F-B1F87EB6B978}" destId="{6995169E-4569-464D-A556-08FD7BB70292}" srcOrd="2" destOrd="0" presId="urn:microsoft.com/office/officeart/2018/2/layout/IconVerticalSolidList"/>
    <dgm:cxn modelId="{470B37B1-4968-4692-AEA9-BB60AE3E5170}" type="presParOf" srcId="{6995169E-4569-464D-A556-08FD7BB70292}" destId="{924AEBE6-0565-4F8C-BCE5-0476C4682C7C}" srcOrd="0" destOrd="0" presId="urn:microsoft.com/office/officeart/2018/2/layout/IconVerticalSolidList"/>
    <dgm:cxn modelId="{0AC38FBE-2319-42CA-82DB-16979C109D76}" type="presParOf" srcId="{6995169E-4569-464D-A556-08FD7BB70292}" destId="{A01483C3-FAF4-4A30-B39A-B4999242FEBF}" srcOrd="1" destOrd="0" presId="urn:microsoft.com/office/officeart/2018/2/layout/IconVerticalSolidList"/>
    <dgm:cxn modelId="{26AC9016-AEBB-4670-A3B4-60514AA2C44F}" type="presParOf" srcId="{6995169E-4569-464D-A556-08FD7BB70292}" destId="{713222B3-4230-46EB-806B-53E4C9B36BE1}" srcOrd="2" destOrd="0" presId="urn:microsoft.com/office/officeart/2018/2/layout/IconVerticalSolidList"/>
    <dgm:cxn modelId="{0B51BEEA-7D55-4732-B671-41E120AC80DB}" type="presParOf" srcId="{6995169E-4569-464D-A556-08FD7BB70292}" destId="{1095C8B1-42DA-488C-B68D-D91D3BC89CD6}" srcOrd="3" destOrd="0" presId="urn:microsoft.com/office/officeart/2018/2/layout/IconVerticalSolidList"/>
    <dgm:cxn modelId="{9AA7E78F-5F89-4569-B36A-815F415F8B77}" type="presParOf" srcId="{36E7A320-5CA2-40FF-A03F-B1F87EB6B978}" destId="{459EBA05-A5A8-44DE-B8C9-FD27078EAA3D}" srcOrd="3" destOrd="0" presId="urn:microsoft.com/office/officeart/2018/2/layout/IconVerticalSolidList"/>
    <dgm:cxn modelId="{AD064092-308B-4F5E-BBCC-A4E7F41FF76B}" type="presParOf" srcId="{36E7A320-5CA2-40FF-A03F-B1F87EB6B978}" destId="{FF5742D0-43EF-4034-94E9-0D0DCEDEB117}" srcOrd="4" destOrd="0" presId="urn:microsoft.com/office/officeart/2018/2/layout/IconVerticalSolidList"/>
    <dgm:cxn modelId="{F6D20BC5-D4D3-4AFB-9076-2A5F77585341}" type="presParOf" srcId="{FF5742D0-43EF-4034-94E9-0D0DCEDEB117}" destId="{20C3B4FA-965B-410E-B0B6-6613BD2138DB}" srcOrd="0" destOrd="0" presId="urn:microsoft.com/office/officeart/2018/2/layout/IconVerticalSolidList"/>
    <dgm:cxn modelId="{69E05EB6-F15A-4863-A7C6-9CA123DD7A74}" type="presParOf" srcId="{FF5742D0-43EF-4034-94E9-0D0DCEDEB117}" destId="{82C11C50-0550-4B1C-B14E-7E675022218F}" srcOrd="1" destOrd="0" presId="urn:microsoft.com/office/officeart/2018/2/layout/IconVerticalSolidList"/>
    <dgm:cxn modelId="{ED9C5C0B-C679-43D8-95E6-BD827026C541}" type="presParOf" srcId="{FF5742D0-43EF-4034-94E9-0D0DCEDEB117}" destId="{9D5F11EB-1F8B-4DCD-B47F-84612EA6F1B6}" srcOrd="2" destOrd="0" presId="urn:microsoft.com/office/officeart/2018/2/layout/IconVerticalSolidList"/>
    <dgm:cxn modelId="{6314FBA9-BA67-46CD-A1E3-843D4728ADC7}" type="presParOf" srcId="{FF5742D0-43EF-4034-94E9-0D0DCEDEB117}" destId="{DD2D95D1-EDBD-4D08-A763-A7DA655BE8D1}" srcOrd="3" destOrd="0" presId="urn:microsoft.com/office/officeart/2018/2/layout/IconVerticalSolidList"/>
    <dgm:cxn modelId="{2F89CE7E-B0B8-4A2E-ACDA-1428B803E951}" type="presParOf" srcId="{36E7A320-5CA2-40FF-A03F-B1F87EB6B978}" destId="{468D43A3-F57A-4C42-A726-B0A4D392F150}" srcOrd="5" destOrd="0" presId="urn:microsoft.com/office/officeart/2018/2/layout/IconVerticalSolidList"/>
    <dgm:cxn modelId="{6248FCDB-6DA4-4EF9-AF4A-BCCC3E96534D}" type="presParOf" srcId="{36E7A320-5CA2-40FF-A03F-B1F87EB6B978}" destId="{055444E8-5DFA-4E10-BDB1-56E7A626AADA}" srcOrd="6" destOrd="0" presId="urn:microsoft.com/office/officeart/2018/2/layout/IconVerticalSolidList"/>
    <dgm:cxn modelId="{27B809DA-EE54-48A5-9CB8-6B4C8AC8DF47}" type="presParOf" srcId="{055444E8-5DFA-4E10-BDB1-56E7A626AADA}" destId="{0DA313A5-6534-4112-A3C3-6B4AA7591FB8}" srcOrd="0" destOrd="0" presId="urn:microsoft.com/office/officeart/2018/2/layout/IconVerticalSolidList"/>
    <dgm:cxn modelId="{0B91E20D-157B-411F-9008-4380B7045C81}" type="presParOf" srcId="{055444E8-5DFA-4E10-BDB1-56E7A626AADA}" destId="{C3632C4A-488E-4234-9D77-D75C5FFD2E3E}" srcOrd="1" destOrd="0" presId="urn:microsoft.com/office/officeart/2018/2/layout/IconVerticalSolidList"/>
    <dgm:cxn modelId="{822E98AF-7F57-432D-A847-72EB94A5C764}" type="presParOf" srcId="{055444E8-5DFA-4E10-BDB1-56E7A626AADA}" destId="{D7274B3F-201A-4C21-845F-B4BC7FFA016B}" srcOrd="2" destOrd="0" presId="urn:microsoft.com/office/officeart/2018/2/layout/IconVerticalSolidList"/>
    <dgm:cxn modelId="{EB0FE554-E103-408D-BC98-7AEB10EE64FF}" type="presParOf" srcId="{055444E8-5DFA-4E10-BDB1-56E7A626AADA}" destId="{7BADD26D-2C57-423B-BCED-ECC941911D15}" srcOrd="3" destOrd="0" presId="urn:microsoft.com/office/officeart/2018/2/layout/IconVerticalSolidList"/>
    <dgm:cxn modelId="{765A2F18-5BF4-43CF-A627-65B3AB7E7C67}" type="presParOf" srcId="{36E7A320-5CA2-40FF-A03F-B1F87EB6B978}" destId="{7353A8FE-F1A3-448B-B543-23ECC709FCE3}" srcOrd="7" destOrd="0" presId="urn:microsoft.com/office/officeart/2018/2/layout/IconVerticalSolidList"/>
    <dgm:cxn modelId="{142250E3-98CF-4A32-A220-8636591D3425}" type="presParOf" srcId="{36E7A320-5CA2-40FF-A03F-B1F87EB6B978}" destId="{080AAFE7-A5CC-4473-9778-4D6EBEFFA1FA}" srcOrd="8" destOrd="0" presId="urn:microsoft.com/office/officeart/2018/2/layout/IconVerticalSolidList"/>
    <dgm:cxn modelId="{25F956F0-04B8-440C-9349-E71D92E08409}" type="presParOf" srcId="{080AAFE7-A5CC-4473-9778-4D6EBEFFA1FA}" destId="{E77E4B53-A999-4905-8556-66A7CFBA1226}" srcOrd="0" destOrd="0" presId="urn:microsoft.com/office/officeart/2018/2/layout/IconVerticalSolidList"/>
    <dgm:cxn modelId="{4659FE8B-05DD-4325-9E76-6B2DDDD63503}" type="presParOf" srcId="{080AAFE7-A5CC-4473-9778-4D6EBEFFA1FA}" destId="{ED4F5F59-DBB2-4428-A99E-C13912166B6E}" srcOrd="1" destOrd="0" presId="urn:microsoft.com/office/officeart/2018/2/layout/IconVerticalSolidList"/>
    <dgm:cxn modelId="{35EB5412-46B2-4500-A50A-4FE07C6C0985}" type="presParOf" srcId="{080AAFE7-A5CC-4473-9778-4D6EBEFFA1FA}" destId="{CFC1C6EB-BF98-454F-9235-944E2E2D79DC}" srcOrd="2" destOrd="0" presId="urn:microsoft.com/office/officeart/2018/2/layout/IconVerticalSolidList"/>
    <dgm:cxn modelId="{E55F7591-E846-4246-AD7D-70DBEC85B321}" type="presParOf" srcId="{080AAFE7-A5CC-4473-9778-4D6EBEFFA1FA}" destId="{798B4BD1-BA3E-4170-9B37-8230FFA688E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0B825C-B2BA-4E99-AE8F-E5337891EA9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D351D1B-6BC9-4CEC-9F3F-DD27020049BA}">
      <dgm:prSet/>
      <dgm:spPr/>
      <dgm:t>
        <a:bodyPr/>
        <a:lstStyle/>
        <a:p>
          <a:r>
            <a:rPr lang="es-MX"/>
            <a:t>• </a:t>
          </a:r>
          <a:r>
            <a:rPr lang="es-MX" b="1"/>
            <a:t>Criterios claros y observables</a:t>
          </a:r>
          <a:r>
            <a:rPr lang="es-MX"/>
            <a:t> en cada nivel de desempeño </a:t>
          </a:r>
          <a:endParaRPr lang="en-US"/>
        </a:p>
      </dgm:t>
    </dgm:pt>
    <dgm:pt modelId="{6CCE4367-336B-45E3-9B77-10C47FE4B81D}" type="parTrans" cxnId="{475BC5A7-7D27-4962-A156-B387D722C9FE}">
      <dgm:prSet/>
      <dgm:spPr/>
      <dgm:t>
        <a:bodyPr/>
        <a:lstStyle/>
        <a:p>
          <a:endParaRPr lang="en-US"/>
        </a:p>
      </dgm:t>
    </dgm:pt>
    <dgm:pt modelId="{D2B8CFF8-76B2-4F10-87FF-9F1F3E886A54}" type="sibTrans" cxnId="{475BC5A7-7D27-4962-A156-B387D722C9FE}">
      <dgm:prSet/>
      <dgm:spPr/>
      <dgm:t>
        <a:bodyPr/>
        <a:lstStyle/>
        <a:p>
          <a:endParaRPr lang="en-US"/>
        </a:p>
      </dgm:t>
    </dgm:pt>
    <dgm:pt modelId="{840B94AF-3201-41EB-84AC-8C5A7534E174}">
      <dgm:prSet/>
      <dgm:spPr/>
      <dgm:t>
        <a:bodyPr/>
        <a:lstStyle/>
        <a:p>
          <a:r>
            <a:rPr lang="es-MX"/>
            <a:t>• </a:t>
          </a:r>
          <a:r>
            <a:rPr lang="es-MX" b="1"/>
            <a:t>Lenguaje específico</a:t>
          </a:r>
          <a:r>
            <a:rPr lang="es-MX"/>
            <a:t> que describe comportamientos concretos </a:t>
          </a:r>
          <a:endParaRPr lang="en-US"/>
        </a:p>
      </dgm:t>
    </dgm:pt>
    <dgm:pt modelId="{588F47B5-1653-49AB-A530-4967A43A3842}" type="parTrans" cxnId="{95A0FF90-611B-4041-987D-D7C07D05C5D3}">
      <dgm:prSet/>
      <dgm:spPr/>
      <dgm:t>
        <a:bodyPr/>
        <a:lstStyle/>
        <a:p>
          <a:endParaRPr lang="en-US"/>
        </a:p>
      </dgm:t>
    </dgm:pt>
    <dgm:pt modelId="{95FDEDA8-C615-415D-8E1A-8F37297E7FDA}" type="sibTrans" cxnId="{95A0FF90-611B-4041-987D-D7C07D05C5D3}">
      <dgm:prSet/>
      <dgm:spPr/>
      <dgm:t>
        <a:bodyPr/>
        <a:lstStyle/>
        <a:p>
          <a:endParaRPr lang="en-US"/>
        </a:p>
      </dgm:t>
    </dgm:pt>
    <dgm:pt modelId="{AE9BC6B3-C364-4D55-ABD6-37912C4A9EF9}">
      <dgm:prSet/>
      <dgm:spPr/>
      <dgm:t>
        <a:bodyPr/>
        <a:lstStyle/>
        <a:p>
          <a:r>
            <a:rPr lang="es-MX"/>
            <a:t>• </a:t>
          </a:r>
          <a:r>
            <a:rPr lang="es-MX" b="1"/>
            <a:t>Escalas apropiadas</a:t>
          </a:r>
          <a:r>
            <a:rPr lang="es-MX"/>
            <a:t> (3, 4, 5 o 6 niveles según la complejidad) </a:t>
          </a:r>
          <a:endParaRPr lang="en-US"/>
        </a:p>
      </dgm:t>
    </dgm:pt>
    <dgm:pt modelId="{0FB16E17-5BCA-44F9-BB46-DE0C4A3BD90C}" type="parTrans" cxnId="{48B8057F-E59A-483F-8E7F-DEEBAF3A0912}">
      <dgm:prSet/>
      <dgm:spPr/>
      <dgm:t>
        <a:bodyPr/>
        <a:lstStyle/>
        <a:p>
          <a:endParaRPr lang="en-US"/>
        </a:p>
      </dgm:t>
    </dgm:pt>
    <dgm:pt modelId="{4678AE63-342B-42B8-BF57-C9331C3689A9}" type="sibTrans" cxnId="{48B8057F-E59A-483F-8E7F-DEEBAF3A0912}">
      <dgm:prSet/>
      <dgm:spPr/>
      <dgm:t>
        <a:bodyPr/>
        <a:lstStyle/>
        <a:p>
          <a:endParaRPr lang="en-US"/>
        </a:p>
      </dgm:t>
    </dgm:pt>
    <dgm:pt modelId="{A640C112-21AA-450E-B785-B0A1F9F3A306}">
      <dgm:prSet/>
      <dgm:spPr/>
      <dgm:t>
        <a:bodyPr/>
        <a:lstStyle/>
        <a:p>
          <a:r>
            <a:rPr lang="es-MX"/>
            <a:t>• </a:t>
          </a:r>
          <a:r>
            <a:rPr lang="es-MX" b="1"/>
            <a:t>Equilibrio entre</a:t>
          </a:r>
          <a:r>
            <a:rPr lang="es-MX"/>
            <a:t> objetividad y flexibilidad creativa</a:t>
          </a:r>
          <a:endParaRPr lang="en-US"/>
        </a:p>
      </dgm:t>
    </dgm:pt>
    <dgm:pt modelId="{6E65DBCF-600B-4CBF-B9B9-13012D679E2C}" type="parTrans" cxnId="{62A40CE4-6A7F-4B06-BA33-C5C322430CF8}">
      <dgm:prSet/>
      <dgm:spPr/>
      <dgm:t>
        <a:bodyPr/>
        <a:lstStyle/>
        <a:p>
          <a:endParaRPr lang="en-US"/>
        </a:p>
      </dgm:t>
    </dgm:pt>
    <dgm:pt modelId="{0D403929-50C0-4938-95B6-DD10EEEF6890}" type="sibTrans" cxnId="{62A40CE4-6A7F-4B06-BA33-C5C322430CF8}">
      <dgm:prSet/>
      <dgm:spPr/>
      <dgm:t>
        <a:bodyPr/>
        <a:lstStyle/>
        <a:p>
          <a:endParaRPr lang="en-US"/>
        </a:p>
      </dgm:t>
    </dgm:pt>
    <dgm:pt modelId="{11C65575-0D5B-443A-8B5F-726733261BA3}">
      <dgm:prSet/>
      <dgm:spPr/>
      <dgm:t>
        <a:bodyPr/>
        <a:lstStyle/>
        <a:p>
          <a:r>
            <a:rPr lang="es-MX"/>
            <a:t>• </a:t>
          </a:r>
          <a:r>
            <a:rPr lang="es-MX" b="1"/>
            <a:t>Diferenciación</a:t>
          </a:r>
          <a:r>
            <a:rPr lang="es-MX"/>
            <a:t> para diversos estilos de aprendizaje</a:t>
          </a:r>
          <a:endParaRPr lang="en-US"/>
        </a:p>
      </dgm:t>
    </dgm:pt>
    <dgm:pt modelId="{DB16536A-F14A-4F3E-B5CE-E7F6C8CFC376}" type="parTrans" cxnId="{D4E548F2-FAAC-4AC1-8C81-D55165F8F3C8}">
      <dgm:prSet/>
      <dgm:spPr/>
      <dgm:t>
        <a:bodyPr/>
        <a:lstStyle/>
        <a:p>
          <a:endParaRPr lang="en-US"/>
        </a:p>
      </dgm:t>
    </dgm:pt>
    <dgm:pt modelId="{BF218A27-F805-4250-BFEB-05F7DEA3F8D9}" type="sibTrans" cxnId="{D4E548F2-FAAC-4AC1-8C81-D55165F8F3C8}">
      <dgm:prSet/>
      <dgm:spPr/>
      <dgm:t>
        <a:bodyPr/>
        <a:lstStyle/>
        <a:p>
          <a:endParaRPr lang="en-US"/>
        </a:p>
      </dgm:t>
    </dgm:pt>
    <dgm:pt modelId="{8F5FF292-5B39-474B-84AE-C8EA76F7BE89}" type="pres">
      <dgm:prSet presAssocID="{C50B825C-B2BA-4E99-AE8F-E5337891EA98}" presName="linear" presStyleCnt="0">
        <dgm:presLayoutVars>
          <dgm:animLvl val="lvl"/>
          <dgm:resizeHandles val="exact"/>
        </dgm:presLayoutVars>
      </dgm:prSet>
      <dgm:spPr/>
    </dgm:pt>
    <dgm:pt modelId="{1CB97129-32CF-924D-BF6A-E2B7BE03ACD3}" type="pres">
      <dgm:prSet presAssocID="{FD351D1B-6BC9-4CEC-9F3F-DD27020049BA}" presName="parentText" presStyleLbl="node1" presStyleIdx="0" presStyleCnt="5">
        <dgm:presLayoutVars>
          <dgm:chMax val="0"/>
          <dgm:bulletEnabled val="1"/>
        </dgm:presLayoutVars>
      </dgm:prSet>
      <dgm:spPr/>
    </dgm:pt>
    <dgm:pt modelId="{5110009F-BDF2-474A-8DDB-39EE5CBB9066}" type="pres">
      <dgm:prSet presAssocID="{D2B8CFF8-76B2-4F10-87FF-9F1F3E886A54}" presName="spacer" presStyleCnt="0"/>
      <dgm:spPr/>
    </dgm:pt>
    <dgm:pt modelId="{A0A6DB52-6ADC-8849-A81C-13025039033C}" type="pres">
      <dgm:prSet presAssocID="{840B94AF-3201-41EB-84AC-8C5A7534E174}" presName="parentText" presStyleLbl="node1" presStyleIdx="1" presStyleCnt="5">
        <dgm:presLayoutVars>
          <dgm:chMax val="0"/>
          <dgm:bulletEnabled val="1"/>
        </dgm:presLayoutVars>
      </dgm:prSet>
      <dgm:spPr/>
    </dgm:pt>
    <dgm:pt modelId="{472BEA63-DD85-EF43-984B-857DD92FB8DF}" type="pres">
      <dgm:prSet presAssocID="{95FDEDA8-C615-415D-8E1A-8F37297E7FDA}" presName="spacer" presStyleCnt="0"/>
      <dgm:spPr/>
    </dgm:pt>
    <dgm:pt modelId="{916D8808-4D53-2641-AC9A-512CA75A6226}" type="pres">
      <dgm:prSet presAssocID="{AE9BC6B3-C364-4D55-ABD6-37912C4A9EF9}" presName="parentText" presStyleLbl="node1" presStyleIdx="2" presStyleCnt="5">
        <dgm:presLayoutVars>
          <dgm:chMax val="0"/>
          <dgm:bulletEnabled val="1"/>
        </dgm:presLayoutVars>
      </dgm:prSet>
      <dgm:spPr/>
    </dgm:pt>
    <dgm:pt modelId="{B9AE2FF3-48C4-2E42-A3BE-3DBC30A38E93}" type="pres">
      <dgm:prSet presAssocID="{4678AE63-342B-42B8-BF57-C9331C3689A9}" presName="spacer" presStyleCnt="0"/>
      <dgm:spPr/>
    </dgm:pt>
    <dgm:pt modelId="{F57ED18F-0799-1F4F-ABB3-10BECDF1FBEF}" type="pres">
      <dgm:prSet presAssocID="{A640C112-21AA-450E-B785-B0A1F9F3A306}" presName="parentText" presStyleLbl="node1" presStyleIdx="3" presStyleCnt="5">
        <dgm:presLayoutVars>
          <dgm:chMax val="0"/>
          <dgm:bulletEnabled val="1"/>
        </dgm:presLayoutVars>
      </dgm:prSet>
      <dgm:spPr/>
    </dgm:pt>
    <dgm:pt modelId="{094AF545-1A22-E54F-B855-5A908FD2FC1D}" type="pres">
      <dgm:prSet presAssocID="{0D403929-50C0-4938-95B6-DD10EEEF6890}" presName="spacer" presStyleCnt="0"/>
      <dgm:spPr/>
    </dgm:pt>
    <dgm:pt modelId="{BAD98CE4-6019-D542-88F6-E359FABD4D0C}" type="pres">
      <dgm:prSet presAssocID="{11C65575-0D5B-443A-8B5F-726733261BA3}" presName="parentText" presStyleLbl="node1" presStyleIdx="4" presStyleCnt="5">
        <dgm:presLayoutVars>
          <dgm:chMax val="0"/>
          <dgm:bulletEnabled val="1"/>
        </dgm:presLayoutVars>
      </dgm:prSet>
      <dgm:spPr/>
    </dgm:pt>
  </dgm:ptLst>
  <dgm:cxnLst>
    <dgm:cxn modelId="{EB726928-7D8D-FD47-9ECF-FDF71671C202}" type="presOf" srcId="{840B94AF-3201-41EB-84AC-8C5A7534E174}" destId="{A0A6DB52-6ADC-8849-A81C-13025039033C}" srcOrd="0" destOrd="0" presId="urn:microsoft.com/office/officeart/2005/8/layout/vList2"/>
    <dgm:cxn modelId="{F7FD5F46-D2EC-5446-BADB-79AB8755F56E}" type="presOf" srcId="{C50B825C-B2BA-4E99-AE8F-E5337891EA98}" destId="{8F5FF292-5B39-474B-84AE-C8EA76F7BE89}" srcOrd="0" destOrd="0" presId="urn:microsoft.com/office/officeart/2005/8/layout/vList2"/>
    <dgm:cxn modelId="{036BF752-5825-D240-8759-4D160B471C96}" type="presOf" srcId="{A640C112-21AA-450E-B785-B0A1F9F3A306}" destId="{F57ED18F-0799-1F4F-ABB3-10BECDF1FBEF}" srcOrd="0" destOrd="0" presId="urn:microsoft.com/office/officeart/2005/8/layout/vList2"/>
    <dgm:cxn modelId="{48B8057F-E59A-483F-8E7F-DEEBAF3A0912}" srcId="{C50B825C-B2BA-4E99-AE8F-E5337891EA98}" destId="{AE9BC6B3-C364-4D55-ABD6-37912C4A9EF9}" srcOrd="2" destOrd="0" parTransId="{0FB16E17-5BCA-44F9-BB46-DE0C4A3BD90C}" sibTransId="{4678AE63-342B-42B8-BF57-C9331C3689A9}"/>
    <dgm:cxn modelId="{95A0FF90-611B-4041-987D-D7C07D05C5D3}" srcId="{C50B825C-B2BA-4E99-AE8F-E5337891EA98}" destId="{840B94AF-3201-41EB-84AC-8C5A7534E174}" srcOrd="1" destOrd="0" parTransId="{588F47B5-1653-49AB-A530-4967A43A3842}" sibTransId="{95FDEDA8-C615-415D-8E1A-8F37297E7FDA}"/>
    <dgm:cxn modelId="{475BC5A7-7D27-4962-A156-B387D722C9FE}" srcId="{C50B825C-B2BA-4E99-AE8F-E5337891EA98}" destId="{FD351D1B-6BC9-4CEC-9F3F-DD27020049BA}" srcOrd="0" destOrd="0" parTransId="{6CCE4367-336B-45E3-9B77-10C47FE4B81D}" sibTransId="{D2B8CFF8-76B2-4F10-87FF-9F1F3E886A54}"/>
    <dgm:cxn modelId="{C5F89DC0-6953-2B4B-9638-E85E3FD68AE9}" type="presOf" srcId="{AE9BC6B3-C364-4D55-ABD6-37912C4A9EF9}" destId="{916D8808-4D53-2641-AC9A-512CA75A6226}" srcOrd="0" destOrd="0" presId="urn:microsoft.com/office/officeart/2005/8/layout/vList2"/>
    <dgm:cxn modelId="{F5920CD5-F547-7B4B-82AE-352A662813E8}" type="presOf" srcId="{11C65575-0D5B-443A-8B5F-726733261BA3}" destId="{BAD98CE4-6019-D542-88F6-E359FABD4D0C}" srcOrd="0" destOrd="0" presId="urn:microsoft.com/office/officeart/2005/8/layout/vList2"/>
    <dgm:cxn modelId="{62A40CE4-6A7F-4B06-BA33-C5C322430CF8}" srcId="{C50B825C-B2BA-4E99-AE8F-E5337891EA98}" destId="{A640C112-21AA-450E-B785-B0A1F9F3A306}" srcOrd="3" destOrd="0" parTransId="{6E65DBCF-600B-4CBF-B9B9-13012D679E2C}" sibTransId="{0D403929-50C0-4938-95B6-DD10EEEF6890}"/>
    <dgm:cxn modelId="{000406EC-16FB-C04B-A76D-0E476731D41E}" type="presOf" srcId="{FD351D1B-6BC9-4CEC-9F3F-DD27020049BA}" destId="{1CB97129-32CF-924D-BF6A-E2B7BE03ACD3}" srcOrd="0" destOrd="0" presId="urn:microsoft.com/office/officeart/2005/8/layout/vList2"/>
    <dgm:cxn modelId="{D4E548F2-FAAC-4AC1-8C81-D55165F8F3C8}" srcId="{C50B825C-B2BA-4E99-AE8F-E5337891EA98}" destId="{11C65575-0D5B-443A-8B5F-726733261BA3}" srcOrd="4" destOrd="0" parTransId="{DB16536A-F14A-4F3E-B5CE-E7F6C8CFC376}" sibTransId="{BF218A27-F805-4250-BFEB-05F7DEA3F8D9}"/>
    <dgm:cxn modelId="{F5023E93-9F15-124B-AA13-FF71D042C4B7}" type="presParOf" srcId="{8F5FF292-5B39-474B-84AE-C8EA76F7BE89}" destId="{1CB97129-32CF-924D-BF6A-E2B7BE03ACD3}" srcOrd="0" destOrd="0" presId="urn:microsoft.com/office/officeart/2005/8/layout/vList2"/>
    <dgm:cxn modelId="{483E2241-2BF4-4E45-BF87-43EAD84D845C}" type="presParOf" srcId="{8F5FF292-5B39-474B-84AE-C8EA76F7BE89}" destId="{5110009F-BDF2-474A-8DDB-39EE5CBB9066}" srcOrd="1" destOrd="0" presId="urn:microsoft.com/office/officeart/2005/8/layout/vList2"/>
    <dgm:cxn modelId="{B2E45E32-7A33-1949-8AA6-003BD47A97C1}" type="presParOf" srcId="{8F5FF292-5B39-474B-84AE-C8EA76F7BE89}" destId="{A0A6DB52-6ADC-8849-A81C-13025039033C}" srcOrd="2" destOrd="0" presId="urn:microsoft.com/office/officeart/2005/8/layout/vList2"/>
    <dgm:cxn modelId="{1F8DEB06-8818-BE48-AA9D-11719B20512D}" type="presParOf" srcId="{8F5FF292-5B39-474B-84AE-C8EA76F7BE89}" destId="{472BEA63-DD85-EF43-984B-857DD92FB8DF}" srcOrd="3" destOrd="0" presId="urn:microsoft.com/office/officeart/2005/8/layout/vList2"/>
    <dgm:cxn modelId="{B310F01C-CF58-E048-B305-1DE28691CFCB}" type="presParOf" srcId="{8F5FF292-5B39-474B-84AE-C8EA76F7BE89}" destId="{916D8808-4D53-2641-AC9A-512CA75A6226}" srcOrd="4" destOrd="0" presId="urn:microsoft.com/office/officeart/2005/8/layout/vList2"/>
    <dgm:cxn modelId="{1F8EA8CF-948D-2B49-A931-B226C3193C48}" type="presParOf" srcId="{8F5FF292-5B39-474B-84AE-C8EA76F7BE89}" destId="{B9AE2FF3-48C4-2E42-A3BE-3DBC30A38E93}" srcOrd="5" destOrd="0" presId="urn:microsoft.com/office/officeart/2005/8/layout/vList2"/>
    <dgm:cxn modelId="{E9A0CABE-C79D-734F-9674-9656D8F5625B}" type="presParOf" srcId="{8F5FF292-5B39-474B-84AE-C8EA76F7BE89}" destId="{F57ED18F-0799-1F4F-ABB3-10BECDF1FBEF}" srcOrd="6" destOrd="0" presId="urn:microsoft.com/office/officeart/2005/8/layout/vList2"/>
    <dgm:cxn modelId="{1EBB4FE3-B9B9-CB4E-89B2-A090B2140A05}" type="presParOf" srcId="{8F5FF292-5B39-474B-84AE-C8EA76F7BE89}" destId="{094AF545-1A22-E54F-B855-5A908FD2FC1D}" srcOrd="7" destOrd="0" presId="urn:microsoft.com/office/officeart/2005/8/layout/vList2"/>
    <dgm:cxn modelId="{BCCA7713-FA79-A245-8D65-E5D9F4BA2A0E}" type="presParOf" srcId="{8F5FF292-5B39-474B-84AE-C8EA76F7BE89}" destId="{BAD98CE4-6019-D542-88F6-E359FABD4D0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AD2B93-046A-43B4-A336-92B9342072F7}"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AB364B46-789A-4892-B960-A5EB42B8B34A}">
      <dgm:prSet/>
      <dgm:spPr/>
      <dgm:t>
        <a:bodyPr/>
        <a:lstStyle/>
        <a:p>
          <a:r>
            <a:rPr lang="es-MX"/>
            <a:t>• </a:t>
          </a:r>
          <a:r>
            <a:rPr lang="es-MX" b="1"/>
            <a:t>Herramienta:</a:t>
          </a:r>
          <a:r>
            <a:rPr lang="es-MX"/>
            <a:t> Google Forms con lógica condicional</a:t>
          </a:r>
          <a:endParaRPr lang="en-US"/>
        </a:p>
      </dgm:t>
    </dgm:pt>
    <dgm:pt modelId="{45C3913B-E288-4D62-83F3-48BD88405B82}" type="parTrans" cxnId="{796CC55F-5E7D-42FB-B5A2-CBD0E0A737CA}">
      <dgm:prSet/>
      <dgm:spPr/>
      <dgm:t>
        <a:bodyPr/>
        <a:lstStyle/>
        <a:p>
          <a:endParaRPr lang="en-US"/>
        </a:p>
      </dgm:t>
    </dgm:pt>
    <dgm:pt modelId="{B129539E-0C9E-467D-9EBA-1D5B4EF91647}" type="sibTrans" cxnId="{796CC55F-5E7D-42FB-B5A2-CBD0E0A737CA}">
      <dgm:prSet/>
      <dgm:spPr/>
      <dgm:t>
        <a:bodyPr/>
        <a:lstStyle/>
        <a:p>
          <a:endParaRPr lang="en-US"/>
        </a:p>
      </dgm:t>
    </dgm:pt>
    <dgm:pt modelId="{13E336A2-E49E-469C-A10D-A7A641C07282}">
      <dgm:prSet/>
      <dgm:spPr/>
      <dgm:t>
        <a:bodyPr/>
        <a:lstStyle/>
        <a:p>
          <a:r>
            <a:rPr lang="es-MX"/>
            <a:t>• </a:t>
          </a:r>
          <a:r>
            <a:rPr lang="es-MX" b="1"/>
            <a:t>Ejemplo:</a:t>
          </a:r>
          <a:r>
            <a:rPr lang="es-MX"/>
            <a:t> Evaluación de prototipo robótico</a:t>
          </a:r>
          <a:endParaRPr lang="en-US"/>
        </a:p>
      </dgm:t>
    </dgm:pt>
    <dgm:pt modelId="{8CE2605E-99B8-46C1-9EB0-2FF6DCA7A1C9}" type="parTrans" cxnId="{A879BBA2-C368-4939-AF33-02E4C89E1C5B}">
      <dgm:prSet/>
      <dgm:spPr/>
      <dgm:t>
        <a:bodyPr/>
        <a:lstStyle/>
        <a:p>
          <a:endParaRPr lang="en-US"/>
        </a:p>
      </dgm:t>
    </dgm:pt>
    <dgm:pt modelId="{7DEF2F4E-63A2-484C-9546-C95D2E1B0C18}" type="sibTrans" cxnId="{A879BBA2-C368-4939-AF33-02E4C89E1C5B}">
      <dgm:prSet/>
      <dgm:spPr/>
      <dgm:t>
        <a:bodyPr/>
        <a:lstStyle/>
        <a:p>
          <a:endParaRPr lang="en-US"/>
        </a:p>
      </dgm:t>
    </dgm:pt>
    <dgm:pt modelId="{A93DDAA4-970B-4A4D-B585-A72F1E0E1341}">
      <dgm:prSet/>
      <dgm:spPr/>
      <dgm:t>
        <a:bodyPr/>
        <a:lstStyle/>
        <a:p>
          <a:r>
            <a:rPr lang="es-MX"/>
            <a:t>• </a:t>
          </a:r>
          <a:r>
            <a:rPr lang="es-MX" b="1"/>
            <a:t>Criterios:</a:t>
          </a:r>
          <a:r>
            <a:rPr lang="es-MX"/>
            <a:t> Funcionalidad, diseño, colaboración, presentación</a:t>
          </a:r>
          <a:endParaRPr lang="en-US"/>
        </a:p>
      </dgm:t>
    </dgm:pt>
    <dgm:pt modelId="{F118591B-2E80-4339-A50C-3B2A9E1A9E3A}" type="parTrans" cxnId="{DAA8BEBC-8C6E-47C7-9B0A-8D84B14BD85E}">
      <dgm:prSet/>
      <dgm:spPr/>
      <dgm:t>
        <a:bodyPr/>
        <a:lstStyle/>
        <a:p>
          <a:endParaRPr lang="en-US"/>
        </a:p>
      </dgm:t>
    </dgm:pt>
    <dgm:pt modelId="{9E3575D0-E7DD-4BA3-B4A5-98A02B77EB15}" type="sibTrans" cxnId="{DAA8BEBC-8C6E-47C7-9B0A-8D84B14BD85E}">
      <dgm:prSet/>
      <dgm:spPr/>
      <dgm:t>
        <a:bodyPr/>
        <a:lstStyle/>
        <a:p>
          <a:endParaRPr lang="en-US"/>
        </a:p>
      </dgm:t>
    </dgm:pt>
    <dgm:pt modelId="{BFB616A0-EEB5-414B-B786-4F0538FB6BF3}">
      <dgm:prSet/>
      <dgm:spPr/>
      <dgm:t>
        <a:bodyPr/>
        <a:lstStyle/>
        <a:p>
          <a:r>
            <a:rPr lang="es-MX"/>
            <a:t>• </a:t>
          </a:r>
          <a:r>
            <a:rPr lang="es-MX" b="1"/>
            <a:t>Escalas:</a:t>
          </a:r>
          <a:r>
            <a:rPr lang="es-MX"/>
            <a:t> Cuatro niveles con descriptores específicos </a:t>
          </a:r>
          <a:endParaRPr lang="en-US"/>
        </a:p>
      </dgm:t>
    </dgm:pt>
    <dgm:pt modelId="{32467021-550F-44D3-86DD-1F5844133DC0}" type="parTrans" cxnId="{A418C428-6665-4376-BDD3-FDE0909DD3BC}">
      <dgm:prSet/>
      <dgm:spPr/>
      <dgm:t>
        <a:bodyPr/>
        <a:lstStyle/>
        <a:p>
          <a:endParaRPr lang="en-US"/>
        </a:p>
      </dgm:t>
    </dgm:pt>
    <dgm:pt modelId="{3A142D7E-23CD-4981-8A30-097270C78935}" type="sibTrans" cxnId="{A418C428-6665-4376-BDD3-FDE0909DD3BC}">
      <dgm:prSet/>
      <dgm:spPr/>
      <dgm:t>
        <a:bodyPr/>
        <a:lstStyle/>
        <a:p>
          <a:endParaRPr lang="en-US"/>
        </a:p>
      </dgm:t>
    </dgm:pt>
    <dgm:pt modelId="{51303BC5-F0DB-41FD-9C15-FD985F63FC6D}">
      <dgm:prSet/>
      <dgm:spPr/>
      <dgm:t>
        <a:bodyPr/>
        <a:lstStyle/>
        <a:p>
          <a:r>
            <a:rPr lang="es-MX"/>
            <a:t>• </a:t>
          </a:r>
          <a:r>
            <a:rPr lang="es-MX" b="1"/>
            <a:t>Retroalimentación automática</a:t>
          </a:r>
          <a:r>
            <a:rPr lang="es-MX"/>
            <a:t> según puntuación</a:t>
          </a:r>
          <a:endParaRPr lang="en-US"/>
        </a:p>
      </dgm:t>
    </dgm:pt>
    <dgm:pt modelId="{BE4F4044-C6E3-4167-A32A-429865B4873C}" type="parTrans" cxnId="{1904C493-E42F-4B09-A8AA-8361AAAD0511}">
      <dgm:prSet/>
      <dgm:spPr/>
      <dgm:t>
        <a:bodyPr/>
        <a:lstStyle/>
        <a:p>
          <a:endParaRPr lang="en-US"/>
        </a:p>
      </dgm:t>
    </dgm:pt>
    <dgm:pt modelId="{8172AE3C-9FE9-4244-896D-DF67522BF39D}" type="sibTrans" cxnId="{1904C493-E42F-4B09-A8AA-8361AAAD0511}">
      <dgm:prSet/>
      <dgm:spPr/>
      <dgm:t>
        <a:bodyPr/>
        <a:lstStyle/>
        <a:p>
          <a:endParaRPr lang="en-US"/>
        </a:p>
      </dgm:t>
    </dgm:pt>
    <dgm:pt modelId="{D96CD5EB-03C0-1946-B859-02272B490A4D}" type="pres">
      <dgm:prSet presAssocID="{36AD2B93-046A-43B4-A336-92B9342072F7}" presName="vert0" presStyleCnt="0">
        <dgm:presLayoutVars>
          <dgm:dir/>
          <dgm:animOne val="branch"/>
          <dgm:animLvl val="lvl"/>
        </dgm:presLayoutVars>
      </dgm:prSet>
      <dgm:spPr/>
    </dgm:pt>
    <dgm:pt modelId="{5AF46F1C-DFD0-0C45-B1DC-5103053DA774}" type="pres">
      <dgm:prSet presAssocID="{AB364B46-789A-4892-B960-A5EB42B8B34A}" presName="thickLine" presStyleLbl="alignNode1" presStyleIdx="0" presStyleCnt="5"/>
      <dgm:spPr/>
    </dgm:pt>
    <dgm:pt modelId="{05CF377A-251E-4845-867D-7051BDF220F7}" type="pres">
      <dgm:prSet presAssocID="{AB364B46-789A-4892-B960-A5EB42B8B34A}" presName="horz1" presStyleCnt="0"/>
      <dgm:spPr/>
    </dgm:pt>
    <dgm:pt modelId="{DA432513-68BE-8841-AEC0-8F6280959F0F}" type="pres">
      <dgm:prSet presAssocID="{AB364B46-789A-4892-B960-A5EB42B8B34A}" presName="tx1" presStyleLbl="revTx" presStyleIdx="0" presStyleCnt="5"/>
      <dgm:spPr/>
    </dgm:pt>
    <dgm:pt modelId="{EAB397D8-28F4-B944-B315-F3253F9A0B74}" type="pres">
      <dgm:prSet presAssocID="{AB364B46-789A-4892-B960-A5EB42B8B34A}" presName="vert1" presStyleCnt="0"/>
      <dgm:spPr/>
    </dgm:pt>
    <dgm:pt modelId="{C1666C53-B864-0842-AD61-5FFB6114C3C3}" type="pres">
      <dgm:prSet presAssocID="{13E336A2-E49E-469C-A10D-A7A641C07282}" presName="thickLine" presStyleLbl="alignNode1" presStyleIdx="1" presStyleCnt="5"/>
      <dgm:spPr/>
    </dgm:pt>
    <dgm:pt modelId="{69115220-7C2B-344F-B94D-F34863162133}" type="pres">
      <dgm:prSet presAssocID="{13E336A2-E49E-469C-A10D-A7A641C07282}" presName="horz1" presStyleCnt="0"/>
      <dgm:spPr/>
    </dgm:pt>
    <dgm:pt modelId="{FAD8A71B-078F-9A43-A6BD-30E3F211514A}" type="pres">
      <dgm:prSet presAssocID="{13E336A2-E49E-469C-A10D-A7A641C07282}" presName="tx1" presStyleLbl="revTx" presStyleIdx="1" presStyleCnt="5"/>
      <dgm:spPr/>
    </dgm:pt>
    <dgm:pt modelId="{8BA945C3-62EA-5645-AFD2-FB6B9E04116C}" type="pres">
      <dgm:prSet presAssocID="{13E336A2-E49E-469C-A10D-A7A641C07282}" presName="vert1" presStyleCnt="0"/>
      <dgm:spPr/>
    </dgm:pt>
    <dgm:pt modelId="{2ACFF2D5-40A6-F447-82A5-D8560BA04EC1}" type="pres">
      <dgm:prSet presAssocID="{A93DDAA4-970B-4A4D-B585-A72F1E0E1341}" presName="thickLine" presStyleLbl="alignNode1" presStyleIdx="2" presStyleCnt="5"/>
      <dgm:spPr/>
    </dgm:pt>
    <dgm:pt modelId="{437D4F29-0996-0145-92A3-AC762A7E477B}" type="pres">
      <dgm:prSet presAssocID="{A93DDAA4-970B-4A4D-B585-A72F1E0E1341}" presName="horz1" presStyleCnt="0"/>
      <dgm:spPr/>
    </dgm:pt>
    <dgm:pt modelId="{F0EC0BDC-7435-144A-B5A8-728710C109FE}" type="pres">
      <dgm:prSet presAssocID="{A93DDAA4-970B-4A4D-B585-A72F1E0E1341}" presName="tx1" presStyleLbl="revTx" presStyleIdx="2" presStyleCnt="5"/>
      <dgm:spPr/>
    </dgm:pt>
    <dgm:pt modelId="{0D9AC12C-16FB-D24B-B79C-00E3AF43886C}" type="pres">
      <dgm:prSet presAssocID="{A93DDAA4-970B-4A4D-B585-A72F1E0E1341}" presName="vert1" presStyleCnt="0"/>
      <dgm:spPr/>
    </dgm:pt>
    <dgm:pt modelId="{F8D112A1-55E0-6341-BF8C-569AEAC0F145}" type="pres">
      <dgm:prSet presAssocID="{BFB616A0-EEB5-414B-B786-4F0538FB6BF3}" presName="thickLine" presStyleLbl="alignNode1" presStyleIdx="3" presStyleCnt="5"/>
      <dgm:spPr/>
    </dgm:pt>
    <dgm:pt modelId="{056C1365-661A-7D42-8A71-80DE1A8A3100}" type="pres">
      <dgm:prSet presAssocID="{BFB616A0-EEB5-414B-B786-4F0538FB6BF3}" presName="horz1" presStyleCnt="0"/>
      <dgm:spPr/>
    </dgm:pt>
    <dgm:pt modelId="{9349F7AC-FFF9-4D4F-B81B-669462770976}" type="pres">
      <dgm:prSet presAssocID="{BFB616A0-EEB5-414B-B786-4F0538FB6BF3}" presName="tx1" presStyleLbl="revTx" presStyleIdx="3" presStyleCnt="5"/>
      <dgm:spPr/>
    </dgm:pt>
    <dgm:pt modelId="{9C219CA4-A04D-7341-B49C-29EF9841C9B9}" type="pres">
      <dgm:prSet presAssocID="{BFB616A0-EEB5-414B-B786-4F0538FB6BF3}" presName="vert1" presStyleCnt="0"/>
      <dgm:spPr/>
    </dgm:pt>
    <dgm:pt modelId="{D9F3CFDC-C65D-8944-A7B4-9E8510456190}" type="pres">
      <dgm:prSet presAssocID="{51303BC5-F0DB-41FD-9C15-FD985F63FC6D}" presName="thickLine" presStyleLbl="alignNode1" presStyleIdx="4" presStyleCnt="5"/>
      <dgm:spPr/>
    </dgm:pt>
    <dgm:pt modelId="{D8DADEB7-E8C5-6C4D-90AE-556945D67A91}" type="pres">
      <dgm:prSet presAssocID="{51303BC5-F0DB-41FD-9C15-FD985F63FC6D}" presName="horz1" presStyleCnt="0"/>
      <dgm:spPr/>
    </dgm:pt>
    <dgm:pt modelId="{4A8B976F-DBF2-1B46-ABC4-78AF2A189474}" type="pres">
      <dgm:prSet presAssocID="{51303BC5-F0DB-41FD-9C15-FD985F63FC6D}" presName="tx1" presStyleLbl="revTx" presStyleIdx="4" presStyleCnt="5"/>
      <dgm:spPr/>
    </dgm:pt>
    <dgm:pt modelId="{B092C22D-B41C-854F-B131-B30EB785D165}" type="pres">
      <dgm:prSet presAssocID="{51303BC5-F0DB-41FD-9C15-FD985F63FC6D}" presName="vert1" presStyleCnt="0"/>
      <dgm:spPr/>
    </dgm:pt>
  </dgm:ptLst>
  <dgm:cxnLst>
    <dgm:cxn modelId="{A418C428-6665-4376-BDD3-FDE0909DD3BC}" srcId="{36AD2B93-046A-43B4-A336-92B9342072F7}" destId="{BFB616A0-EEB5-414B-B786-4F0538FB6BF3}" srcOrd="3" destOrd="0" parTransId="{32467021-550F-44D3-86DD-1F5844133DC0}" sibTransId="{3A142D7E-23CD-4981-8A30-097270C78935}"/>
    <dgm:cxn modelId="{D0186031-DE45-B34B-8CC0-95DF8F2161FB}" type="presOf" srcId="{51303BC5-F0DB-41FD-9C15-FD985F63FC6D}" destId="{4A8B976F-DBF2-1B46-ABC4-78AF2A189474}" srcOrd="0" destOrd="0" presId="urn:microsoft.com/office/officeart/2008/layout/LinedList"/>
    <dgm:cxn modelId="{796CC55F-5E7D-42FB-B5A2-CBD0E0A737CA}" srcId="{36AD2B93-046A-43B4-A336-92B9342072F7}" destId="{AB364B46-789A-4892-B960-A5EB42B8B34A}" srcOrd="0" destOrd="0" parTransId="{45C3913B-E288-4D62-83F3-48BD88405B82}" sibTransId="{B129539E-0C9E-467D-9EBA-1D5B4EF91647}"/>
    <dgm:cxn modelId="{5E61AA75-F8A0-0E47-8C63-C2CF89E08E4B}" type="presOf" srcId="{A93DDAA4-970B-4A4D-B585-A72F1E0E1341}" destId="{F0EC0BDC-7435-144A-B5A8-728710C109FE}" srcOrd="0" destOrd="0" presId="urn:microsoft.com/office/officeart/2008/layout/LinedList"/>
    <dgm:cxn modelId="{91D18978-97D3-9C42-B69D-F3F90680E206}" type="presOf" srcId="{36AD2B93-046A-43B4-A336-92B9342072F7}" destId="{D96CD5EB-03C0-1946-B859-02272B490A4D}" srcOrd="0" destOrd="0" presId="urn:microsoft.com/office/officeart/2008/layout/LinedList"/>
    <dgm:cxn modelId="{1904C493-E42F-4B09-A8AA-8361AAAD0511}" srcId="{36AD2B93-046A-43B4-A336-92B9342072F7}" destId="{51303BC5-F0DB-41FD-9C15-FD985F63FC6D}" srcOrd="4" destOrd="0" parTransId="{BE4F4044-C6E3-4167-A32A-429865B4873C}" sibTransId="{8172AE3C-9FE9-4244-896D-DF67522BF39D}"/>
    <dgm:cxn modelId="{A879BBA2-C368-4939-AF33-02E4C89E1C5B}" srcId="{36AD2B93-046A-43B4-A336-92B9342072F7}" destId="{13E336A2-E49E-469C-A10D-A7A641C07282}" srcOrd="1" destOrd="0" parTransId="{8CE2605E-99B8-46C1-9EB0-2FF6DCA7A1C9}" sibTransId="{7DEF2F4E-63A2-484C-9546-C95D2E1B0C18}"/>
    <dgm:cxn modelId="{7FCDADB3-755A-0A45-BF93-9DFB75E72ACC}" type="presOf" srcId="{13E336A2-E49E-469C-A10D-A7A641C07282}" destId="{FAD8A71B-078F-9A43-A6BD-30E3F211514A}" srcOrd="0" destOrd="0" presId="urn:microsoft.com/office/officeart/2008/layout/LinedList"/>
    <dgm:cxn modelId="{DAA8BEBC-8C6E-47C7-9B0A-8D84B14BD85E}" srcId="{36AD2B93-046A-43B4-A336-92B9342072F7}" destId="{A93DDAA4-970B-4A4D-B585-A72F1E0E1341}" srcOrd="2" destOrd="0" parTransId="{F118591B-2E80-4339-A50C-3B2A9E1A9E3A}" sibTransId="{9E3575D0-E7DD-4BA3-B4A5-98A02B77EB15}"/>
    <dgm:cxn modelId="{679BBDC1-4A89-5B4A-AE57-E0DE7F053EDB}" type="presOf" srcId="{AB364B46-789A-4892-B960-A5EB42B8B34A}" destId="{DA432513-68BE-8841-AEC0-8F6280959F0F}" srcOrd="0" destOrd="0" presId="urn:microsoft.com/office/officeart/2008/layout/LinedList"/>
    <dgm:cxn modelId="{9BE3BDFD-3EDD-2A41-A560-A9BD7ECE465A}" type="presOf" srcId="{BFB616A0-EEB5-414B-B786-4F0538FB6BF3}" destId="{9349F7AC-FFF9-4D4F-B81B-669462770976}" srcOrd="0" destOrd="0" presId="urn:microsoft.com/office/officeart/2008/layout/LinedList"/>
    <dgm:cxn modelId="{5E842B31-270F-6548-BC75-90C3D3504306}" type="presParOf" srcId="{D96CD5EB-03C0-1946-B859-02272B490A4D}" destId="{5AF46F1C-DFD0-0C45-B1DC-5103053DA774}" srcOrd="0" destOrd="0" presId="urn:microsoft.com/office/officeart/2008/layout/LinedList"/>
    <dgm:cxn modelId="{3158B478-F2D1-3F4C-891E-503B63DACA16}" type="presParOf" srcId="{D96CD5EB-03C0-1946-B859-02272B490A4D}" destId="{05CF377A-251E-4845-867D-7051BDF220F7}" srcOrd="1" destOrd="0" presId="urn:microsoft.com/office/officeart/2008/layout/LinedList"/>
    <dgm:cxn modelId="{47785389-D9E2-E54C-8EF3-035AE2983A6F}" type="presParOf" srcId="{05CF377A-251E-4845-867D-7051BDF220F7}" destId="{DA432513-68BE-8841-AEC0-8F6280959F0F}" srcOrd="0" destOrd="0" presId="urn:microsoft.com/office/officeart/2008/layout/LinedList"/>
    <dgm:cxn modelId="{31AEFB81-2F65-9B48-9568-89FB856C532C}" type="presParOf" srcId="{05CF377A-251E-4845-867D-7051BDF220F7}" destId="{EAB397D8-28F4-B944-B315-F3253F9A0B74}" srcOrd="1" destOrd="0" presId="urn:microsoft.com/office/officeart/2008/layout/LinedList"/>
    <dgm:cxn modelId="{8655EC5C-97B8-E849-B2E2-7C6EAD74A9F8}" type="presParOf" srcId="{D96CD5EB-03C0-1946-B859-02272B490A4D}" destId="{C1666C53-B864-0842-AD61-5FFB6114C3C3}" srcOrd="2" destOrd="0" presId="urn:microsoft.com/office/officeart/2008/layout/LinedList"/>
    <dgm:cxn modelId="{7CD0C529-1DF2-DE49-850D-1E76030BE9A0}" type="presParOf" srcId="{D96CD5EB-03C0-1946-B859-02272B490A4D}" destId="{69115220-7C2B-344F-B94D-F34863162133}" srcOrd="3" destOrd="0" presId="urn:microsoft.com/office/officeart/2008/layout/LinedList"/>
    <dgm:cxn modelId="{CBC333CD-B2C4-2B45-B5C6-6AEF7BAF4760}" type="presParOf" srcId="{69115220-7C2B-344F-B94D-F34863162133}" destId="{FAD8A71B-078F-9A43-A6BD-30E3F211514A}" srcOrd="0" destOrd="0" presId="urn:microsoft.com/office/officeart/2008/layout/LinedList"/>
    <dgm:cxn modelId="{DF74DCD9-6EA0-7647-AE73-14BE3970D94C}" type="presParOf" srcId="{69115220-7C2B-344F-B94D-F34863162133}" destId="{8BA945C3-62EA-5645-AFD2-FB6B9E04116C}" srcOrd="1" destOrd="0" presId="urn:microsoft.com/office/officeart/2008/layout/LinedList"/>
    <dgm:cxn modelId="{3A6FD3A9-0CF7-B541-9C78-BE08D9EDA55C}" type="presParOf" srcId="{D96CD5EB-03C0-1946-B859-02272B490A4D}" destId="{2ACFF2D5-40A6-F447-82A5-D8560BA04EC1}" srcOrd="4" destOrd="0" presId="urn:microsoft.com/office/officeart/2008/layout/LinedList"/>
    <dgm:cxn modelId="{C39AF0B8-C167-BB46-B84D-031E82A31AB5}" type="presParOf" srcId="{D96CD5EB-03C0-1946-B859-02272B490A4D}" destId="{437D4F29-0996-0145-92A3-AC762A7E477B}" srcOrd="5" destOrd="0" presId="urn:microsoft.com/office/officeart/2008/layout/LinedList"/>
    <dgm:cxn modelId="{E82763D9-AB0E-314F-BED7-AB78EF29DF26}" type="presParOf" srcId="{437D4F29-0996-0145-92A3-AC762A7E477B}" destId="{F0EC0BDC-7435-144A-B5A8-728710C109FE}" srcOrd="0" destOrd="0" presId="urn:microsoft.com/office/officeart/2008/layout/LinedList"/>
    <dgm:cxn modelId="{3CD71125-730D-1743-87A2-4368001BDE30}" type="presParOf" srcId="{437D4F29-0996-0145-92A3-AC762A7E477B}" destId="{0D9AC12C-16FB-D24B-B79C-00E3AF43886C}" srcOrd="1" destOrd="0" presId="urn:microsoft.com/office/officeart/2008/layout/LinedList"/>
    <dgm:cxn modelId="{FAAFCE03-B667-8B48-9F6A-E63F313AC670}" type="presParOf" srcId="{D96CD5EB-03C0-1946-B859-02272B490A4D}" destId="{F8D112A1-55E0-6341-BF8C-569AEAC0F145}" srcOrd="6" destOrd="0" presId="urn:microsoft.com/office/officeart/2008/layout/LinedList"/>
    <dgm:cxn modelId="{16F9E3F8-7520-2848-AF52-BD494AAA3B44}" type="presParOf" srcId="{D96CD5EB-03C0-1946-B859-02272B490A4D}" destId="{056C1365-661A-7D42-8A71-80DE1A8A3100}" srcOrd="7" destOrd="0" presId="urn:microsoft.com/office/officeart/2008/layout/LinedList"/>
    <dgm:cxn modelId="{A70A07B5-B829-0943-8C61-E1F0968C8D05}" type="presParOf" srcId="{056C1365-661A-7D42-8A71-80DE1A8A3100}" destId="{9349F7AC-FFF9-4D4F-B81B-669462770976}" srcOrd="0" destOrd="0" presId="urn:microsoft.com/office/officeart/2008/layout/LinedList"/>
    <dgm:cxn modelId="{3C16CA3A-47D5-8F41-B2ED-C99D86CA871A}" type="presParOf" srcId="{056C1365-661A-7D42-8A71-80DE1A8A3100}" destId="{9C219CA4-A04D-7341-B49C-29EF9841C9B9}" srcOrd="1" destOrd="0" presId="urn:microsoft.com/office/officeart/2008/layout/LinedList"/>
    <dgm:cxn modelId="{92BADC6B-038D-444D-B506-30CB8FECCFFF}" type="presParOf" srcId="{D96CD5EB-03C0-1946-B859-02272B490A4D}" destId="{D9F3CFDC-C65D-8944-A7B4-9E8510456190}" srcOrd="8" destOrd="0" presId="urn:microsoft.com/office/officeart/2008/layout/LinedList"/>
    <dgm:cxn modelId="{8992033D-C0BA-9247-A318-5E182A1ECFCE}" type="presParOf" srcId="{D96CD5EB-03C0-1946-B859-02272B490A4D}" destId="{D8DADEB7-E8C5-6C4D-90AE-556945D67A91}" srcOrd="9" destOrd="0" presId="urn:microsoft.com/office/officeart/2008/layout/LinedList"/>
    <dgm:cxn modelId="{678B16CA-EE26-C544-8580-8FA2D3E456D7}" type="presParOf" srcId="{D8DADEB7-E8C5-6C4D-90AE-556945D67A91}" destId="{4A8B976F-DBF2-1B46-ABC4-78AF2A189474}" srcOrd="0" destOrd="0" presId="urn:microsoft.com/office/officeart/2008/layout/LinedList"/>
    <dgm:cxn modelId="{0BF87705-2DF7-9442-A906-378DBCEBB5F8}" type="presParOf" srcId="{D8DADEB7-E8C5-6C4D-90AE-556945D67A91}" destId="{B092C22D-B41C-854F-B131-B30EB785D16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BC59926-AC1F-4CF0-8F59-694451EFF82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54D902A-29B5-49B4-9486-2E6E50E8023C}">
      <dgm:prSet/>
      <dgm:spPr/>
      <dgm:t>
        <a:bodyPr/>
        <a:lstStyle/>
        <a:p>
          <a:r>
            <a:rPr lang="es-MX"/>
            <a:t>• </a:t>
          </a:r>
          <a:r>
            <a:rPr lang="es-MX" b="1"/>
            <a:t>Matrices de observación:</a:t>
          </a:r>
          <a:r>
            <a:rPr lang="es-MX"/>
            <a:t> Comportamientos específicos por habilidad </a:t>
          </a:r>
          <a:endParaRPr lang="en-US"/>
        </a:p>
      </dgm:t>
    </dgm:pt>
    <dgm:pt modelId="{46B76804-26F8-4B0E-8C2F-8B3D8731BDB8}" type="parTrans" cxnId="{D79EE7DE-059A-419F-B85E-2A98D3DC3A74}">
      <dgm:prSet/>
      <dgm:spPr/>
      <dgm:t>
        <a:bodyPr/>
        <a:lstStyle/>
        <a:p>
          <a:endParaRPr lang="en-US"/>
        </a:p>
      </dgm:t>
    </dgm:pt>
    <dgm:pt modelId="{402D512A-F1F2-466B-9184-A95E0771DEAB}" type="sibTrans" cxnId="{D79EE7DE-059A-419F-B85E-2A98D3DC3A74}">
      <dgm:prSet/>
      <dgm:spPr/>
      <dgm:t>
        <a:bodyPr/>
        <a:lstStyle/>
        <a:p>
          <a:endParaRPr lang="en-US"/>
        </a:p>
      </dgm:t>
    </dgm:pt>
    <dgm:pt modelId="{C08D00E8-882F-4F5E-B4FF-073BBC3626C9}">
      <dgm:prSet/>
      <dgm:spPr/>
      <dgm:t>
        <a:bodyPr/>
        <a:lstStyle/>
        <a:p>
          <a:r>
            <a:rPr lang="es-MX"/>
            <a:t>• </a:t>
          </a:r>
          <a:r>
            <a:rPr lang="es-MX" b="1"/>
            <a:t>Evidencias digitales:</a:t>
          </a:r>
          <a:r>
            <a:rPr lang="es-MX"/>
            <a:t> Capturas, grabaciones, logs de actividad</a:t>
          </a:r>
          <a:endParaRPr lang="en-US"/>
        </a:p>
      </dgm:t>
    </dgm:pt>
    <dgm:pt modelId="{35CE70ED-E6B7-48F5-B3D7-CD4363561162}" type="parTrans" cxnId="{DDCEA075-9F7B-4E3F-A7A5-842283F9D174}">
      <dgm:prSet/>
      <dgm:spPr/>
      <dgm:t>
        <a:bodyPr/>
        <a:lstStyle/>
        <a:p>
          <a:endParaRPr lang="en-US"/>
        </a:p>
      </dgm:t>
    </dgm:pt>
    <dgm:pt modelId="{C017EBB9-D5FA-47A0-AC03-EA76537E4337}" type="sibTrans" cxnId="{DDCEA075-9F7B-4E3F-A7A5-842283F9D174}">
      <dgm:prSet/>
      <dgm:spPr/>
      <dgm:t>
        <a:bodyPr/>
        <a:lstStyle/>
        <a:p>
          <a:endParaRPr lang="en-US"/>
        </a:p>
      </dgm:t>
    </dgm:pt>
    <dgm:pt modelId="{1D71FC5B-329E-4A20-82E8-45E5AD28990E}">
      <dgm:prSet/>
      <dgm:spPr/>
      <dgm:t>
        <a:bodyPr/>
        <a:lstStyle/>
        <a:p>
          <a:r>
            <a:rPr lang="es-MX"/>
            <a:t>• </a:t>
          </a:r>
          <a:r>
            <a:rPr lang="es-MX" b="1"/>
            <a:t>Autoevaluación estudiantil:</a:t>
          </a:r>
          <a:r>
            <a:rPr lang="es-MX"/>
            <a:t> Reflexiones sobre su propio desarrollo </a:t>
          </a:r>
          <a:endParaRPr lang="en-US"/>
        </a:p>
      </dgm:t>
    </dgm:pt>
    <dgm:pt modelId="{C32F824B-45B3-4795-8040-A5D714F8D08E}" type="parTrans" cxnId="{38796814-8CE2-4AC0-A821-ACE5C0CC8D1A}">
      <dgm:prSet/>
      <dgm:spPr/>
      <dgm:t>
        <a:bodyPr/>
        <a:lstStyle/>
        <a:p>
          <a:endParaRPr lang="en-US"/>
        </a:p>
      </dgm:t>
    </dgm:pt>
    <dgm:pt modelId="{FF1F765B-6F4C-425F-871A-A341F185F10B}" type="sibTrans" cxnId="{38796814-8CE2-4AC0-A821-ACE5C0CC8D1A}">
      <dgm:prSet/>
      <dgm:spPr/>
      <dgm:t>
        <a:bodyPr/>
        <a:lstStyle/>
        <a:p>
          <a:endParaRPr lang="en-US"/>
        </a:p>
      </dgm:t>
    </dgm:pt>
    <dgm:pt modelId="{E2FDF49A-987D-4A96-9E31-14283BED81A8}">
      <dgm:prSet/>
      <dgm:spPr/>
      <dgm:t>
        <a:bodyPr/>
        <a:lstStyle/>
        <a:p>
          <a:r>
            <a:rPr lang="es-MX"/>
            <a:t>• </a:t>
          </a:r>
          <a:r>
            <a:rPr lang="es-MX" b="1"/>
            <a:t>Evaluación 360°:</a:t>
          </a:r>
          <a:r>
            <a:rPr lang="es-MX"/>
            <a:t> Compañeros, autoevaluación, observación docente </a:t>
          </a:r>
          <a:endParaRPr lang="en-US"/>
        </a:p>
      </dgm:t>
    </dgm:pt>
    <dgm:pt modelId="{60B8D7BB-8624-4205-A415-2B6A0A5AAB04}" type="parTrans" cxnId="{D54A997C-FF48-4CFC-BB7E-F4F0FE2D0404}">
      <dgm:prSet/>
      <dgm:spPr/>
      <dgm:t>
        <a:bodyPr/>
        <a:lstStyle/>
        <a:p>
          <a:endParaRPr lang="en-US"/>
        </a:p>
      </dgm:t>
    </dgm:pt>
    <dgm:pt modelId="{C61F520D-D9C6-4710-AF90-4520DAC94E92}" type="sibTrans" cxnId="{D54A997C-FF48-4CFC-BB7E-F4F0FE2D0404}">
      <dgm:prSet/>
      <dgm:spPr/>
      <dgm:t>
        <a:bodyPr/>
        <a:lstStyle/>
        <a:p>
          <a:endParaRPr lang="en-US"/>
        </a:p>
      </dgm:t>
    </dgm:pt>
    <dgm:pt modelId="{F8BF0063-90D5-454A-9018-7D709AA4FA07}">
      <dgm:prSet/>
      <dgm:spPr/>
      <dgm:t>
        <a:bodyPr/>
        <a:lstStyle/>
        <a:p>
          <a:r>
            <a:rPr lang="es-MX"/>
            <a:t>• </a:t>
          </a:r>
          <a:r>
            <a:rPr lang="es-MX" b="1"/>
            <a:t>Portafolios reflexivos:</a:t>
          </a:r>
          <a:r>
            <a:rPr lang="es-MX"/>
            <a:t> Documentación del crecimiento personal</a:t>
          </a:r>
          <a:endParaRPr lang="en-US"/>
        </a:p>
      </dgm:t>
    </dgm:pt>
    <dgm:pt modelId="{24F1062F-0C94-4918-8B37-DCC555CB5A99}" type="parTrans" cxnId="{72C6C0F0-F0F3-4074-A420-82D4CE0B7983}">
      <dgm:prSet/>
      <dgm:spPr/>
      <dgm:t>
        <a:bodyPr/>
        <a:lstStyle/>
        <a:p>
          <a:endParaRPr lang="en-US"/>
        </a:p>
      </dgm:t>
    </dgm:pt>
    <dgm:pt modelId="{393E969E-8614-4F7B-92FE-ADF0AC21A208}" type="sibTrans" cxnId="{72C6C0F0-F0F3-4074-A420-82D4CE0B7983}">
      <dgm:prSet/>
      <dgm:spPr/>
      <dgm:t>
        <a:bodyPr/>
        <a:lstStyle/>
        <a:p>
          <a:endParaRPr lang="en-US"/>
        </a:p>
      </dgm:t>
    </dgm:pt>
    <dgm:pt modelId="{DED02642-85AF-1347-B401-5227371B9EC7}" type="pres">
      <dgm:prSet presAssocID="{5BC59926-AC1F-4CF0-8F59-694451EFF823}" presName="linear" presStyleCnt="0">
        <dgm:presLayoutVars>
          <dgm:animLvl val="lvl"/>
          <dgm:resizeHandles val="exact"/>
        </dgm:presLayoutVars>
      </dgm:prSet>
      <dgm:spPr/>
    </dgm:pt>
    <dgm:pt modelId="{7BE81D14-3E71-7043-9D45-297EC67CA1A9}" type="pres">
      <dgm:prSet presAssocID="{F54D902A-29B5-49B4-9486-2E6E50E8023C}" presName="parentText" presStyleLbl="node1" presStyleIdx="0" presStyleCnt="5">
        <dgm:presLayoutVars>
          <dgm:chMax val="0"/>
          <dgm:bulletEnabled val="1"/>
        </dgm:presLayoutVars>
      </dgm:prSet>
      <dgm:spPr/>
    </dgm:pt>
    <dgm:pt modelId="{B4B476FD-3F87-3248-9C80-31EBD4EAF6F7}" type="pres">
      <dgm:prSet presAssocID="{402D512A-F1F2-466B-9184-A95E0771DEAB}" presName="spacer" presStyleCnt="0"/>
      <dgm:spPr/>
    </dgm:pt>
    <dgm:pt modelId="{66410512-EF23-964A-AEA2-9EDE55C82EB0}" type="pres">
      <dgm:prSet presAssocID="{C08D00E8-882F-4F5E-B4FF-073BBC3626C9}" presName="parentText" presStyleLbl="node1" presStyleIdx="1" presStyleCnt="5">
        <dgm:presLayoutVars>
          <dgm:chMax val="0"/>
          <dgm:bulletEnabled val="1"/>
        </dgm:presLayoutVars>
      </dgm:prSet>
      <dgm:spPr/>
    </dgm:pt>
    <dgm:pt modelId="{ADED38F0-D9B6-5240-B502-06520A4EA9A9}" type="pres">
      <dgm:prSet presAssocID="{C017EBB9-D5FA-47A0-AC03-EA76537E4337}" presName="spacer" presStyleCnt="0"/>
      <dgm:spPr/>
    </dgm:pt>
    <dgm:pt modelId="{BA4D7410-C0F8-D844-B5DC-97BA152CC284}" type="pres">
      <dgm:prSet presAssocID="{1D71FC5B-329E-4A20-82E8-45E5AD28990E}" presName="parentText" presStyleLbl="node1" presStyleIdx="2" presStyleCnt="5">
        <dgm:presLayoutVars>
          <dgm:chMax val="0"/>
          <dgm:bulletEnabled val="1"/>
        </dgm:presLayoutVars>
      </dgm:prSet>
      <dgm:spPr/>
    </dgm:pt>
    <dgm:pt modelId="{7E19DB7E-07C4-8A4D-BCDD-85D4D706FEE3}" type="pres">
      <dgm:prSet presAssocID="{FF1F765B-6F4C-425F-871A-A341F185F10B}" presName="spacer" presStyleCnt="0"/>
      <dgm:spPr/>
    </dgm:pt>
    <dgm:pt modelId="{17199B74-11C1-4543-9603-603A90DCDB24}" type="pres">
      <dgm:prSet presAssocID="{E2FDF49A-987D-4A96-9E31-14283BED81A8}" presName="parentText" presStyleLbl="node1" presStyleIdx="3" presStyleCnt="5">
        <dgm:presLayoutVars>
          <dgm:chMax val="0"/>
          <dgm:bulletEnabled val="1"/>
        </dgm:presLayoutVars>
      </dgm:prSet>
      <dgm:spPr/>
    </dgm:pt>
    <dgm:pt modelId="{AC554099-1F88-6E45-BBCE-7AE45780B74B}" type="pres">
      <dgm:prSet presAssocID="{C61F520D-D9C6-4710-AF90-4520DAC94E92}" presName="spacer" presStyleCnt="0"/>
      <dgm:spPr/>
    </dgm:pt>
    <dgm:pt modelId="{1401EF4C-4BB2-934F-8433-D8C6E8A5AD4B}" type="pres">
      <dgm:prSet presAssocID="{F8BF0063-90D5-454A-9018-7D709AA4FA07}" presName="parentText" presStyleLbl="node1" presStyleIdx="4" presStyleCnt="5">
        <dgm:presLayoutVars>
          <dgm:chMax val="0"/>
          <dgm:bulletEnabled val="1"/>
        </dgm:presLayoutVars>
      </dgm:prSet>
      <dgm:spPr/>
    </dgm:pt>
  </dgm:ptLst>
  <dgm:cxnLst>
    <dgm:cxn modelId="{9BBF940E-DE98-F547-A4E0-DC4411218186}" type="presOf" srcId="{E2FDF49A-987D-4A96-9E31-14283BED81A8}" destId="{17199B74-11C1-4543-9603-603A90DCDB24}" srcOrd="0" destOrd="0" presId="urn:microsoft.com/office/officeart/2005/8/layout/vList2"/>
    <dgm:cxn modelId="{38796814-8CE2-4AC0-A821-ACE5C0CC8D1A}" srcId="{5BC59926-AC1F-4CF0-8F59-694451EFF823}" destId="{1D71FC5B-329E-4A20-82E8-45E5AD28990E}" srcOrd="2" destOrd="0" parTransId="{C32F824B-45B3-4795-8040-A5D714F8D08E}" sibTransId="{FF1F765B-6F4C-425F-871A-A341F185F10B}"/>
    <dgm:cxn modelId="{615C5C64-A8D7-844F-8032-DE74552B71A4}" type="presOf" srcId="{C08D00E8-882F-4F5E-B4FF-073BBC3626C9}" destId="{66410512-EF23-964A-AEA2-9EDE55C82EB0}" srcOrd="0" destOrd="0" presId="urn:microsoft.com/office/officeart/2005/8/layout/vList2"/>
    <dgm:cxn modelId="{DDCEA075-9F7B-4E3F-A7A5-842283F9D174}" srcId="{5BC59926-AC1F-4CF0-8F59-694451EFF823}" destId="{C08D00E8-882F-4F5E-B4FF-073BBC3626C9}" srcOrd="1" destOrd="0" parTransId="{35CE70ED-E6B7-48F5-B3D7-CD4363561162}" sibTransId="{C017EBB9-D5FA-47A0-AC03-EA76537E4337}"/>
    <dgm:cxn modelId="{7491A675-0CE7-3641-A1BF-91D37C2F07D5}" type="presOf" srcId="{1D71FC5B-329E-4A20-82E8-45E5AD28990E}" destId="{BA4D7410-C0F8-D844-B5DC-97BA152CC284}" srcOrd="0" destOrd="0" presId="urn:microsoft.com/office/officeart/2005/8/layout/vList2"/>
    <dgm:cxn modelId="{D54A997C-FF48-4CFC-BB7E-F4F0FE2D0404}" srcId="{5BC59926-AC1F-4CF0-8F59-694451EFF823}" destId="{E2FDF49A-987D-4A96-9E31-14283BED81A8}" srcOrd="3" destOrd="0" parTransId="{60B8D7BB-8624-4205-A415-2B6A0A5AAB04}" sibTransId="{C61F520D-D9C6-4710-AF90-4520DAC94E92}"/>
    <dgm:cxn modelId="{DA9F60A4-9280-4647-A837-F83010213E28}" type="presOf" srcId="{5BC59926-AC1F-4CF0-8F59-694451EFF823}" destId="{DED02642-85AF-1347-B401-5227371B9EC7}" srcOrd="0" destOrd="0" presId="urn:microsoft.com/office/officeart/2005/8/layout/vList2"/>
    <dgm:cxn modelId="{D79EE7DE-059A-419F-B85E-2A98D3DC3A74}" srcId="{5BC59926-AC1F-4CF0-8F59-694451EFF823}" destId="{F54D902A-29B5-49B4-9486-2E6E50E8023C}" srcOrd="0" destOrd="0" parTransId="{46B76804-26F8-4B0E-8C2F-8B3D8731BDB8}" sibTransId="{402D512A-F1F2-466B-9184-A95E0771DEAB}"/>
    <dgm:cxn modelId="{3B6C20E2-7C09-DE43-AD29-F5DD8993263D}" type="presOf" srcId="{F8BF0063-90D5-454A-9018-7D709AA4FA07}" destId="{1401EF4C-4BB2-934F-8433-D8C6E8A5AD4B}" srcOrd="0" destOrd="0" presId="urn:microsoft.com/office/officeart/2005/8/layout/vList2"/>
    <dgm:cxn modelId="{72C6C0F0-F0F3-4074-A420-82D4CE0B7983}" srcId="{5BC59926-AC1F-4CF0-8F59-694451EFF823}" destId="{F8BF0063-90D5-454A-9018-7D709AA4FA07}" srcOrd="4" destOrd="0" parTransId="{24F1062F-0C94-4918-8B37-DCC555CB5A99}" sibTransId="{393E969E-8614-4F7B-92FE-ADF0AC21A208}"/>
    <dgm:cxn modelId="{E89A59F5-61FA-0A4D-9BB1-F0D33CC6E96A}" type="presOf" srcId="{F54D902A-29B5-49B4-9486-2E6E50E8023C}" destId="{7BE81D14-3E71-7043-9D45-297EC67CA1A9}" srcOrd="0" destOrd="0" presId="urn:microsoft.com/office/officeart/2005/8/layout/vList2"/>
    <dgm:cxn modelId="{C4589859-6EA0-174C-B6D1-A6725BBEDC6C}" type="presParOf" srcId="{DED02642-85AF-1347-B401-5227371B9EC7}" destId="{7BE81D14-3E71-7043-9D45-297EC67CA1A9}" srcOrd="0" destOrd="0" presId="urn:microsoft.com/office/officeart/2005/8/layout/vList2"/>
    <dgm:cxn modelId="{23559B73-DE21-394F-A2B4-083B455846C1}" type="presParOf" srcId="{DED02642-85AF-1347-B401-5227371B9EC7}" destId="{B4B476FD-3F87-3248-9C80-31EBD4EAF6F7}" srcOrd="1" destOrd="0" presId="urn:microsoft.com/office/officeart/2005/8/layout/vList2"/>
    <dgm:cxn modelId="{414D3ADA-AB76-0244-9745-3975AF1C549E}" type="presParOf" srcId="{DED02642-85AF-1347-B401-5227371B9EC7}" destId="{66410512-EF23-964A-AEA2-9EDE55C82EB0}" srcOrd="2" destOrd="0" presId="urn:microsoft.com/office/officeart/2005/8/layout/vList2"/>
    <dgm:cxn modelId="{B8F00645-1A12-D646-9496-398BA45B0F49}" type="presParOf" srcId="{DED02642-85AF-1347-B401-5227371B9EC7}" destId="{ADED38F0-D9B6-5240-B502-06520A4EA9A9}" srcOrd="3" destOrd="0" presId="urn:microsoft.com/office/officeart/2005/8/layout/vList2"/>
    <dgm:cxn modelId="{67B867B9-18E9-8D47-850F-9BDD1F5E9F3A}" type="presParOf" srcId="{DED02642-85AF-1347-B401-5227371B9EC7}" destId="{BA4D7410-C0F8-D844-B5DC-97BA152CC284}" srcOrd="4" destOrd="0" presId="urn:microsoft.com/office/officeart/2005/8/layout/vList2"/>
    <dgm:cxn modelId="{AF4BAD30-1524-BE48-A3DB-6DA8984CCC36}" type="presParOf" srcId="{DED02642-85AF-1347-B401-5227371B9EC7}" destId="{7E19DB7E-07C4-8A4D-BCDD-85D4D706FEE3}" srcOrd="5" destOrd="0" presId="urn:microsoft.com/office/officeart/2005/8/layout/vList2"/>
    <dgm:cxn modelId="{63949EE2-0C3E-FF41-B9C9-7134306F989D}" type="presParOf" srcId="{DED02642-85AF-1347-B401-5227371B9EC7}" destId="{17199B74-11C1-4543-9603-603A90DCDB24}" srcOrd="6" destOrd="0" presId="urn:microsoft.com/office/officeart/2005/8/layout/vList2"/>
    <dgm:cxn modelId="{9288FDD7-3D03-D543-AF52-7F25DDFE3631}" type="presParOf" srcId="{DED02642-85AF-1347-B401-5227371B9EC7}" destId="{AC554099-1F88-6E45-BBCE-7AE45780B74B}" srcOrd="7" destOrd="0" presId="urn:microsoft.com/office/officeart/2005/8/layout/vList2"/>
    <dgm:cxn modelId="{705D5265-0D2B-8C44-A0B7-64D67D92B167}" type="presParOf" srcId="{DED02642-85AF-1347-B401-5227371B9EC7}" destId="{1401EF4C-4BB2-934F-8433-D8C6E8A5AD4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94F0001-B296-4DE6-928C-2EB2025968C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4D59E1F-0D3E-48D6-B1FC-588CC562B5B9}">
      <dgm:prSet/>
      <dgm:spPr/>
      <dgm:t>
        <a:bodyPr/>
        <a:lstStyle/>
        <a:p>
          <a:r>
            <a:rPr lang="es-MX"/>
            <a:t>• </a:t>
          </a:r>
          <a:r>
            <a:rPr lang="es-MX" b="1"/>
            <a:t>Video de ejemplo:</a:t>
          </a:r>
          <a:r>
            <a:rPr lang="es-MX"/>
            <a:t> Presentación grupal de proyecto STEAM </a:t>
          </a:r>
          <a:endParaRPr lang="en-US"/>
        </a:p>
      </dgm:t>
    </dgm:pt>
    <dgm:pt modelId="{2ABAD1D5-D728-46D9-9A20-6F1A68B2C112}" type="parTrans" cxnId="{121BED2B-127C-4645-B2AF-3B9C34B14BBB}">
      <dgm:prSet/>
      <dgm:spPr/>
      <dgm:t>
        <a:bodyPr/>
        <a:lstStyle/>
        <a:p>
          <a:endParaRPr lang="en-US"/>
        </a:p>
      </dgm:t>
    </dgm:pt>
    <dgm:pt modelId="{C01AB3D9-47FA-4892-ACAF-E0E0B1A6A264}" type="sibTrans" cxnId="{121BED2B-127C-4645-B2AF-3B9C34B14BBB}">
      <dgm:prSet/>
      <dgm:spPr/>
      <dgm:t>
        <a:bodyPr/>
        <a:lstStyle/>
        <a:p>
          <a:endParaRPr lang="en-US"/>
        </a:p>
      </dgm:t>
    </dgm:pt>
    <dgm:pt modelId="{456F2541-7F2C-4590-849A-8BB15EE839A0}">
      <dgm:prSet/>
      <dgm:spPr/>
      <dgm:t>
        <a:bodyPr/>
        <a:lstStyle/>
        <a:p>
          <a:r>
            <a:rPr lang="es-MX"/>
            <a:t>• </a:t>
          </a:r>
          <a:r>
            <a:rPr lang="es-MX" b="1"/>
            <a:t>Tarea:</a:t>
          </a:r>
          <a:r>
            <a:rPr lang="es-MX"/>
            <a:t> Identificar evidencias de habilidades blandas </a:t>
          </a:r>
          <a:endParaRPr lang="en-US"/>
        </a:p>
      </dgm:t>
    </dgm:pt>
    <dgm:pt modelId="{F56E150C-D9A6-407E-8B24-9506C039ECD4}" type="parTrans" cxnId="{FFDB8BE1-A9B3-43BF-B15F-73D229189DEB}">
      <dgm:prSet/>
      <dgm:spPr/>
      <dgm:t>
        <a:bodyPr/>
        <a:lstStyle/>
        <a:p>
          <a:endParaRPr lang="en-US"/>
        </a:p>
      </dgm:t>
    </dgm:pt>
    <dgm:pt modelId="{B5EA1265-6553-45D4-A406-6EBDE0D027D9}" type="sibTrans" cxnId="{FFDB8BE1-A9B3-43BF-B15F-73D229189DEB}">
      <dgm:prSet/>
      <dgm:spPr/>
      <dgm:t>
        <a:bodyPr/>
        <a:lstStyle/>
        <a:p>
          <a:endParaRPr lang="en-US"/>
        </a:p>
      </dgm:t>
    </dgm:pt>
    <dgm:pt modelId="{04283D2F-5D22-49A0-9170-D8275224F41F}">
      <dgm:prSet/>
      <dgm:spPr/>
      <dgm:t>
        <a:bodyPr/>
        <a:lstStyle/>
        <a:p>
          <a:r>
            <a:rPr lang="es-MX"/>
            <a:t>• </a:t>
          </a:r>
          <a:r>
            <a:rPr lang="es-MX" b="1"/>
            <a:t>Herramienta:</a:t>
          </a:r>
          <a:r>
            <a:rPr lang="es-MX"/>
            <a:t> Formulario compartido para registrar observaciones </a:t>
          </a:r>
          <a:endParaRPr lang="en-US"/>
        </a:p>
      </dgm:t>
    </dgm:pt>
    <dgm:pt modelId="{5AD45CBA-DA0D-43B2-8ACF-3FCB7F3D98C5}" type="parTrans" cxnId="{1F0337DB-18C0-4EB9-82A6-C45935DD39DF}">
      <dgm:prSet/>
      <dgm:spPr/>
      <dgm:t>
        <a:bodyPr/>
        <a:lstStyle/>
        <a:p>
          <a:endParaRPr lang="en-US"/>
        </a:p>
      </dgm:t>
    </dgm:pt>
    <dgm:pt modelId="{674352FC-3D2C-4D29-8BDC-4E346D7A081C}" type="sibTrans" cxnId="{1F0337DB-18C0-4EB9-82A6-C45935DD39DF}">
      <dgm:prSet/>
      <dgm:spPr/>
      <dgm:t>
        <a:bodyPr/>
        <a:lstStyle/>
        <a:p>
          <a:endParaRPr lang="en-US"/>
        </a:p>
      </dgm:t>
    </dgm:pt>
    <dgm:pt modelId="{ED9E70C2-9C60-44EF-A50F-FD8BD990CF95}">
      <dgm:prSet/>
      <dgm:spPr/>
      <dgm:t>
        <a:bodyPr/>
        <a:lstStyle/>
        <a:p>
          <a:r>
            <a:rPr lang="es-MX"/>
            <a:t>• </a:t>
          </a:r>
          <a:r>
            <a:rPr lang="es-MX" b="1"/>
            <a:t>Tiempo:</a:t>
          </a:r>
          <a:r>
            <a:rPr lang="es-MX"/>
            <a:t> 8 minutos de video, 7 minutos de análisis </a:t>
          </a:r>
          <a:endParaRPr lang="en-US"/>
        </a:p>
      </dgm:t>
    </dgm:pt>
    <dgm:pt modelId="{2DA004C7-3D6E-46A8-8490-B800714B6EF1}" type="parTrans" cxnId="{5F182BF9-A20B-430C-98ED-E4F40E42DD19}">
      <dgm:prSet/>
      <dgm:spPr/>
      <dgm:t>
        <a:bodyPr/>
        <a:lstStyle/>
        <a:p>
          <a:endParaRPr lang="en-US"/>
        </a:p>
      </dgm:t>
    </dgm:pt>
    <dgm:pt modelId="{CF21D27B-F20B-42CA-8EDA-5607CE93F5BD}" type="sibTrans" cxnId="{5F182BF9-A20B-430C-98ED-E4F40E42DD19}">
      <dgm:prSet/>
      <dgm:spPr/>
      <dgm:t>
        <a:bodyPr/>
        <a:lstStyle/>
        <a:p>
          <a:endParaRPr lang="en-US"/>
        </a:p>
      </dgm:t>
    </dgm:pt>
    <dgm:pt modelId="{848B8426-517A-43CC-8031-A40AEB3827D4}">
      <dgm:prSet/>
      <dgm:spPr/>
      <dgm:t>
        <a:bodyPr/>
        <a:lstStyle/>
        <a:p>
          <a:r>
            <a:rPr lang="es-MX"/>
            <a:t>• </a:t>
          </a:r>
          <a:r>
            <a:rPr lang="es-MX" b="1"/>
            <a:t>Discusión:</a:t>
          </a:r>
          <a:r>
            <a:rPr lang="es-MX"/>
            <a:t> ¿Qué observaron? ¿Cómo lo evaluarían?</a:t>
          </a:r>
          <a:endParaRPr lang="en-US"/>
        </a:p>
      </dgm:t>
    </dgm:pt>
    <dgm:pt modelId="{1BF89CFA-2569-45B5-A500-F46FF5F92594}" type="parTrans" cxnId="{8B0B8345-3660-4407-94FE-C7590E4675CA}">
      <dgm:prSet/>
      <dgm:spPr/>
      <dgm:t>
        <a:bodyPr/>
        <a:lstStyle/>
        <a:p>
          <a:endParaRPr lang="en-US"/>
        </a:p>
      </dgm:t>
    </dgm:pt>
    <dgm:pt modelId="{A884889B-BF2C-4DDF-9189-314F74C01702}" type="sibTrans" cxnId="{8B0B8345-3660-4407-94FE-C7590E4675CA}">
      <dgm:prSet/>
      <dgm:spPr/>
      <dgm:t>
        <a:bodyPr/>
        <a:lstStyle/>
        <a:p>
          <a:endParaRPr lang="en-US"/>
        </a:p>
      </dgm:t>
    </dgm:pt>
    <dgm:pt modelId="{A4E6D77F-164C-0149-87CB-F3DECA145E47}" type="pres">
      <dgm:prSet presAssocID="{894F0001-B296-4DE6-928C-2EB2025968CD}" presName="linear" presStyleCnt="0">
        <dgm:presLayoutVars>
          <dgm:animLvl val="lvl"/>
          <dgm:resizeHandles val="exact"/>
        </dgm:presLayoutVars>
      </dgm:prSet>
      <dgm:spPr/>
    </dgm:pt>
    <dgm:pt modelId="{DDB4547B-FCDC-4E41-AA58-41C19B7B8F2B}" type="pres">
      <dgm:prSet presAssocID="{74D59E1F-0D3E-48D6-B1FC-588CC562B5B9}" presName="parentText" presStyleLbl="node1" presStyleIdx="0" presStyleCnt="5">
        <dgm:presLayoutVars>
          <dgm:chMax val="0"/>
          <dgm:bulletEnabled val="1"/>
        </dgm:presLayoutVars>
      </dgm:prSet>
      <dgm:spPr/>
    </dgm:pt>
    <dgm:pt modelId="{33E28E53-583B-F243-8044-7EEBAEB22506}" type="pres">
      <dgm:prSet presAssocID="{C01AB3D9-47FA-4892-ACAF-E0E0B1A6A264}" presName="spacer" presStyleCnt="0"/>
      <dgm:spPr/>
    </dgm:pt>
    <dgm:pt modelId="{D100F155-4B54-0A44-8974-BC3EAEF35827}" type="pres">
      <dgm:prSet presAssocID="{456F2541-7F2C-4590-849A-8BB15EE839A0}" presName="parentText" presStyleLbl="node1" presStyleIdx="1" presStyleCnt="5">
        <dgm:presLayoutVars>
          <dgm:chMax val="0"/>
          <dgm:bulletEnabled val="1"/>
        </dgm:presLayoutVars>
      </dgm:prSet>
      <dgm:spPr/>
    </dgm:pt>
    <dgm:pt modelId="{75B7F2E0-9909-9A47-9626-36F91BD9DC2F}" type="pres">
      <dgm:prSet presAssocID="{B5EA1265-6553-45D4-A406-6EBDE0D027D9}" presName="spacer" presStyleCnt="0"/>
      <dgm:spPr/>
    </dgm:pt>
    <dgm:pt modelId="{1127B1A7-8950-1C40-A841-11DF6788B93E}" type="pres">
      <dgm:prSet presAssocID="{04283D2F-5D22-49A0-9170-D8275224F41F}" presName="parentText" presStyleLbl="node1" presStyleIdx="2" presStyleCnt="5">
        <dgm:presLayoutVars>
          <dgm:chMax val="0"/>
          <dgm:bulletEnabled val="1"/>
        </dgm:presLayoutVars>
      </dgm:prSet>
      <dgm:spPr/>
    </dgm:pt>
    <dgm:pt modelId="{AC95DD5F-E129-2543-97A1-6537F7A4CBF5}" type="pres">
      <dgm:prSet presAssocID="{674352FC-3D2C-4D29-8BDC-4E346D7A081C}" presName="spacer" presStyleCnt="0"/>
      <dgm:spPr/>
    </dgm:pt>
    <dgm:pt modelId="{95ACBD80-965B-3145-96FB-328C95C04AFA}" type="pres">
      <dgm:prSet presAssocID="{ED9E70C2-9C60-44EF-A50F-FD8BD990CF95}" presName="parentText" presStyleLbl="node1" presStyleIdx="3" presStyleCnt="5">
        <dgm:presLayoutVars>
          <dgm:chMax val="0"/>
          <dgm:bulletEnabled val="1"/>
        </dgm:presLayoutVars>
      </dgm:prSet>
      <dgm:spPr/>
    </dgm:pt>
    <dgm:pt modelId="{F3B24935-A1E4-1C4D-ADA1-6A5DC97151DA}" type="pres">
      <dgm:prSet presAssocID="{CF21D27B-F20B-42CA-8EDA-5607CE93F5BD}" presName="spacer" presStyleCnt="0"/>
      <dgm:spPr/>
    </dgm:pt>
    <dgm:pt modelId="{1EA9EE2A-EAFC-8944-84A2-42E042A7C5CB}" type="pres">
      <dgm:prSet presAssocID="{848B8426-517A-43CC-8031-A40AEB3827D4}" presName="parentText" presStyleLbl="node1" presStyleIdx="4" presStyleCnt="5">
        <dgm:presLayoutVars>
          <dgm:chMax val="0"/>
          <dgm:bulletEnabled val="1"/>
        </dgm:presLayoutVars>
      </dgm:prSet>
      <dgm:spPr/>
    </dgm:pt>
  </dgm:ptLst>
  <dgm:cxnLst>
    <dgm:cxn modelId="{9E48F823-5843-6A44-B130-7435C9E7AF64}" type="presOf" srcId="{894F0001-B296-4DE6-928C-2EB2025968CD}" destId="{A4E6D77F-164C-0149-87CB-F3DECA145E47}" srcOrd="0" destOrd="0" presId="urn:microsoft.com/office/officeart/2005/8/layout/vList2"/>
    <dgm:cxn modelId="{121BED2B-127C-4645-B2AF-3B9C34B14BBB}" srcId="{894F0001-B296-4DE6-928C-2EB2025968CD}" destId="{74D59E1F-0D3E-48D6-B1FC-588CC562B5B9}" srcOrd="0" destOrd="0" parTransId="{2ABAD1D5-D728-46D9-9A20-6F1A68B2C112}" sibTransId="{C01AB3D9-47FA-4892-ACAF-E0E0B1A6A264}"/>
    <dgm:cxn modelId="{8B0B8345-3660-4407-94FE-C7590E4675CA}" srcId="{894F0001-B296-4DE6-928C-2EB2025968CD}" destId="{848B8426-517A-43CC-8031-A40AEB3827D4}" srcOrd="4" destOrd="0" parTransId="{1BF89CFA-2569-45B5-A500-F46FF5F92594}" sibTransId="{A884889B-BF2C-4DDF-9189-314F74C01702}"/>
    <dgm:cxn modelId="{96D0C852-56B1-7D41-A30B-ED254CBE7424}" type="presOf" srcId="{04283D2F-5D22-49A0-9170-D8275224F41F}" destId="{1127B1A7-8950-1C40-A841-11DF6788B93E}" srcOrd="0" destOrd="0" presId="urn:microsoft.com/office/officeart/2005/8/layout/vList2"/>
    <dgm:cxn modelId="{05759E54-3D3C-FF4D-85C4-4EF5A68B4898}" type="presOf" srcId="{74D59E1F-0D3E-48D6-B1FC-588CC562B5B9}" destId="{DDB4547B-FCDC-4E41-AA58-41C19B7B8F2B}" srcOrd="0" destOrd="0" presId="urn:microsoft.com/office/officeart/2005/8/layout/vList2"/>
    <dgm:cxn modelId="{1F0337DB-18C0-4EB9-82A6-C45935DD39DF}" srcId="{894F0001-B296-4DE6-928C-2EB2025968CD}" destId="{04283D2F-5D22-49A0-9170-D8275224F41F}" srcOrd="2" destOrd="0" parTransId="{5AD45CBA-DA0D-43B2-8ACF-3FCB7F3D98C5}" sibTransId="{674352FC-3D2C-4D29-8BDC-4E346D7A081C}"/>
    <dgm:cxn modelId="{FFDB8BE1-A9B3-43BF-B15F-73D229189DEB}" srcId="{894F0001-B296-4DE6-928C-2EB2025968CD}" destId="{456F2541-7F2C-4590-849A-8BB15EE839A0}" srcOrd="1" destOrd="0" parTransId="{F56E150C-D9A6-407E-8B24-9506C039ECD4}" sibTransId="{B5EA1265-6553-45D4-A406-6EBDE0D027D9}"/>
    <dgm:cxn modelId="{2C23A7F3-5F6F-934B-AF1F-C00C2C67B066}" type="presOf" srcId="{456F2541-7F2C-4590-849A-8BB15EE839A0}" destId="{D100F155-4B54-0A44-8974-BC3EAEF35827}" srcOrd="0" destOrd="0" presId="urn:microsoft.com/office/officeart/2005/8/layout/vList2"/>
    <dgm:cxn modelId="{5F182BF9-A20B-430C-98ED-E4F40E42DD19}" srcId="{894F0001-B296-4DE6-928C-2EB2025968CD}" destId="{ED9E70C2-9C60-44EF-A50F-FD8BD990CF95}" srcOrd="3" destOrd="0" parTransId="{2DA004C7-3D6E-46A8-8490-B800714B6EF1}" sibTransId="{CF21D27B-F20B-42CA-8EDA-5607CE93F5BD}"/>
    <dgm:cxn modelId="{C0F0AEFB-1CEC-8E4F-9E78-3E82D0BB7296}" type="presOf" srcId="{848B8426-517A-43CC-8031-A40AEB3827D4}" destId="{1EA9EE2A-EAFC-8944-84A2-42E042A7C5CB}" srcOrd="0" destOrd="0" presId="urn:microsoft.com/office/officeart/2005/8/layout/vList2"/>
    <dgm:cxn modelId="{4CC6F3FD-ABD7-3D4A-9C12-F8237C7ACE3A}" type="presOf" srcId="{ED9E70C2-9C60-44EF-A50F-FD8BD990CF95}" destId="{95ACBD80-965B-3145-96FB-328C95C04AFA}" srcOrd="0" destOrd="0" presId="urn:microsoft.com/office/officeart/2005/8/layout/vList2"/>
    <dgm:cxn modelId="{FB9C9F85-F1E8-674A-BC97-08C2C78D096A}" type="presParOf" srcId="{A4E6D77F-164C-0149-87CB-F3DECA145E47}" destId="{DDB4547B-FCDC-4E41-AA58-41C19B7B8F2B}" srcOrd="0" destOrd="0" presId="urn:microsoft.com/office/officeart/2005/8/layout/vList2"/>
    <dgm:cxn modelId="{DD947445-2D34-1348-B962-4E58AA3FF08C}" type="presParOf" srcId="{A4E6D77F-164C-0149-87CB-F3DECA145E47}" destId="{33E28E53-583B-F243-8044-7EEBAEB22506}" srcOrd="1" destOrd="0" presId="urn:microsoft.com/office/officeart/2005/8/layout/vList2"/>
    <dgm:cxn modelId="{F84605B5-573B-684C-9B5B-B280F9175E90}" type="presParOf" srcId="{A4E6D77F-164C-0149-87CB-F3DECA145E47}" destId="{D100F155-4B54-0A44-8974-BC3EAEF35827}" srcOrd="2" destOrd="0" presId="urn:microsoft.com/office/officeart/2005/8/layout/vList2"/>
    <dgm:cxn modelId="{9A63F40B-B781-8B45-817E-DD3D17C595CD}" type="presParOf" srcId="{A4E6D77F-164C-0149-87CB-F3DECA145E47}" destId="{75B7F2E0-9909-9A47-9626-36F91BD9DC2F}" srcOrd="3" destOrd="0" presId="urn:microsoft.com/office/officeart/2005/8/layout/vList2"/>
    <dgm:cxn modelId="{81DF33C8-7C70-194F-BC7A-55FEB5165D04}" type="presParOf" srcId="{A4E6D77F-164C-0149-87CB-F3DECA145E47}" destId="{1127B1A7-8950-1C40-A841-11DF6788B93E}" srcOrd="4" destOrd="0" presId="urn:microsoft.com/office/officeart/2005/8/layout/vList2"/>
    <dgm:cxn modelId="{2960711B-A99F-4A4A-9E53-0563FA879E8B}" type="presParOf" srcId="{A4E6D77F-164C-0149-87CB-F3DECA145E47}" destId="{AC95DD5F-E129-2543-97A1-6537F7A4CBF5}" srcOrd="5" destOrd="0" presId="urn:microsoft.com/office/officeart/2005/8/layout/vList2"/>
    <dgm:cxn modelId="{F020749F-E2F4-F142-BB02-DA364278DDF5}" type="presParOf" srcId="{A4E6D77F-164C-0149-87CB-F3DECA145E47}" destId="{95ACBD80-965B-3145-96FB-328C95C04AFA}" srcOrd="6" destOrd="0" presId="urn:microsoft.com/office/officeart/2005/8/layout/vList2"/>
    <dgm:cxn modelId="{1ECCF359-D82E-5B4C-80EA-8E80461491A6}" type="presParOf" srcId="{A4E6D77F-164C-0149-87CB-F3DECA145E47}" destId="{F3B24935-A1E4-1C4D-ADA1-6A5DC97151DA}" srcOrd="7" destOrd="0" presId="urn:microsoft.com/office/officeart/2005/8/layout/vList2"/>
    <dgm:cxn modelId="{E7AF6091-D324-E745-926C-1AD50BF8C5B7}" type="presParOf" srcId="{A4E6D77F-164C-0149-87CB-F3DECA145E47}" destId="{1EA9EE2A-EAFC-8944-84A2-42E042A7C5CB}"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5D40D6A-BF0A-4C7B-B5B4-7E436837D82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6BD8223-DDD1-4A6C-898A-2780AE576ECE}">
      <dgm:prSet/>
      <dgm:spPr/>
      <dgm:t>
        <a:bodyPr/>
        <a:lstStyle/>
        <a:p>
          <a:r>
            <a:rPr lang="es-MX"/>
            <a:t>• </a:t>
          </a:r>
          <a:r>
            <a:rPr lang="es-MX" b="1"/>
            <a:t>Completitud:</a:t>
          </a:r>
          <a:r>
            <a:rPr lang="es-MX"/>
            <a:t> Incluye todos los elementos requeridos </a:t>
          </a:r>
          <a:endParaRPr lang="en-US"/>
        </a:p>
      </dgm:t>
    </dgm:pt>
    <dgm:pt modelId="{15E1E1BF-A1C5-4A61-B441-83DC4E242C2A}" type="parTrans" cxnId="{74233240-CECD-4D6C-B34B-68F197A579C6}">
      <dgm:prSet/>
      <dgm:spPr/>
      <dgm:t>
        <a:bodyPr/>
        <a:lstStyle/>
        <a:p>
          <a:endParaRPr lang="en-US"/>
        </a:p>
      </dgm:t>
    </dgm:pt>
    <dgm:pt modelId="{363F424C-DA53-42AC-A506-49E7C0E41F45}" type="sibTrans" cxnId="{74233240-CECD-4D6C-B34B-68F197A579C6}">
      <dgm:prSet/>
      <dgm:spPr/>
      <dgm:t>
        <a:bodyPr/>
        <a:lstStyle/>
        <a:p>
          <a:endParaRPr lang="en-US"/>
        </a:p>
      </dgm:t>
    </dgm:pt>
    <dgm:pt modelId="{6993E80E-F772-4C6D-ADB6-CB72B27D4E47}">
      <dgm:prSet/>
      <dgm:spPr/>
      <dgm:t>
        <a:bodyPr/>
        <a:lstStyle/>
        <a:p>
          <a:r>
            <a:rPr lang="es-MX"/>
            <a:t>• </a:t>
          </a:r>
          <a:r>
            <a:rPr lang="es-MX" b="1"/>
            <a:t>Calidad de reflexión:</a:t>
          </a:r>
          <a:r>
            <a:rPr lang="es-MX"/>
            <a:t> Profundidad, honestidad, conexiones </a:t>
          </a:r>
          <a:endParaRPr lang="en-US"/>
        </a:p>
      </dgm:t>
    </dgm:pt>
    <dgm:pt modelId="{1F3FB429-80C0-40D0-B01F-ADB9A5FF4FAB}" type="parTrans" cxnId="{54D0AAF9-745D-4AEA-86F9-069B1FDFE767}">
      <dgm:prSet/>
      <dgm:spPr/>
      <dgm:t>
        <a:bodyPr/>
        <a:lstStyle/>
        <a:p>
          <a:endParaRPr lang="en-US"/>
        </a:p>
      </dgm:t>
    </dgm:pt>
    <dgm:pt modelId="{379158B6-1D1E-4CA8-9444-B771B9AD468E}" type="sibTrans" cxnId="{54D0AAF9-745D-4AEA-86F9-069B1FDFE767}">
      <dgm:prSet/>
      <dgm:spPr/>
      <dgm:t>
        <a:bodyPr/>
        <a:lstStyle/>
        <a:p>
          <a:endParaRPr lang="en-US"/>
        </a:p>
      </dgm:t>
    </dgm:pt>
    <dgm:pt modelId="{E450E645-CB81-4875-A0D1-C2BC57EEAC6B}">
      <dgm:prSet/>
      <dgm:spPr/>
      <dgm:t>
        <a:bodyPr/>
        <a:lstStyle/>
        <a:p>
          <a:r>
            <a:rPr lang="es-MX"/>
            <a:t>• </a:t>
          </a:r>
          <a:r>
            <a:rPr lang="es-MX" b="1"/>
            <a:t>Organización:</a:t>
          </a:r>
          <a:r>
            <a:rPr lang="es-MX"/>
            <a:t> Navegación clara, estructura lógica </a:t>
          </a:r>
          <a:endParaRPr lang="en-US"/>
        </a:p>
      </dgm:t>
    </dgm:pt>
    <dgm:pt modelId="{98AB307C-DEA1-4AFB-B0DE-916FEC903438}" type="parTrans" cxnId="{24F8740D-6FC2-47FA-9239-F38CC4BF4646}">
      <dgm:prSet/>
      <dgm:spPr/>
      <dgm:t>
        <a:bodyPr/>
        <a:lstStyle/>
        <a:p>
          <a:endParaRPr lang="en-US"/>
        </a:p>
      </dgm:t>
    </dgm:pt>
    <dgm:pt modelId="{48C5A750-ED52-4180-80F3-4CC1A50AD094}" type="sibTrans" cxnId="{24F8740D-6FC2-47FA-9239-F38CC4BF4646}">
      <dgm:prSet/>
      <dgm:spPr/>
      <dgm:t>
        <a:bodyPr/>
        <a:lstStyle/>
        <a:p>
          <a:endParaRPr lang="en-US"/>
        </a:p>
      </dgm:t>
    </dgm:pt>
    <dgm:pt modelId="{93CA3888-A351-4DF4-A828-754FEB5EF9C5}">
      <dgm:prSet/>
      <dgm:spPr/>
      <dgm:t>
        <a:bodyPr/>
        <a:lstStyle/>
        <a:p>
          <a:r>
            <a:rPr lang="es-MX"/>
            <a:t>• </a:t>
          </a:r>
          <a:r>
            <a:rPr lang="es-MX" b="1"/>
            <a:t>Crecimiento visible:</a:t>
          </a:r>
          <a:r>
            <a:rPr lang="es-MX"/>
            <a:t> Evolución documentada a lo largo del tiempo</a:t>
          </a:r>
          <a:endParaRPr lang="en-US"/>
        </a:p>
      </dgm:t>
    </dgm:pt>
    <dgm:pt modelId="{3871852E-69BC-40D2-9AE0-B0F9C1524FF0}" type="parTrans" cxnId="{7CB07AE4-23D2-4612-BDF2-433DF8B18622}">
      <dgm:prSet/>
      <dgm:spPr/>
      <dgm:t>
        <a:bodyPr/>
        <a:lstStyle/>
        <a:p>
          <a:endParaRPr lang="en-US"/>
        </a:p>
      </dgm:t>
    </dgm:pt>
    <dgm:pt modelId="{86DA561B-B123-4342-B44E-02315BCFC340}" type="sibTrans" cxnId="{7CB07AE4-23D2-4612-BDF2-433DF8B18622}">
      <dgm:prSet/>
      <dgm:spPr/>
      <dgm:t>
        <a:bodyPr/>
        <a:lstStyle/>
        <a:p>
          <a:endParaRPr lang="en-US"/>
        </a:p>
      </dgm:t>
    </dgm:pt>
    <dgm:pt modelId="{8F24936B-5557-409D-B1F6-A081FCBD11E4}">
      <dgm:prSet/>
      <dgm:spPr/>
      <dgm:t>
        <a:bodyPr/>
        <a:lstStyle/>
        <a:p>
          <a:r>
            <a:rPr lang="es-MX"/>
            <a:t>• </a:t>
          </a:r>
          <a:r>
            <a:rPr lang="es-MX" b="1"/>
            <a:t>Creatividad:</a:t>
          </a:r>
          <a:r>
            <a:rPr lang="es-MX"/>
            <a:t> Originalidad en presentación y contenido</a:t>
          </a:r>
          <a:endParaRPr lang="en-US"/>
        </a:p>
      </dgm:t>
    </dgm:pt>
    <dgm:pt modelId="{B949238D-1CDD-4D7A-8B99-AAB10AD87BE6}" type="parTrans" cxnId="{84BCD238-CC10-4663-872F-A64D7176BAB2}">
      <dgm:prSet/>
      <dgm:spPr/>
      <dgm:t>
        <a:bodyPr/>
        <a:lstStyle/>
        <a:p>
          <a:endParaRPr lang="en-US"/>
        </a:p>
      </dgm:t>
    </dgm:pt>
    <dgm:pt modelId="{A5C0C13D-99B5-4998-8CEE-C8690003BDAB}" type="sibTrans" cxnId="{84BCD238-CC10-4663-872F-A64D7176BAB2}">
      <dgm:prSet/>
      <dgm:spPr/>
      <dgm:t>
        <a:bodyPr/>
        <a:lstStyle/>
        <a:p>
          <a:endParaRPr lang="en-US"/>
        </a:p>
      </dgm:t>
    </dgm:pt>
    <dgm:pt modelId="{30D81B54-3492-4B25-AC6A-345C9688E4A6}" type="pres">
      <dgm:prSet presAssocID="{65D40D6A-BF0A-4C7B-B5B4-7E436837D820}" presName="root" presStyleCnt="0">
        <dgm:presLayoutVars>
          <dgm:dir/>
          <dgm:resizeHandles val="exact"/>
        </dgm:presLayoutVars>
      </dgm:prSet>
      <dgm:spPr/>
    </dgm:pt>
    <dgm:pt modelId="{EEC18946-0471-49B2-8DE4-051A6A50D023}" type="pres">
      <dgm:prSet presAssocID="{A6BD8223-DDD1-4A6C-898A-2780AE576ECE}" presName="compNode" presStyleCnt="0"/>
      <dgm:spPr/>
    </dgm:pt>
    <dgm:pt modelId="{B91D4DCE-4BF9-4121-A9E8-2E045A0D115D}" type="pres">
      <dgm:prSet presAssocID="{A6BD8223-DDD1-4A6C-898A-2780AE576ECE}" presName="bgRect" presStyleLbl="bgShp" presStyleIdx="0" presStyleCnt="5"/>
      <dgm:spPr/>
    </dgm:pt>
    <dgm:pt modelId="{DACC8689-CD1C-442B-B5B7-F591F9C4462B}" type="pres">
      <dgm:prSet presAssocID="{A6BD8223-DDD1-4A6C-898A-2780AE576EC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etti Ball"/>
        </a:ext>
      </dgm:extLst>
    </dgm:pt>
    <dgm:pt modelId="{86473C88-4EB6-43E7-A6F4-4FB7A09A5C13}" type="pres">
      <dgm:prSet presAssocID="{A6BD8223-DDD1-4A6C-898A-2780AE576ECE}" presName="spaceRect" presStyleCnt="0"/>
      <dgm:spPr/>
    </dgm:pt>
    <dgm:pt modelId="{40ACBEBE-AEDF-4D04-B52E-DC4A347FA08C}" type="pres">
      <dgm:prSet presAssocID="{A6BD8223-DDD1-4A6C-898A-2780AE576ECE}" presName="parTx" presStyleLbl="revTx" presStyleIdx="0" presStyleCnt="5">
        <dgm:presLayoutVars>
          <dgm:chMax val="0"/>
          <dgm:chPref val="0"/>
        </dgm:presLayoutVars>
      </dgm:prSet>
      <dgm:spPr/>
    </dgm:pt>
    <dgm:pt modelId="{82CDA939-9670-41C5-969A-6D0383FEBA68}" type="pres">
      <dgm:prSet presAssocID="{363F424C-DA53-42AC-A506-49E7C0E41F45}" presName="sibTrans" presStyleCnt="0"/>
      <dgm:spPr/>
    </dgm:pt>
    <dgm:pt modelId="{085E3012-451D-4FBB-ABD1-1B81B329B167}" type="pres">
      <dgm:prSet presAssocID="{6993E80E-F772-4C6D-ADB6-CB72B27D4E47}" presName="compNode" presStyleCnt="0"/>
      <dgm:spPr/>
    </dgm:pt>
    <dgm:pt modelId="{3675463A-1982-4E74-85AF-AB05D46947AA}" type="pres">
      <dgm:prSet presAssocID="{6993E80E-F772-4C6D-ADB6-CB72B27D4E47}" presName="bgRect" presStyleLbl="bgShp" presStyleIdx="1" presStyleCnt="5"/>
      <dgm:spPr/>
    </dgm:pt>
    <dgm:pt modelId="{96EFED60-D8EB-408E-91E3-6C84F80E5ABD}" type="pres">
      <dgm:prSet presAssocID="{6993E80E-F772-4C6D-ADB6-CB72B27D4E4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exiones"/>
        </a:ext>
      </dgm:extLst>
    </dgm:pt>
    <dgm:pt modelId="{95A79F69-3130-4964-A23A-9A84DC38170C}" type="pres">
      <dgm:prSet presAssocID="{6993E80E-F772-4C6D-ADB6-CB72B27D4E47}" presName="spaceRect" presStyleCnt="0"/>
      <dgm:spPr/>
    </dgm:pt>
    <dgm:pt modelId="{7F88583C-D6F2-410E-B836-7DF5D5AC9ECC}" type="pres">
      <dgm:prSet presAssocID="{6993E80E-F772-4C6D-ADB6-CB72B27D4E47}" presName="parTx" presStyleLbl="revTx" presStyleIdx="1" presStyleCnt="5">
        <dgm:presLayoutVars>
          <dgm:chMax val="0"/>
          <dgm:chPref val="0"/>
        </dgm:presLayoutVars>
      </dgm:prSet>
      <dgm:spPr/>
    </dgm:pt>
    <dgm:pt modelId="{AC4AAD8E-20A1-4960-B294-74D6CF3F4D6A}" type="pres">
      <dgm:prSet presAssocID="{379158B6-1D1E-4CA8-9444-B771B9AD468E}" presName="sibTrans" presStyleCnt="0"/>
      <dgm:spPr/>
    </dgm:pt>
    <dgm:pt modelId="{66CFB47D-A028-4ED0-9E16-F5A603E8B0C0}" type="pres">
      <dgm:prSet presAssocID="{E450E645-CB81-4875-A0D1-C2BC57EEAC6B}" presName="compNode" presStyleCnt="0"/>
      <dgm:spPr/>
    </dgm:pt>
    <dgm:pt modelId="{0E6121A5-634E-4FA3-ADA3-19A57E7BDDEF}" type="pres">
      <dgm:prSet presAssocID="{E450E645-CB81-4875-A0D1-C2BC57EEAC6B}" presName="bgRect" presStyleLbl="bgShp" presStyleIdx="2" presStyleCnt="5"/>
      <dgm:spPr/>
    </dgm:pt>
    <dgm:pt modelId="{2EE33BD2-F22B-4A8F-93D7-CBAFD04EDC81}" type="pres">
      <dgm:prSet presAssocID="{E450E645-CB81-4875-A0D1-C2BC57EEAC6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co de vela"/>
        </a:ext>
      </dgm:extLst>
    </dgm:pt>
    <dgm:pt modelId="{DD29BA57-0D11-454D-8268-57C5CE0887B2}" type="pres">
      <dgm:prSet presAssocID="{E450E645-CB81-4875-A0D1-C2BC57EEAC6B}" presName="spaceRect" presStyleCnt="0"/>
      <dgm:spPr/>
    </dgm:pt>
    <dgm:pt modelId="{AF0B7D7B-86D2-4911-AF76-A7EDD5E6DF85}" type="pres">
      <dgm:prSet presAssocID="{E450E645-CB81-4875-A0D1-C2BC57EEAC6B}" presName="parTx" presStyleLbl="revTx" presStyleIdx="2" presStyleCnt="5">
        <dgm:presLayoutVars>
          <dgm:chMax val="0"/>
          <dgm:chPref val="0"/>
        </dgm:presLayoutVars>
      </dgm:prSet>
      <dgm:spPr/>
    </dgm:pt>
    <dgm:pt modelId="{9C57E802-C3BE-4604-A9CD-334BAA8AAD5D}" type="pres">
      <dgm:prSet presAssocID="{48C5A750-ED52-4180-80F3-4CC1A50AD094}" presName="sibTrans" presStyleCnt="0"/>
      <dgm:spPr/>
    </dgm:pt>
    <dgm:pt modelId="{C70C2B92-3720-442B-8AE2-4D2304DFEA47}" type="pres">
      <dgm:prSet presAssocID="{93CA3888-A351-4DF4-A828-754FEB5EF9C5}" presName="compNode" presStyleCnt="0"/>
      <dgm:spPr/>
    </dgm:pt>
    <dgm:pt modelId="{6068054E-4814-4DED-9C4D-4AFAA44CEBC6}" type="pres">
      <dgm:prSet presAssocID="{93CA3888-A351-4DF4-A828-754FEB5EF9C5}" presName="bgRect" presStyleLbl="bgShp" presStyleIdx="3" presStyleCnt="5"/>
      <dgm:spPr/>
    </dgm:pt>
    <dgm:pt modelId="{D181A0DC-8318-49E7-AA00-238AFE31C1DC}" type="pres">
      <dgm:prSet presAssocID="{93CA3888-A351-4DF4-A828-754FEB5EF9C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ontosaurus"/>
        </a:ext>
      </dgm:extLst>
    </dgm:pt>
    <dgm:pt modelId="{B28BCEBE-2B18-439D-B497-CD5AD5B7C01F}" type="pres">
      <dgm:prSet presAssocID="{93CA3888-A351-4DF4-A828-754FEB5EF9C5}" presName="spaceRect" presStyleCnt="0"/>
      <dgm:spPr/>
    </dgm:pt>
    <dgm:pt modelId="{5FFB4944-9B6A-42BB-9995-6331BE273791}" type="pres">
      <dgm:prSet presAssocID="{93CA3888-A351-4DF4-A828-754FEB5EF9C5}" presName="parTx" presStyleLbl="revTx" presStyleIdx="3" presStyleCnt="5">
        <dgm:presLayoutVars>
          <dgm:chMax val="0"/>
          <dgm:chPref val="0"/>
        </dgm:presLayoutVars>
      </dgm:prSet>
      <dgm:spPr/>
    </dgm:pt>
    <dgm:pt modelId="{A743BA34-BCB9-4B15-BB31-48EAD93F6D37}" type="pres">
      <dgm:prSet presAssocID="{86DA561B-B123-4342-B44E-02315BCFC340}" presName="sibTrans" presStyleCnt="0"/>
      <dgm:spPr/>
    </dgm:pt>
    <dgm:pt modelId="{14DE0811-CDDC-40A5-A917-68C4349E8D68}" type="pres">
      <dgm:prSet presAssocID="{8F24936B-5557-409D-B1F6-A081FCBD11E4}" presName="compNode" presStyleCnt="0"/>
      <dgm:spPr/>
    </dgm:pt>
    <dgm:pt modelId="{3D62F5DA-C197-468A-A51C-A8BC6C830318}" type="pres">
      <dgm:prSet presAssocID="{8F24936B-5557-409D-B1F6-A081FCBD11E4}" presName="bgRect" presStyleLbl="bgShp" presStyleIdx="4" presStyleCnt="5"/>
      <dgm:spPr/>
    </dgm:pt>
    <dgm:pt modelId="{6E344461-8AD9-4F30-B332-0B04DF8C96EE}" type="pres">
      <dgm:prSet presAssocID="{8F24936B-5557-409D-B1F6-A081FCBD11E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aballete"/>
        </a:ext>
      </dgm:extLst>
    </dgm:pt>
    <dgm:pt modelId="{C81AD334-6A97-4D26-B198-6A9E528B5A69}" type="pres">
      <dgm:prSet presAssocID="{8F24936B-5557-409D-B1F6-A081FCBD11E4}" presName="spaceRect" presStyleCnt="0"/>
      <dgm:spPr/>
    </dgm:pt>
    <dgm:pt modelId="{ABA421AA-3E58-4D2A-9151-54DE6E2A1421}" type="pres">
      <dgm:prSet presAssocID="{8F24936B-5557-409D-B1F6-A081FCBD11E4}" presName="parTx" presStyleLbl="revTx" presStyleIdx="4" presStyleCnt="5">
        <dgm:presLayoutVars>
          <dgm:chMax val="0"/>
          <dgm:chPref val="0"/>
        </dgm:presLayoutVars>
      </dgm:prSet>
      <dgm:spPr/>
    </dgm:pt>
  </dgm:ptLst>
  <dgm:cxnLst>
    <dgm:cxn modelId="{24F8740D-6FC2-47FA-9239-F38CC4BF4646}" srcId="{65D40D6A-BF0A-4C7B-B5B4-7E436837D820}" destId="{E450E645-CB81-4875-A0D1-C2BC57EEAC6B}" srcOrd="2" destOrd="0" parTransId="{98AB307C-DEA1-4AFB-B0DE-916FEC903438}" sibTransId="{48C5A750-ED52-4180-80F3-4CC1A50AD094}"/>
    <dgm:cxn modelId="{6EEA3B0E-77A8-42DE-96A2-D7FED7DF7DEE}" type="presOf" srcId="{E450E645-CB81-4875-A0D1-C2BC57EEAC6B}" destId="{AF0B7D7B-86D2-4911-AF76-A7EDD5E6DF85}" srcOrd="0" destOrd="0" presId="urn:microsoft.com/office/officeart/2018/2/layout/IconVerticalSolidList"/>
    <dgm:cxn modelId="{84BCD238-CC10-4663-872F-A64D7176BAB2}" srcId="{65D40D6A-BF0A-4C7B-B5B4-7E436837D820}" destId="{8F24936B-5557-409D-B1F6-A081FCBD11E4}" srcOrd="4" destOrd="0" parTransId="{B949238D-1CDD-4D7A-8B99-AAB10AD87BE6}" sibTransId="{A5C0C13D-99B5-4998-8CEE-C8690003BDAB}"/>
    <dgm:cxn modelId="{4027B93A-75C9-4A87-9850-8C5514115A6A}" type="presOf" srcId="{A6BD8223-DDD1-4A6C-898A-2780AE576ECE}" destId="{40ACBEBE-AEDF-4D04-B52E-DC4A347FA08C}" srcOrd="0" destOrd="0" presId="urn:microsoft.com/office/officeart/2018/2/layout/IconVerticalSolidList"/>
    <dgm:cxn modelId="{688DCE3C-2B17-40EA-97CB-F46D891E3332}" type="presOf" srcId="{6993E80E-F772-4C6D-ADB6-CB72B27D4E47}" destId="{7F88583C-D6F2-410E-B836-7DF5D5AC9ECC}" srcOrd="0" destOrd="0" presId="urn:microsoft.com/office/officeart/2018/2/layout/IconVerticalSolidList"/>
    <dgm:cxn modelId="{74233240-CECD-4D6C-B34B-68F197A579C6}" srcId="{65D40D6A-BF0A-4C7B-B5B4-7E436837D820}" destId="{A6BD8223-DDD1-4A6C-898A-2780AE576ECE}" srcOrd="0" destOrd="0" parTransId="{15E1E1BF-A1C5-4A61-B441-83DC4E242C2A}" sibTransId="{363F424C-DA53-42AC-A506-49E7C0E41F45}"/>
    <dgm:cxn modelId="{355FD798-434C-4233-A105-B70B7DC9AAA8}" type="presOf" srcId="{8F24936B-5557-409D-B1F6-A081FCBD11E4}" destId="{ABA421AA-3E58-4D2A-9151-54DE6E2A1421}" srcOrd="0" destOrd="0" presId="urn:microsoft.com/office/officeart/2018/2/layout/IconVerticalSolidList"/>
    <dgm:cxn modelId="{DDBE4BE2-5DF5-4EC6-9D20-ED7BCF40BF92}" type="presOf" srcId="{93CA3888-A351-4DF4-A828-754FEB5EF9C5}" destId="{5FFB4944-9B6A-42BB-9995-6331BE273791}" srcOrd="0" destOrd="0" presId="urn:microsoft.com/office/officeart/2018/2/layout/IconVerticalSolidList"/>
    <dgm:cxn modelId="{7CB07AE4-23D2-4612-BDF2-433DF8B18622}" srcId="{65D40D6A-BF0A-4C7B-B5B4-7E436837D820}" destId="{93CA3888-A351-4DF4-A828-754FEB5EF9C5}" srcOrd="3" destOrd="0" parTransId="{3871852E-69BC-40D2-9AE0-B0F9C1524FF0}" sibTransId="{86DA561B-B123-4342-B44E-02315BCFC340}"/>
    <dgm:cxn modelId="{F8EA1DEA-79C8-4C8E-9270-087B38ED8530}" type="presOf" srcId="{65D40D6A-BF0A-4C7B-B5B4-7E436837D820}" destId="{30D81B54-3492-4B25-AC6A-345C9688E4A6}" srcOrd="0" destOrd="0" presId="urn:microsoft.com/office/officeart/2018/2/layout/IconVerticalSolidList"/>
    <dgm:cxn modelId="{54D0AAF9-745D-4AEA-86F9-069B1FDFE767}" srcId="{65D40D6A-BF0A-4C7B-B5B4-7E436837D820}" destId="{6993E80E-F772-4C6D-ADB6-CB72B27D4E47}" srcOrd="1" destOrd="0" parTransId="{1F3FB429-80C0-40D0-B01F-ADB9A5FF4FAB}" sibTransId="{379158B6-1D1E-4CA8-9444-B771B9AD468E}"/>
    <dgm:cxn modelId="{5205AE41-84A3-4AE3-995B-E4DA1B406534}" type="presParOf" srcId="{30D81B54-3492-4B25-AC6A-345C9688E4A6}" destId="{EEC18946-0471-49B2-8DE4-051A6A50D023}" srcOrd="0" destOrd="0" presId="urn:microsoft.com/office/officeart/2018/2/layout/IconVerticalSolidList"/>
    <dgm:cxn modelId="{7F41B6DB-F04E-4AC3-ADE4-6B227669FFE9}" type="presParOf" srcId="{EEC18946-0471-49B2-8DE4-051A6A50D023}" destId="{B91D4DCE-4BF9-4121-A9E8-2E045A0D115D}" srcOrd="0" destOrd="0" presId="urn:microsoft.com/office/officeart/2018/2/layout/IconVerticalSolidList"/>
    <dgm:cxn modelId="{4977A919-EBF2-49B4-83D1-F1D537A9E11A}" type="presParOf" srcId="{EEC18946-0471-49B2-8DE4-051A6A50D023}" destId="{DACC8689-CD1C-442B-B5B7-F591F9C4462B}" srcOrd="1" destOrd="0" presId="urn:microsoft.com/office/officeart/2018/2/layout/IconVerticalSolidList"/>
    <dgm:cxn modelId="{CC1D9F4D-29B1-473B-98B9-A8D956019271}" type="presParOf" srcId="{EEC18946-0471-49B2-8DE4-051A6A50D023}" destId="{86473C88-4EB6-43E7-A6F4-4FB7A09A5C13}" srcOrd="2" destOrd="0" presId="urn:microsoft.com/office/officeart/2018/2/layout/IconVerticalSolidList"/>
    <dgm:cxn modelId="{97A2F74B-C6B4-4AC6-B9AB-A69CF254953E}" type="presParOf" srcId="{EEC18946-0471-49B2-8DE4-051A6A50D023}" destId="{40ACBEBE-AEDF-4D04-B52E-DC4A347FA08C}" srcOrd="3" destOrd="0" presId="urn:microsoft.com/office/officeart/2018/2/layout/IconVerticalSolidList"/>
    <dgm:cxn modelId="{EAB237DE-C5F3-4E58-A50E-9C334E21F12E}" type="presParOf" srcId="{30D81B54-3492-4B25-AC6A-345C9688E4A6}" destId="{82CDA939-9670-41C5-969A-6D0383FEBA68}" srcOrd="1" destOrd="0" presId="urn:microsoft.com/office/officeart/2018/2/layout/IconVerticalSolidList"/>
    <dgm:cxn modelId="{C52D3CD5-A3E6-436F-9A4A-8780FB771D6C}" type="presParOf" srcId="{30D81B54-3492-4B25-AC6A-345C9688E4A6}" destId="{085E3012-451D-4FBB-ABD1-1B81B329B167}" srcOrd="2" destOrd="0" presId="urn:microsoft.com/office/officeart/2018/2/layout/IconVerticalSolidList"/>
    <dgm:cxn modelId="{A662AC16-78DC-4177-9B7B-E6AFA9DDBA65}" type="presParOf" srcId="{085E3012-451D-4FBB-ABD1-1B81B329B167}" destId="{3675463A-1982-4E74-85AF-AB05D46947AA}" srcOrd="0" destOrd="0" presId="urn:microsoft.com/office/officeart/2018/2/layout/IconVerticalSolidList"/>
    <dgm:cxn modelId="{2795F557-ABF7-4C7E-A86C-A5062825959E}" type="presParOf" srcId="{085E3012-451D-4FBB-ABD1-1B81B329B167}" destId="{96EFED60-D8EB-408E-91E3-6C84F80E5ABD}" srcOrd="1" destOrd="0" presId="urn:microsoft.com/office/officeart/2018/2/layout/IconVerticalSolidList"/>
    <dgm:cxn modelId="{6B7A8424-59F3-42E5-96D4-066749516D0C}" type="presParOf" srcId="{085E3012-451D-4FBB-ABD1-1B81B329B167}" destId="{95A79F69-3130-4964-A23A-9A84DC38170C}" srcOrd="2" destOrd="0" presId="urn:microsoft.com/office/officeart/2018/2/layout/IconVerticalSolidList"/>
    <dgm:cxn modelId="{B4774C1D-3B68-4942-9D77-7768C1993866}" type="presParOf" srcId="{085E3012-451D-4FBB-ABD1-1B81B329B167}" destId="{7F88583C-D6F2-410E-B836-7DF5D5AC9ECC}" srcOrd="3" destOrd="0" presId="urn:microsoft.com/office/officeart/2018/2/layout/IconVerticalSolidList"/>
    <dgm:cxn modelId="{C3CDC737-18D1-452A-B740-A21BF47CF19E}" type="presParOf" srcId="{30D81B54-3492-4B25-AC6A-345C9688E4A6}" destId="{AC4AAD8E-20A1-4960-B294-74D6CF3F4D6A}" srcOrd="3" destOrd="0" presId="urn:microsoft.com/office/officeart/2018/2/layout/IconVerticalSolidList"/>
    <dgm:cxn modelId="{2B343737-A392-4C61-9FF8-06A0DB9E6456}" type="presParOf" srcId="{30D81B54-3492-4B25-AC6A-345C9688E4A6}" destId="{66CFB47D-A028-4ED0-9E16-F5A603E8B0C0}" srcOrd="4" destOrd="0" presId="urn:microsoft.com/office/officeart/2018/2/layout/IconVerticalSolidList"/>
    <dgm:cxn modelId="{02E20CFE-D5CE-4315-B684-97D0F1CB4938}" type="presParOf" srcId="{66CFB47D-A028-4ED0-9E16-F5A603E8B0C0}" destId="{0E6121A5-634E-4FA3-ADA3-19A57E7BDDEF}" srcOrd="0" destOrd="0" presId="urn:microsoft.com/office/officeart/2018/2/layout/IconVerticalSolidList"/>
    <dgm:cxn modelId="{3167E781-F713-42E2-A76E-AA2BE55FF7DD}" type="presParOf" srcId="{66CFB47D-A028-4ED0-9E16-F5A603E8B0C0}" destId="{2EE33BD2-F22B-4A8F-93D7-CBAFD04EDC81}" srcOrd="1" destOrd="0" presId="urn:microsoft.com/office/officeart/2018/2/layout/IconVerticalSolidList"/>
    <dgm:cxn modelId="{EA8D6FF4-EE9F-4865-9DAC-9871AF00B3E6}" type="presParOf" srcId="{66CFB47D-A028-4ED0-9E16-F5A603E8B0C0}" destId="{DD29BA57-0D11-454D-8268-57C5CE0887B2}" srcOrd="2" destOrd="0" presId="urn:microsoft.com/office/officeart/2018/2/layout/IconVerticalSolidList"/>
    <dgm:cxn modelId="{80ABA0A2-7222-4708-AAD0-1403AF5A0B0D}" type="presParOf" srcId="{66CFB47D-A028-4ED0-9E16-F5A603E8B0C0}" destId="{AF0B7D7B-86D2-4911-AF76-A7EDD5E6DF85}" srcOrd="3" destOrd="0" presId="urn:microsoft.com/office/officeart/2018/2/layout/IconVerticalSolidList"/>
    <dgm:cxn modelId="{C85387A0-A3EB-4C7B-8F1D-88CDABCE1FE7}" type="presParOf" srcId="{30D81B54-3492-4B25-AC6A-345C9688E4A6}" destId="{9C57E802-C3BE-4604-A9CD-334BAA8AAD5D}" srcOrd="5" destOrd="0" presId="urn:microsoft.com/office/officeart/2018/2/layout/IconVerticalSolidList"/>
    <dgm:cxn modelId="{BF386919-8FFD-4676-B2F5-8328EAF60F5C}" type="presParOf" srcId="{30D81B54-3492-4B25-AC6A-345C9688E4A6}" destId="{C70C2B92-3720-442B-8AE2-4D2304DFEA47}" srcOrd="6" destOrd="0" presId="urn:microsoft.com/office/officeart/2018/2/layout/IconVerticalSolidList"/>
    <dgm:cxn modelId="{32B59A90-500F-47B6-8D4C-81212FE6CB52}" type="presParOf" srcId="{C70C2B92-3720-442B-8AE2-4D2304DFEA47}" destId="{6068054E-4814-4DED-9C4D-4AFAA44CEBC6}" srcOrd="0" destOrd="0" presId="urn:microsoft.com/office/officeart/2018/2/layout/IconVerticalSolidList"/>
    <dgm:cxn modelId="{6B372641-8766-4E9D-9990-A98400F85DBA}" type="presParOf" srcId="{C70C2B92-3720-442B-8AE2-4D2304DFEA47}" destId="{D181A0DC-8318-49E7-AA00-238AFE31C1DC}" srcOrd="1" destOrd="0" presId="urn:microsoft.com/office/officeart/2018/2/layout/IconVerticalSolidList"/>
    <dgm:cxn modelId="{AA07B560-4D64-4F6B-9DD2-B843FDB91734}" type="presParOf" srcId="{C70C2B92-3720-442B-8AE2-4D2304DFEA47}" destId="{B28BCEBE-2B18-439D-B497-CD5AD5B7C01F}" srcOrd="2" destOrd="0" presId="urn:microsoft.com/office/officeart/2018/2/layout/IconVerticalSolidList"/>
    <dgm:cxn modelId="{71EDB936-C23B-45F8-9FF7-EAA931946EDF}" type="presParOf" srcId="{C70C2B92-3720-442B-8AE2-4D2304DFEA47}" destId="{5FFB4944-9B6A-42BB-9995-6331BE273791}" srcOrd="3" destOrd="0" presId="urn:microsoft.com/office/officeart/2018/2/layout/IconVerticalSolidList"/>
    <dgm:cxn modelId="{CDA887D9-0C55-4792-88A2-912385126BB1}" type="presParOf" srcId="{30D81B54-3492-4B25-AC6A-345C9688E4A6}" destId="{A743BA34-BCB9-4B15-BB31-48EAD93F6D37}" srcOrd="7" destOrd="0" presId="urn:microsoft.com/office/officeart/2018/2/layout/IconVerticalSolidList"/>
    <dgm:cxn modelId="{6D9B728D-901D-4567-8D93-2A53C7C38287}" type="presParOf" srcId="{30D81B54-3492-4B25-AC6A-345C9688E4A6}" destId="{14DE0811-CDDC-40A5-A917-68C4349E8D68}" srcOrd="8" destOrd="0" presId="urn:microsoft.com/office/officeart/2018/2/layout/IconVerticalSolidList"/>
    <dgm:cxn modelId="{C9FFBDFD-3D9B-4B25-ADF5-E23A807D24A6}" type="presParOf" srcId="{14DE0811-CDDC-40A5-A917-68C4349E8D68}" destId="{3D62F5DA-C197-468A-A51C-A8BC6C830318}" srcOrd="0" destOrd="0" presId="urn:microsoft.com/office/officeart/2018/2/layout/IconVerticalSolidList"/>
    <dgm:cxn modelId="{6A5358DD-550C-41D7-8143-2A00FE4D5235}" type="presParOf" srcId="{14DE0811-CDDC-40A5-A917-68C4349E8D68}" destId="{6E344461-8AD9-4F30-B332-0B04DF8C96EE}" srcOrd="1" destOrd="0" presId="urn:microsoft.com/office/officeart/2018/2/layout/IconVerticalSolidList"/>
    <dgm:cxn modelId="{149C926B-B2DE-4BF3-9C32-4EEB4A36388C}" type="presParOf" srcId="{14DE0811-CDDC-40A5-A917-68C4349E8D68}" destId="{C81AD334-6A97-4D26-B198-6A9E528B5A69}" srcOrd="2" destOrd="0" presId="urn:microsoft.com/office/officeart/2018/2/layout/IconVerticalSolidList"/>
    <dgm:cxn modelId="{8DB1D9EA-4E77-432A-A9C1-3C41656B10AF}" type="presParOf" srcId="{14DE0811-CDDC-40A5-A917-68C4349E8D68}" destId="{ABA421AA-3E58-4D2A-9151-54DE6E2A142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8667D01-9437-4559-AB98-8AD3C66186E4}" type="doc">
      <dgm:prSet loTypeId="urn:microsoft.com/office/officeart/2008/layout/LinedList" loCatId="list" qsTypeId="urn:microsoft.com/office/officeart/2005/8/quickstyle/simple2" qsCatId="simple" csTypeId="urn:microsoft.com/office/officeart/2005/8/colors/colorful2" csCatId="colorful"/>
      <dgm:spPr/>
      <dgm:t>
        <a:bodyPr/>
        <a:lstStyle/>
        <a:p>
          <a:endParaRPr lang="en-US"/>
        </a:p>
      </dgm:t>
    </dgm:pt>
    <dgm:pt modelId="{44ECBF5D-5572-4FC0-8EE8-8476573574B2}">
      <dgm:prSet/>
      <dgm:spPr/>
      <dgm:t>
        <a:bodyPr/>
        <a:lstStyle/>
        <a:p>
          <a:r>
            <a:rPr lang="es-MX"/>
            <a:t>• </a:t>
          </a:r>
          <a:r>
            <a:rPr lang="es-MX" b="1"/>
            <a:t>Ciencia:</a:t>
          </a:r>
          <a:r>
            <a:rPr lang="es-MX"/>
            <a:t> Método científico, pensamiento experimental, análisis de datos </a:t>
          </a:r>
          <a:endParaRPr lang="en-US"/>
        </a:p>
      </dgm:t>
    </dgm:pt>
    <dgm:pt modelId="{D8162218-C463-4126-9B12-23AA14D632ED}" type="parTrans" cxnId="{23849540-8D4F-4B0B-98DA-6E0A5D47CBA0}">
      <dgm:prSet/>
      <dgm:spPr/>
      <dgm:t>
        <a:bodyPr/>
        <a:lstStyle/>
        <a:p>
          <a:endParaRPr lang="en-US"/>
        </a:p>
      </dgm:t>
    </dgm:pt>
    <dgm:pt modelId="{7A1C4139-0DD3-42C7-80C9-D9A68FAC35DD}" type="sibTrans" cxnId="{23849540-8D4F-4B0B-98DA-6E0A5D47CBA0}">
      <dgm:prSet/>
      <dgm:spPr/>
      <dgm:t>
        <a:bodyPr/>
        <a:lstStyle/>
        <a:p>
          <a:endParaRPr lang="en-US"/>
        </a:p>
      </dgm:t>
    </dgm:pt>
    <dgm:pt modelId="{57ED90D1-9D29-440E-85F8-2CD2E58EC9AA}">
      <dgm:prSet/>
      <dgm:spPr/>
      <dgm:t>
        <a:bodyPr/>
        <a:lstStyle/>
        <a:p>
          <a:r>
            <a:rPr lang="es-MX"/>
            <a:t>• </a:t>
          </a:r>
          <a:r>
            <a:rPr lang="es-MX" b="1"/>
            <a:t>Tecnología:</a:t>
          </a:r>
          <a:r>
            <a:rPr lang="es-MX"/>
            <a:t> Literacidad digital, programación, troubleshooting</a:t>
          </a:r>
          <a:endParaRPr lang="en-US"/>
        </a:p>
      </dgm:t>
    </dgm:pt>
    <dgm:pt modelId="{39BFA855-43CE-4B03-9542-4269286DB69E}" type="parTrans" cxnId="{FB88ED9A-A953-4C25-9287-B204AD9F1CAE}">
      <dgm:prSet/>
      <dgm:spPr/>
      <dgm:t>
        <a:bodyPr/>
        <a:lstStyle/>
        <a:p>
          <a:endParaRPr lang="en-US"/>
        </a:p>
      </dgm:t>
    </dgm:pt>
    <dgm:pt modelId="{EB494723-99AF-4742-A1C1-30ACACF3551F}" type="sibTrans" cxnId="{FB88ED9A-A953-4C25-9287-B204AD9F1CAE}">
      <dgm:prSet/>
      <dgm:spPr/>
      <dgm:t>
        <a:bodyPr/>
        <a:lstStyle/>
        <a:p>
          <a:endParaRPr lang="en-US"/>
        </a:p>
      </dgm:t>
    </dgm:pt>
    <dgm:pt modelId="{979D180C-47BB-4052-800D-1CAEF2F2EED6}">
      <dgm:prSet/>
      <dgm:spPr/>
      <dgm:t>
        <a:bodyPr/>
        <a:lstStyle/>
        <a:p>
          <a:r>
            <a:rPr lang="es-MX"/>
            <a:t>• </a:t>
          </a:r>
          <a:r>
            <a:rPr lang="es-MX" b="1"/>
            <a:t>Ingeniería:</a:t>
          </a:r>
          <a:r>
            <a:rPr lang="es-MX"/>
            <a:t> Proceso de diseño, optimización, prototipado </a:t>
          </a:r>
          <a:endParaRPr lang="en-US"/>
        </a:p>
      </dgm:t>
    </dgm:pt>
    <dgm:pt modelId="{C85B0812-C7F6-4D03-8282-11CB7BE9CBF8}" type="parTrans" cxnId="{9F9600FB-41EF-4844-B71D-3DB3831BBADA}">
      <dgm:prSet/>
      <dgm:spPr/>
      <dgm:t>
        <a:bodyPr/>
        <a:lstStyle/>
        <a:p>
          <a:endParaRPr lang="en-US"/>
        </a:p>
      </dgm:t>
    </dgm:pt>
    <dgm:pt modelId="{D3725037-2646-404B-82E6-5D324F229F55}" type="sibTrans" cxnId="{9F9600FB-41EF-4844-B71D-3DB3831BBADA}">
      <dgm:prSet/>
      <dgm:spPr/>
      <dgm:t>
        <a:bodyPr/>
        <a:lstStyle/>
        <a:p>
          <a:endParaRPr lang="en-US"/>
        </a:p>
      </dgm:t>
    </dgm:pt>
    <dgm:pt modelId="{D81FD9F8-EB32-456F-AC3B-C308E23E1D8B}">
      <dgm:prSet/>
      <dgm:spPr/>
      <dgm:t>
        <a:bodyPr/>
        <a:lstStyle/>
        <a:p>
          <a:r>
            <a:rPr lang="es-MX"/>
            <a:t>• </a:t>
          </a:r>
          <a:r>
            <a:rPr lang="es-MX" b="1"/>
            <a:t>Arte:</a:t>
          </a:r>
          <a:r>
            <a:rPr lang="es-MX"/>
            <a:t> Creatividad, expresión, comunicación visual </a:t>
          </a:r>
          <a:endParaRPr lang="en-US"/>
        </a:p>
      </dgm:t>
    </dgm:pt>
    <dgm:pt modelId="{ABBA6A33-72F4-438F-99B5-5EEE79393455}" type="parTrans" cxnId="{A725BB3B-C8A0-4F25-920C-C9AD51F79AAC}">
      <dgm:prSet/>
      <dgm:spPr/>
      <dgm:t>
        <a:bodyPr/>
        <a:lstStyle/>
        <a:p>
          <a:endParaRPr lang="en-US"/>
        </a:p>
      </dgm:t>
    </dgm:pt>
    <dgm:pt modelId="{0B0660BD-F113-407A-87F2-4C61808A1E26}" type="sibTrans" cxnId="{A725BB3B-C8A0-4F25-920C-C9AD51F79AAC}">
      <dgm:prSet/>
      <dgm:spPr/>
      <dgm:t>
        <a:bodyPr/>
        <a:lstStyle/>
        <a:p>
          <a:endParaRPr lang="en-US"/>
        </a:p>
      </dgm:t>
    </dgm:pt>
    <dgm:pt modelId="{7C5ED6D0-A0A2-41A0-B84F-767FC5CCC178}">
      <dgm:prSet/>
      <dgm:spPr/>
      <dgm:t>
        <a:bodyPr/>
        <a:lstStyle/>
        <a:p>
          <a:r>
            <a:rPr lang="es-MX"/>
            <a:t>• </a:t>
          </a:r>
          <a:r>
            <a:rPr lang="es-MX" b="1"/>
            <a:t>Matemáticas:</a:t>
          </a:r>
          <a:r>
            <a:rPr lang="es-MX"/>
            <a:t> Modelado, abstracción, razonamiento lógico</a:t>
          </a:r>
          <a:endParaRPr lang="en-US"/>
        </a:p>
      </dgm:t>
    </dgm:pt>
    <dgm:pt modelId="{1E2008D0-6D9C-4518-A741-9361CA96CE61}" type="parTrans" cxnId="{24EFAE91-C74F-444C-9656-43C756F26889}">
      <dgm:prSet/>
      <dgm:spPr/>
      <dgm:t>
        <a:bodyPr/>
        <a:lstStyle/>
        <a:p>
          <a:endParaRPr lang="en-US"/>
        </a:p>
      </dgm:t>
    </dgm:pt>
    <dgm:pt modelId="{7CAAD3B9-44A8-4284-A0CB-366EED863EC3}" type="sibTrans" cxnId="{24EFAE91-C74F-444C-9656-43C756F26889}">
      <dgm:prSet/>
      <dgm:spPr/>
      <dgm:t>
        <a:bodyPr/>
        <a:lstStyle/>
        <a:p>
          <a:endParaRPr lang="en-US"/>
        </a:p>
      </dgm:t>
    </dgm:pt>
    <dgm:pt modelId="{B10E35D8-D12C-9649-BB1B-699F401525F8}" type="pres">
      <dgm:prSet presAssocID="{98667D01-9437-4559-AB98-8AD3C66186E4}" presName="vert0" presStyleCnt="0">
        <dgm:presLayoutVars>
          <dgm:dir/>
          <dgm:animOne val="branch"/>
          <dgm:animLvl val="lvl"/>
        </dgm:presLayoutVars>
      </dgm:prSet>
      <dgm:spPr/>
    </dgm:pt>
    <dgm:pt modelId="{D8FEF424-B9C4-2C42-893B-6603724FB2C3}" type="pres">
      <dgm:prSet presAssocID="{44ECBF5D-5572-4FC0-8EE8-8476573574B2}" presName="thickLine" presStyleLbl="alignNode1" presStyleIdx="0" presStyleCnt="5"/>
      <dgm:spPr/>
    </dgm:pt>
    <dgm:pt modelId="{BBE29AF2-5737-7044-924D-72FEC90A1F96}" type="pres">
      <dgm:prSet presAssocID="{44ECBF5D-5572-4FC0-8EE8-8476573574B2}" presName="horz1" presStyleCnt="0"/>
      <dgm:spPr/>
    </dgm:pt>
    <dgm:pt modelId="{AEC2F1FC-E7ED-C347-B2B1-9C54CA16933D}" type="pres">
      <dgm:prSet presAssocID="{44ECBF5D-5572-4FC0-8EE8-8476573574B2}" presName="tx1" presStyleLbl="revTx" presStyleIdx="0" presStyleCnt="5"/>
      <dgm:spPr/>
    </dgm:pt>
    <dgm:pt modelId="{CBA21726-C307-3D46-B8C0-10DA7B223EB0}" type="pres">
      <dgm:prSet presAssocID="{44ECBF5D-5572-4FC0-8EE8-8476573574B2}" presName="vert1" presStyleCnt="0"/>
      <dgm:spPr/>
    </dgm:pt>
    <dgm:pt modelId="{C27B73EE-E149-6B45-8CFC-0B1CF9F1C48B}" type="pres">
      <dgm:prSet presAssocID="{57ED90D1-9D29-440E-85F8-2CD2E58EC9AA}" presName="thickLine" presStyleLbl="alignNode1" presStyleIdx="1" presStyleCnt="5"/>
      <dgm:spPr/>
    </dgm:pt>
    <dgm:pt modelId="{B4456943-2B39-124C-9682-ED560C2A1A58}" type="pres">
      <dgm:prSet presAssocID="{57ED90D1-9D29-440E-85F8-2CD2E58EC9AA}" presName="horz1" presStyleCnt="0"/>
      <dgm:spPr/>
    </dgm:pt>
    <dgm:pt modelId="{0B29DDF1-9A8B-8B4C-8230-75B09B0FC66B}" type="pres">
      <dgm:prSet presAssocID="{57ED90D1-9D29-440E-85F8-2CD2E58EC9AA}" presName="tx1" presStyleLbl="revTx" presStyleIdx="1" presStyleCnt="5"/>
      <dgm:spPr/>
    </dgm:pt>
    <dgm:pt modelId="{211B6F80-269E-2F44-A063-48FB223EED95}" type="pres">
      <dgm:prSet presAssocID="{57ED90D1-9D29-440E-85F8-2CD2E58EC9AA}" presName="vert1" presStyleCnt="0"/>
      <dgm:spPr/>
    </dgm:pt>
    <dgm:pt modelId="{A1BB5767-29F6-AE4F-BD57-FEEB5B38AC87}" type="pres">
      <dgm:prSet presAssocID="{979D180C-47BB-4052-800D-1CAEF2F2EED6}" presName="thickLine" presStyleLbl="alignNode1" presStyleIdx="2" presStyleCnt="5"/>
      <dgm:spPr/>
    </dgm:pt>
    <dgm:pt modelId="{4C0D5053-ADF5-8C4E-9BC8-E5D84C95EEEE}" type="pres">
      <dgm:prSet presAssocID="{979D180C-47BB-4052-800D-1CAEF2F2EED6}" presName="horz1" presStyleCnt="0"/>
      <dgm:spPr/>
    </dgm:pt>
    <dgm:pt modelId="{1D290435-E51A-134B-A926-3D2F83D707CF}" type="pres">
      <dgm:prSet presAssocID="{979D180C-47BB-4052-800D-1CAEF2F2EED6}" presName="tx1" presStyleLbl="revTx" presStyleIdx="2" presStyleCnt="5"/>
      <dgm:spPr/>
    </dgm:pt>
    <dgm:pt modelId="{71066EDE-F6B6-C442-B971-6165A93CDD8B}" type="pres">
      <dgm:prSet presAssocID="{979D180C-47BB-4052-800D-1CAEF2F2EED6}" presName="vert1" presStyleCnt="0"/>
      <dgm:spPr/>
    </dgm:pt>
    <dgm:pt modelId="{5269E80D-7E31-C341-AED6-4C79D30266A7}" type="pres">
      <dgm:prSet presAssocID="{D81FD9F8-EB32-456F-AC3B-C308E23E1D8B}" presName="thickLine" presStyleLbl="alignNode1" presStyleIdx="3" presStyleCnt="5"/>
      <dgm:spPr/>
    </dgm:pt>
    <dgm:pt modelId="{25B098B3-B444-A542-8790-CD4B5D367277}" type="pres">
      <dgm:prSet presAssocID="{D81FD9F8-EB32-456F-AC3B-C308E23E1D8B}" presName="horz1" presStyleCnt="0"/>
      <dgm:spPr/>
    </dgm:pt>
    <dgm:pt modelId="{7A4CB3FC-C68F-EB40-99FF-5F331B87F117}" type="pres">
      <dgm:prSet presAssocID="{D81FD9F8-EB32-456F-AC3B-C308E23E1D8B}" presName="tx1" presStyleLbl="revTx" presStyleIdx="3" presStyleCnt="5"/>
      <dgm:spPr/>
    </dgm:pt>
    <dgm:pt modelId="{270278AE-0221-B645-B4E3-8B66AB7DF326}" type="pres">
      <dgm:prSet presAssocID="{D81FD9F8-EB32-456F-AC3B-C308E23E1D8B}" presName="vert1" presStyleCnt="0"/>
      <dgm:spPr/>
    </dgm:pt>
    <dgm:pt modelId="{BB803FCF-2C57-804A-82C0-B3E9C50AE2D6}" type="pres">
      <dgm:prSet presAssocID="{7C5ED6D0-A0A2-41A0-B84F-767FC5CCC178}" presName="thickLine" presStyleLbl="alignNode1" presStyleIdx="4" presStyleCnt="5"/>
      <dgm:spPr/>
    </dgm:pt>
    <dgm:pt modelId="{B74ADCF4-8FB4-B24B-A376-1B10F0359F5C}" type="pres">
      <dgm:prSet presAssocID="{7C5ED6D0-A0A2-41A0-B84F-767FC5CCC178}" presName="horz1" presStyleCnt="0"/>
      <dgm:spPr/>
    </dgm:pt>
    <dgm:pt modelId="{4090B655-9822-164E-962C-ECAF9A06C6C9}" type="pres">
      <dgm:prSet presAssocID="{7C5ED6D0-A0A2-41A0-B84F-767FC5CCC178}" presName="tx1" presStyleLbl="revTx" presStyleIdx="4" presStyleCnt="5"/>
      <dgm:spPr/>
    </dgm:pt>
    <dgm:pt modelId="{B36CF3FD-3209-CA47-B116-0769E4026231}" type="pres">
      <dgm:prSet presAssocID="{7C5ED6D0-A0A2-41A0-B84F-767FC5CCC178}" presName="vert1" presStyleCnt="0"/>
      <dgm:spPr/>
    </dgm:pt>
  </dgm:ptLst>
  <dgm:cxnLst>
    <dgm:cxn modelId="{A725BB3B-C8A0-4F25-920C-C9AD51F79AAC}" srcId="{98667D01-9437-4559-AB98-8AD3C66186E4}" destId="{D81FD9F8-EB32-456F-AC3B-C308E23E1D8B}" srcOrd="3" destOrd="0" parTransId="{ABBA6A33-72F4-438F-99B5-5EEE79393455}" sibTransId="{0B0660BD-F113-407A-87F2-4C61808A1E26}"/>
    <dgm:cxn modelId="{23849540-8D4F-4B0B-98DA-6E0A5D47CBA0}" srcId="{98667D01-9437-4559-AB98-8AD3C66186E4}" destId="{44ECBF5D-5572-4FC0-8EE8-8476573574B2}" srcOrd="0" destOrd="0" parTransId="{D8162218-C463-4126-9B12-23AA14D632ED}" sibTransId="{7A1C4139-0DD3-42C7-80C9-D9A68FAC35DD}"/>
    <dgm:cxn modelId="{51C66A55-5722-D443-A945-CCDF207779DF}" type="presOf" srcId="{98667D01-9437-4559-AB98-8AD3C66186E4}" destId="{B10E35D8-D12C-9649-BB1B-699F401525F8}" srcOrd="0" destOrd="0" presId="urn:microsoft.com/office/officeart/2008/layout/LinedList"/>
    <dgm:cxn modelId="{882A4B56-FDE7-CE46-A56C-D17B8CE799AD}" type="presOf" srcId="{7C5ED6D0-A0A2-41A0-B84F-767FC5CCC178}" destId="{4090B655-9822-164E-962C-ECAF9A06C6C9}" srcOrd="0" destOrd="0" presId="urn:microsoft.com/office/officeart/2008/layout/LinedList"/>
    <dgm:cxn modelId="{24EFAE91-C74F-444C-9656-43C756F26889}" srcId="{98667D01-9437-4559-AB98-8AD3C66186E4}" destId="{7C5ED6D0-A0A2-41A0-B84F-767FC5CCC178}" srcOrd="4" destOrd="0" parTransId="{1E2008D0-6D9C-4518-A741-9361CA96CE61}" sibTransId="{7CAAD3B9-44A8-4284-A0CB-366EED863EC3}"/>
    <dgm:cxn modelId="{FB88ED9A-A953-4C25-9287-B204AD9F1CAE}" srcId="{98667D01-9437-4559-AB98-8AD3C66186E4}" destId="{57ED90D1-9D29-440E-85F8-2CD2E58EC9AA}" srcOrd="1" destOrd="0" parTransId="{39BFA855-43CE-4B03-9542-4269286DB69E}" sibTransId="{EB494723-99AF-4742-A1C1-30ACACF3551F}"/>
    <dgm:cxn modelId="{FB66E3A6-8E85-3E49-A745-CF233D4390BC}" type="presOf" srcId="{57ED90D1-9D29-440E-85F8-2CD2E58EC9AA}" destId="{0B29DDF1-9A8B-8B4C-8230-75B09B0FC66B}" srcOrd="0" destOrd="0" presId="urn:microsoft.com/office/officeart/2008/layout/LinedList"/>
    <dgm:cxn modelId="{78188CCC-334D-744A-8E5D-67EBC91AD697}" type="presOf" srcId="{44ECBF5D-5572-4FC0-8EE8-8476573574B2}" destId="{AEC2F1FC-E7ED-C347-B2B1-9C54CA16933D}" srcOrd="0" destOrd="0" presId="urn:microsoft.com/office/officeart/2008/layout/LinedList"/>
    <dgm:cxn modelId="{44B4DCE9-4FE3-9845-B618-6C652E1DC322}" type="presOf" srcId="{D81FD9F8-EB32-456F-AC3B-C308E23E1D8B}" destId="{7A4CB3FC-C68F-EB40-99FF-5F331B87F117}" srcOrd="0" destOrd="0" presId="urn:microsoft.com/office/officeart/2008/layout/LinedList"/>
    <dgm:cxn modelId="{DE5533EF-7E8B-6847-AF3D-3D775BE61549}" type="presOf" srcId="{979D180C-47BB-4052-800D-1CAEF2F2EED6}" destId="{1D290435-E51A-134B-A926-3D2F83D707CF}" srcOrd="0" destOrd="0" presId="urn:microsoft.com/office/officeart/2008/layout/LinedList"/>
    <dgm:cxn modelId="{9F9600FB-41EF-4844-B71D-3DB3831BBADA}" srcId="{98667D01-9437-4559-AB98-8AD3C66186E4}" destId="{979D180C-47BB-4052-800D-1CAEF2F2EED6}" srcOrd="2" destOrd="0" parTransId="{C85B0812-C7F6-4D03-8282-11CB7BE9CBF8}" sibTransId="{D3725037-2646-404B-82E6-5D324F229F55}"/>
    <dgm:cxn modelId="{003759E0-2D60-6540-AD42-80E96DB7B376}" type="presParOf" srcId="{B10E35D8-D12C-9649-BB1B-699F401525F8}" destId="{D8FEF424-B9C4-2C42-893B-6603724FB2C3}" srcOrd="0" destOrd="0" presId="urn:microsoft.com/office/officeart/2008/layout/LinedList"/>
    <dgm:cxn modelId="{9C9C0AC1-9998-AD4D-B6EA-9ED9A929765D}" type="presParOf" srcId="{B10E35D8-D12C-9649-BB1B-699F401525F8}" destId="{BBE29AF2-5737-7044-924D-72FEC90A1F96}" srcOrd="1" destOrd="0" presId="urn:microsoft.com/office/officeart/2008/layout/LinedList"/>
    <dgm:cxn modelId="{E67EB033-1FE0-7045-8C6D-EF9FBC2BE53B}" type="presParOf" srcId="{BBE29AF2-5737-7044-924D-72FEC90A1F96}" destId="{AEC2F1FC-E7ED-C347-B2B1-9C54CA16933D}" srcOrd="0" destOrd="0" presId="urn:microsoft.com/office/officeart/2008/layout/LinedList"/>
    <dgm:cxn modelId="{0FBF8655-DD8F-F143-B1D6-7C7D453A740C}" type="presParOf" srcId="{BBE29AF2-5737-7044-924D-72FEC90A1F96}" destId="{CBA21726-C307-3D46-B8C0-10DA7B223EB0}" srcOrd="1" destOrd="0" presId="urn:microsoft.com/office/officeart/2008/layout/LinedList"/>
    <dgm:cxn modelId="{A715657F-0CBE-214C-A537-8D633E4C981A}" type="presParOf" srcId="{B10E35D8-D12C-9649-BB1B-699F401525F8}" destId="{C27B73EE-E149-6B45-8CFC-0B1CF9F1C48B}" srcOrd="2" destOrd="0" presId="urn:microsoft.com/office/officeart/2008/layout/LinedList"/>
    <dgm:cxn modelId="{F790C424-F02C-4445-B5E5-03974ED7E4E7}" type="presParOf" srcId="{B10E35D8-D12C-9649-BB1B-699F401525F8}" destId="{B4456943-2B39-124C-9682-ED560C2A1A58}" srcOrd="3" destOrd="0" presId="urn:microsoft.com/office/officeart/2008/layout/LinedList"/>
    <dgm:cxn modelId="{83FB5ED6-12E0-1146-B24E-C1BFB79842E7}" type="presParOf" srcId="{B4456943-2B39-124C-9682-ED560C2A1A58}" destId="{0B29DDF1-9A8B-8B4C-8230-75B09B0FC66B}" srcOrd="0" destOrd="0" presId="urn:microsoft.com/office/officeart/2008/layout/LinedList"/>
    <dgm:cxn modelId="{AEB50FCB-E543-9746-93D9-81CAA44BB520}" type="presParOf" srcId="{B4456943-2B39-124C-9682-ED560C2A1A58}" destId="{211B6F80-269E-2F44-A063-48FB223EED95}" srcOrd="1" destOrd="0" presId="urn:microsoft.com/office/officeart/2008/layout/LinedList"/>
    <dgm:cxn modelId="{84ECE91F-2EC6-C441-8A76-3B706ED6D3BB}" type="presParOf" srcId="{B10E35D8-D12C-9649-BB1B-699F401525F8}" destId="{A1BB5767-29F6-AE4F-BD57-FEEB5B38AC87}" srcOrd="4" destOrd="0" presId="urn:microsoft.com/office/officeart/2008/layout/LinedList"/>
    <dgm:cxn modelId="{22FBF08A-C70A-F74F-9B5D-B904C6A50E18}" type="presParOf" srcId="{B10E35D8-D12C-9649-BB1B-699F401525F8}" destId="{4C0D5053-ADF5-8C4E-9BC8-E5D84C95EEEE}" srcOrd="5" destOrd="0" presId="urn:microsoft.com/office/officeart/2008/layout/LinedList"/>
    <dgm:cxn modelId="{6C2EFEB8-71BB-7D48-90A4-A196A794228B}" type="presParOf" srcId="{4C0D5053-ADF5-8C4E-9BC8-E5D84C95EEEE}" destId="{1D290435-E51A-134B-A926-3D2F83D707CF}" srcOrd="0" destOrd="0" presId="urn:microsoft.com/office/officeart/2008/layout/LinedList"/>
    <dgm:cxn modelId="{8743BB10-3EB8-4C47-B620-62F0EE67F129}" type="presParOf" srcId="{4C0D5053-ADF5-8C4E-9BC8-E5D84C95EEEE}" destId="{71066EDE-F6B6-C442-B971-6165A93CDD8B}" srcOrd="1" destOrd="0" presId="urn:microsoft.com/office/officeart/2008/layout/LinedList"/>
    <dgm:cxn modelId="{0F220BAC-4938-0A4B-A5C6-4E162EFD9CCD}" type="presParOf" srcId="{B10E35D8-D12C-9649-BB1B-699F401525F8}" destId="{5269E80D-7E31-C341-AED6-4C79D30266A7}" srcOrd="6" destOrd="0" presId="urn:microsoft.com/office/officeart/2008/layout/LinedList"/>
    <dgm:cxn modelId="{0A79E327-32D7-884B-93C5-41A679504E49}" type="presParOf" srcId="{B10E35D8-D12C-9649-BB1B-699F401525F8}" destId="{25B098B3-B444-A542-8790-CD4B5D367277}" srcOrd="7" destOrd="0" presId="urn:microsoft.com/office/officeart/2008/layout/LinedList"/>
    <dgm:cxn modelId="{5421476A-C4C3-5C44-B58C-837F1C811EE5}" type="presParOf" srcId="{25B098B3-B444-A542-8790-CD4B5D367277}" destId="{7A4CB3FC-C68F-EB40-99FF-5F331B87F117}" srcOrd="0" destOrd="0" presId="urn:microsoft.com/office/officeart/2008/layout/LinedList"/>
    <dgm:cxn modelId="{53CF79CE-8C4B-594E-8A5C-894CE7DEB2C5}" type="presParOf" srcId="{25B098B3-B444-A542-8790-CD4B5D367277}" destId="{270278AE-0221-B645-B4E3-8B66AB7DF326}" srcOrd="1" destOrd="0" presId="urn:microsoft.com/office/officeart/2008/layout/LinedList"/>
    <dgm:cxn modelId="{1FA3BDCA-1CC3-E843-8C0D-A49143AFB318}" type="presParOf" srcId="{B10E35D8-D12C-9649-BB1B-699F401525F8}" destId="{BB803FCF-2C57-804A-82C0-B3E9C50AE2D6}" srcOrd="8" destOrd="0" presId="urn:microsoft.com/office/officeart/2008/layout/LinedList"/>
    <dgm:cxn modelId="{C4B11924-A5A6-0849-92FD-48B98431FE7E}" type="presParOf" srcId="{B10E35D8-D12C-9649-BB1B-699F401525F8}" destId="{B74ADCF4-8FB4-B24B-A376-1B10F0359F5C}" srcOrd="9" destOrd="0" presId="urn:microsoft.com/office/officeart/2008/layout/LinedList"/>
    <dgm:cxn modelId="{A6F4C261-7597-3E4C-92EC-AF11D71C913B}" type="presParOf" srcId="{B74ADCF4-8FB4-B24B-A376-1B10F0359F5C}" destId="{4090B655-9822-164E-962C-ECAF9A06C6C9}" srcOrd="0" destOrd="0" presId="urn:microsoft.com/office/officeart/2008/layout/LinedList"/>
    <dgm:cxn modelId="{FA876A38-DB77-E846-AB9F-CDFD930B0C2F}" type="presParOf" srcId="{B74ADCF4-8FB4-B24B-A376-1B10F0359F5C}" destId="{B36CF3FD-3209-CA47-B116-0769E402623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50A14C6-E563-42F9-803D-C4F827A5458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B8469DF-0796-4317-B5F1-3FD716501D97}">
      <dgm:prSet/>
      <dgm:spPr/>
      <dgm:t>
        <a:bodyPr/>
        <a:lstStyle/>
        <a:p>
          <a:r>
            <a:rPr lang="es-MX"/>
            <a:t>• </a:t>
          </a:r>
          <a:r>
            <a:rPr lang="es-MX" b="1"/>
            <a:t>Sala 1:</a:t>
          </a:r>
          <a:r>
            <a:rPr lang="es-MX"/>
            <a:t> Ciencia - Evaluando investigación y experimentación </a:t>
          </a:r>
          <a:endParaRPr lang="en-US"/>
        </a:p>
      </dgm:t>
    </dgm:pt>
    <dgm:pt modelId="{D46F0D73-7557-4F20-957D-CCD697B6DC42}" type="parTrans" cxnId="{49ACAEEB-CD1C-416F-A58E-DEF44DF245CF}">
      <dgm:prSet/>
      <dgm:spPr/>
      <dgm:t>
        <a:bodyPr/>
        <a:lstStyle/>
        <a:p>
          <a:endParaRPr lang="en-US"/>
        </a:p>
      </dgm:t>
    </dgm:pt>
    <dgm:pt modelId="{BE243745-0A92-456D-BF8C-0396948E55D4}" type="sibTrans" cxnId="{49ACAEEB-CD1C-416F-A58E-DEF44DF245CF}">
      <dgm:prSet/>
      <dgm:spPr/>
      <dgm:t>
        <a:bodyPr/>
        <a:lstStyle/>
        <a:p>
          <a:endParaRPr lang="en-US"/>
        </a:p>
      </dgm:t>
    </dgm:pt>
    <dgm:pt modelId="{FDD88728-5592-4E0A-B44B-17F0EE24AD38}">
      <dgm:prSet/>
      <dgm:spPr/>
      <dgm:t>
        <a:bodyPr/>
        <a:lstStyle/>
        <a:p>
          <a:r>
            <a:rPr lang="es-MX"/>
            <a:t>• </a:t>
          </a:r>
          <a:r>
            <a:rPr lang="es-MX" b="1"/>
            <a:t>Sala 2:</a:t>
          </a:r>
          <a:r>
            <a:rPr lang="es-MX"/>
            <a:t> Tecnología - Competencias digitales y programación • </a:t>
          </a:r>
          <a:r>
            <a:rPr lang="es-MX" b="1"/>
            <a:t>Sala 3:</a:t>
          </a:r>
          <a:r>
            <a:rPr lang="es-MX"/>
            <a:t> Ingeniería - Proceso de diseño y prototipado </a:t>
          </a:r>
          <a:endParaRPr lang="en-US"/>
        </a:p>
      </dgm:t>
    </dgm:pt>
    <dgm:pt modelId="{B2974BA1-05CA-4DD4-B39E-DAACF71AD203}" type="parTrans" cxnId="{8F15E5CA-CB8D-479A-B91D-6DC9067339A6}">
      <dgm:prSet/>
      <dgm:spPr/>
      <dgm:t>
        <a:bodyPr/>
        <a:lstStyle/>
        <a:p>
          <a:endParaRPr lang="en-US"/>
        </a:p>
      </dgm:t>
    </dgm:pt>
    <dgm:pt modelId="{04A2F1A8-9C34-400B-911E-0233277121A0}" type="sibTrans" cxnId="{8F15E5CA-CB8D-479A-B91D-6DC9067339A6}">
      <dgm:prSet/>
      <dgm:spPr/>
      <dgm:t>
        <a:bodyPr/>
        <a:lstStyle/>
        <a:p>
          <a:endParaRPr lang="en-US"/>
        </a:p>
      </dgm:t>
    </dgm:pt>
    <dgm:pt modelId="{1F5202C7-870D-4A58-9256-D77E6F1D1348}">
      <dgm:prSet/>
      <dgm:spPr/>
      <dgm:t>
        <a:bodyPr/>
        <a:lstStyle/>
        <a:p>
          <a:r>
            <a:rPr lang="es-MX"/>
            <a:t>• </a:t>
          </a:r>
          <a:r>
            <a:rPr lang="es-MX" b="1"/>
            <a:t>Sala 4:</a:t>
          </a:r>
          <a:r>
            <a:rPr lang="es-MX"/>
            <a:t> Arte - Creatividad y expresión en contextos STEAM </a:t>
          </a:r>
          <a:endParaRPr lang="en-US"/>
        </a:p>
      </dgm:t>
    </dgm:pt>
    <dgm:pt modelId="{031EBBE2-CB05-4949-B846-9DC3BDE8039C}" type="parTrans" cxnId="{F6256B1E-E359-42DD-A13C-BA6689F8B6E9}">
      <dgm:prSet/>
      <dgm:spPr/>
      <dgm:t>
        <a:bodyPr/>
        <a:lstStyle/>
        <a:p>
          <a:endParaRPr lang="en-US"/>
        </a:p>
      </dgm:t>
    </dgm:pt>
    <dgm:pt modelId="{127F2785-A20C-4BE8-954F-BBF9934BD70E}" type="sibTrans" cxnId="{F6256B1E-E359-42DD-A13C-BA6689F8B6E9}">
      <dgm:prSet/>
      <dgm:spPr/>
      <dgm:t>
        <a:bodyPr/>
        <a:lstStyle/>
        <a:p>
          <a:endParaRPr lang="en-US"/>
        </a:p>
      </dgm:t>
    </dgm:pt>
    <dgm:pt modelId="{65A7E725-E2E0-4D3D-9823-C6A692AD8C92}">
      <dgm:prSet/>
      <dgm:spPr/>
      <dgm:t>
        <a:bodyPr/>
        <a:lstStyle/>
        <a:p>
          <a:r>
            <a:rPr lang="es-MX"/>
            <a:t>• </a:t>
          </a:r>
          <a:r>
            <a:rPr lang="es-MX" b="1"/>
            <a:t>Sala 5:</a:t>
          </a:r>
          <a:r>
            <a:rPr lang="es-MX"/>
            <a:t> Matemáticas - Modelado y resolución de problemas</a:t>
          </a:r>
          <a:endParaRPr lang="en-US"/>
        </a:p>
      </dgm:t>
    </dgm:pt>
    <dgm:pt modelId="{B1CE25CA-687D-4618-ADF7-5C05240E7492}" type="parTrans" cxnId="{63AE8FED-4351-46CE-903B-949A1FB7D3F0}">
      <dgm:prSet/>
      <dgm:spPr/>
      <dgm:t>
        <a:bodyPr/>
        <a:lstStyle/>
        <a:p>
          <a:endParaRPr lang="en-US"/>
        </a:p>
      </dgm:t>
    </dgm:pt>
    <dgm:pt modelId="{3F8E5505-8968-4676-97CF-2FDDEF3DBB08}" type="sibTrans" cxnId="{63AE8FED-4351-46CE-903B-949A1FB7D3F0}">
      <dgm:prSet/>
      <dgm:spPr/>
      <dgm:t>
        <a:bodyPr/>
        <a:lstStyle/>
        <a:p>
          <a:endParaRPr lang="en-US"/>
        </a:p>
      </dgm:t>
    </dgm:pt>
    <dgm:pt modelId="{FFC3AF71-AD00-1144-902B-4D2662D78AF9}" type="pres">
      <dgm:prSet presAssocID="{B50A14C6-E563-42F9-803D-C4F827A54581}" presName="linear" presStyleCnt="0">
        <dgm:presLayoutVars>
          <dgm:animLvl val="lvl"/>
          <dgm:resizeHandles val="exact"/>
        </dgm:presLayoutVars>
      </dgm:prSet>
      <dgm:spPr/>
    </dgm:pt>
    <dgm:pt modelId="{EE1A2E6A-8CDD-2644-99D0-CB7B032E296D}" type="pres">
      <dgm:prSet presAssocID="{EB8469DF-0796-4317-B5F1-3FD716501D97}" presName="parentText" presStyleLbl="node1" presStyleIdx="0" presStyleCnt="4">
        <dgm:presLayoutVars>
          <dgm:chMax val="0"/>
          <dgm:bulletEnabled val="1"/>
        </dgm:presLayoutVars>
      </dgm:prSet>
      <dgm:spPr/>
    </dgm:pt>
    <dgm:pt modelId="{696795E2-D521-1344-AAC2-FDB342A26D41}" type="pres">
      <dgm:prSet presAssocID="{BE243745-0A92-456D-BF8C-0396948E55D4}" presName="spacer" presStyleCnt="0"/>
      <dgm:spPr/>
    </dgm:pt>
    <dgm:pt modelId="{2E9B12DA-3F72-9048-A1D1-EA4F4732E564}" type="pres">
      <dgm:prSet presAssocID="{FDD88728-5592-4E0A-B44B-17F0EE24AD38}" presName="parentText" presStyleLbl="node1" presStyleIdx="1" presStyleCnt="4">
        <dgm:presLayoutVars>
          <dgm:chMax val="0"/>
          <dgm:bulletEnabled val="1"/>
        </dgm:presLayoutVars>
      </dgm:prSet>
      <dgm:spPr/>
    </dgm:pt>
    <dgm:pt modelId="{CB6E7916-6F50-6C4D-A54E-805BB57E535E}" type="pres">
      <dgm:prSet presAssocID="{04A2F1A8-9C34-400B-911E-0233277121A0}" presName="spacer" presStyleCnt="0"/>
      <dgm:spPr/>
    </dgm:pt>
    <dgm:pt modelId="{D764CC2B-15F4-604E-AEB7-723715AA2F04}" type="pres">
      <dgm:prSet presAssocID="{1F5202C7-870D-4A58-9256-D77E6F1D1348}" presName="parentText" presStyleLbl="node1" presStyleIdx="2" presStyleCnt="4">
        <dgm:presLayoutVars>
          <dgm:chMax val="0"/>
          <dgm:bulletEnabled val="1"/>
        </dgm:presLayoutVars>
      </dgm:prSet>
      <dgm:spPr/>
    </dgm:pt>
    <dgm:pt modelId="{A49ECDA7-9CBB-1942-A173-AF27AD4B14AF}" type="pres">
      <dgm:prSet presAssocID="{127F2785-A20C-4BE8-954F-BBF9934BD70E}" presName="spacer" presStyleCnt="0"/>
      <dgm:spPr/>
    </dgm:pt>
    <dgm:pt modelId="{2961B911-F792-AE4D-B541-CF08CF522164}" type="pres">
      <dgm:prSet presAssocID="{65A7E725-E2E0-4D3D-9823-C6A692AD8C92}" presName="parentText" presStyleLbl="node1" presStyleIdx="3" presStyleCnt="4">
        <dgm:presLayoutVars>
          <dgm:chMax val="0"/>
          <dgm:bulletEnabled val="1"/>
        </dgm:presLayoutVars>
      </dgm:prSet>
      <dgm:spPr/>
    </dgm:pt>
  </dgm:ptLst>
  <dgm:cxnLst>
    <dgm:cxn modelId="{4271FB00-82CB-EF41-909E-08A44F0226AF}" type="presOf" srcId="{1F5202C7-870D-4A58-9256-D77E6F1D1348}" destId="{D764CC2B-15F4-604E-AEB7-723715AA2F04}" srcOrd="0" destOrd="0" presId="urn:microsoft.com/office/officeart/2005/8/layout/vList2"/>
    <dgm:cxn modelId="{F6256B1E-E359-42DD-A13C-BA6689F8B6E9}" srcId="{B50A14C6-E563-42F9-803D-C4F827A54581}" destId="{1F5202C7-870D-4A58-9256-D77E6F1D1348}" srcOrd="2" destOrd="0" parTransId="{031EBBE2-CB05-4949-B846-9DC3BDE8039C}" sibTransId="{127F2785-A20C-4BE8-954F-BBF9934BD70E}"/>
    <dgm:cxn modelId="{77554535-0350-CF4F-AD79-2AE6344CEA01}" type="presOf" srcId="{EB8469DF-0796-4317-B5F1-3FD716501D97}" destId="{EE1A2E6A-8CDD-2644-99D0-CB7B032E296D}" srcOrd="0" destOrd="0" presId="urn:microsoft.com/office/officeart/2005/8/layout/vList2"/>
    <dgm:cxn modelId="{D8D4D195-5547-CE43-83BA-40D3BE25488E}" type="presOf" srcId="{65A7E725-E2E0-4D3D-9823-C6A692AD8C92}" destId="{2961B911-F792-AE4D-B541-CF08CF522164}" srcOrd="0" destOrd="0" presId="urn:microsoft.com/office/officeart/2005/8/layout/vList2"/>
    <dgm:cxn modelId="{3CF3529E-BD42-5749-8D8C-928040707DF6}" type="presOf" srcId="{B50A14C6-E563-42F9-803D-C4F827A54581}" destId="{FFC3AF71-AD00-1144-902B-4D2662D78AF9}" srcOrd="0" destOrd="0" presId="urn:microsoft.com/office/officeart/2005/8/layout/vList2"/>
    <dgm:cxn modelId="{8F15E5CA-CB8D-479A-B91D-6DC9067339A6}" srcId="{B50A14C6-E563-42F9-803D-C4F827A54581}" destId="{FDD88728-5592-4E0A-B44B-17F0EE24AD38}" srcOrd="1" destOrd="0" parTransId="{B2974BA1-05CA-4DD4-B39E-DAACF71AD203}" sibTransId="{04A2F1A8-9C34-400B-911E-0233277121A0}"/>
    <dgm:cxn modelId="{EB85A3D5-A689-6440-AF80-86046D1FDFDE}" type="presOf" srcId="{FDD88728-5592-4E0A-B44B-17F0EE24AD38}" destId="{2E9B12DA-3F72-9048-A1D1-EA4F4732E564}" srcOrd="0" destOrd="0" presId="urn:microsoft.com/office/officeart/2005/8/layout/vList2"/>
    <dgm:cxn modelId="{49ACAEEB-CD1C-416F-A58E-DEF44DF245CF}" srcId="{B50A14C6-E563-42F9-803D-C4F827A54581}" destId="{EB8469DF-0796-4317-B5F1-3FD716501D97}" srcOrd="0" destOrd="0" parTransId="{D46F0D73-7557-4F20-957D-CCD697B6DC42}" sibTransId="{BE243745-0A92-456D-BF8C-0396948E55D4}"/>
    <dgm:cxn modelId="{63AE8FED-4351-46CE-903B-949A1FB7D3F0}" srcId="{B50A14C6-E563-42F9-803D-C4F827A54581}" destId="{65A7E725-E2E0-4D3D-9823-C6A692AD8C92}" srcOrd="3" destOrd="0" parTransId="{B1CE25CA-687D-4618-ADF7-5C05240E7492}" sibTransId="{3F8E5505-8968-4676-97CF-2FDDEF3DBB08}"/>
    <dgm:cxn modelId="{9B3339D8-A86C-2949-8D15-7878686FA2E7}" type="presParOf" srcId="{FFC3AF71-AD00-1144-902B-4D2662D78AF9}" destId="{EE1A2E6A-8CDD-2644-99D0-CB7B032E296D}" srcOrd="0" destOrd="0" presId="urn:microsoft.com/office/officeart/2005/8/layout/vList2"/>
    <dgm:cxn modelId="{709A4677-9290-4A46-B161-B13DF729A747}" type="presParOf" srcId="{FFC3AF71-AD00-1144-902B-4D2662D78AF9}" destId="{696795E2-D521-1344-AAC2-FDB342A26D41}" srcOrd="1" destOrd="0" presId="urn:microsoft.com/office/officeart/2005/8/layout/vList2"/>
    <dgm:cxn modelId="{FAEABCAB-A4AF-7E44-A2B3-0E1A32B7A4B6}" type="presParOf" srcId="{FFC3AF71-AD00-1144-902B-4D2662D78AF9}" destId="{2E9B12DA-3F72-9048-A1D1-EA4F4732E564}" srcOrd="2" destOrd="0" presId="urn:microsoft.com/office/officeart/2005/8/layout/vList2"/>
    <dgm:cxn modelId="{1F32E282-6153-3B4B-81B2-A5D80A775390}" type="presParOf" srcId="{FFC3AF71-AD00-1144-902B-4D2662D78AF9}" destId="{CB6E7916-6F50-6C4D-A54E-805BB57E535E}" srcOrd="3" destOrd="0" presId="urn:microsoft.com/office/officeart/2005/8/layout/vList2"/>
    <dgm:cxn modelId="{61764EC8-4E4D-C648-ABDC-EBBE2DB7CFC0}" type="presParOf" srcId="{FFC3AF71-AD00-1144-902B-4D2662D78AF9}" destId="{D764CC2B-15F4-604E-AEB7-723715AA2F04}" srcOrd="4" destOrd="0" presId="urn:microsoft.com/office/officeart/2005/8/layout/vList2"/>
    <dgm:cxn modelId="{A34C89E2-4204-5746-8CC9-F3954C6BD11B}" type="presParOf" srcId="{FFC3AF71-AD00-1144-902B-4D2662D78AF9}" destId="{A49ECDA7-9CBB-1942-A173-AF27AD4B14AF}" srcOrd="5" destOrd="0" presId="urn:microsoft.com/office/officeart/2005/8/layout/vList2"/>
    <dgm:cxn modelId="{832B19B0-5A82-2641-A4D5-A3A6FDBC40F2}" type="presParOf" srcId="{FFC3AF71-AD00-1144-902B-4D2662D78AF9}" destId="{2961B911-F792-AE4D-B541-CF08CF52216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2DD6603-4C4E-4DDC-AF3A-2A61749D3429}"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B82169D9-DEE7-4AAE-BCB9-ED4EB940D5CB}">
      <dgm:prSet/>
      <dgm:spPr/>
      <dgm:t>
        <a:bodyPr/>
        <a:lstStyle/>
        <a:p>
          <a:r>
            <a:rPr lang="es-MX"/>
            <a:t>• </a:t>
          </a:r>
          <a:r>
            <a:rPr lang="es-MX" b="1"/>
            <a:t>Evaluación holística:</a:t>
          </a:r>
          <a:r>
            <a:rPr lang="es-MX"/>
            <a:t> Ver conexiones entre disciplinas </a:t>
          </a:r>
          <a:endParaRPr lang="en-US"/>
        </a:p>
      </dgm:t>
    </dgm:pt>
    <dgm:pt modelId="{674EC4A6-126C-4B3A-B681-5CDDB717223B}" type="parTrans" cxnId="{0CC1C64D-B455-49EC-8559-DD2CDBD63F0E}">
      <dgm:prSet/>
      <dgm:spPr/>
      <dgm:t>
        <a:bodyPr/>
        <a:lstStyle/>
        <a:p>
          <a:endParaRPr lang="en-US"/>
        </a:p>
      </dgm:t>
    </dgm:pt>
    <dgm:pt modelId="{6A3A5B52-BF80-4ED6-96C4-2AFC7159B837}" type="sibTrans" cxnId="{0CC1C64D-B455-49EC-8559-DD2CDBD63F0E}">
      <dgm:prSet/>
      <dgm:spPr/>
      <dgm:t>
        <a:bodyPr/>
        <a:lstStyle/>
        <a:p>
          <a:endParaRPr lang="en-US"/>
        </a:p>
      </dgm:t>
    </dgm:pt>
    <dgm:pt modelId="{6B30167D-0F91-4548-857D-3D89D3610174}">
      <dgm:prSet/>
      <dgm:spPr/>
      <dgm:t>
        <a:bodyPr/>
        <a:lstStyle/>
        <a:p>
          <a:r>
            <a:rPr lang="es-MX"/>
            <a:t>• </a:t>
          </a:r>
          <a:r>
            <a:rPr lang="es-MX" b="1"/>
            <a:t>Ponderación apropiada:</a:t>
          </a:r>
          <a:r>
            <a:rPr lang="es-MX"/>
            <a:t> No todas las áreas pesan igual en cada proyecto </a:t>
          </a:r>
          <a:endParaRPr lang="en-US"/>
        </a:p>
      </dgm:t>
    </dgm:pt>
    <dgm:pt modelId="{EA77F266-E499-4F69-A44F-CCD33E86F360}" type="parTrans" cxnId="{AD7D9A13-9970-4099-BF97-116C56CBDB63}">
      <dgm:prSet/>
      <dgm:spPr/>
      <dgm:t>
        <a:bodyPr/>
        <a:lstStyle/>
        <a:p>
          <a:endParaRPr lang="en-US"/>
        </a:p>
      </dgm:t>
    </dgm:pt>
    <dgm:pt modelId="{0B19207E-A4C5-4321-BB88-D34B4F92DE8D}" type="sibTrans" cxnId="{AD7D9A13-9970-4099-BF97-116C56CBDB63}">
      <dgm:prSet/>
      <dgm:spPr/>
      <dgm:t>
        <a:bodyPr/>
        <a:lstStyle/>
        <a:p>
          <a:endParaRPr lang="en-US"/>
        </a:p>
      </dgm:t>
    </dgm:pt>
    <dgm:pt modelId="{6538FFB4-1B82-4F3D-907D-FB172EDA7BA6}">
      <dgm:prSet/>
      <dgm:spPr/>
      <dgm:t>
        <a:bodyPr/>
        <a:lstStyle/>
        <a:p>
          <a:r>
            <a:rPr lang="es-MX"/>
            <a:t>• </a:t>
          </a:r>
          <a:r>
            <a:rPr lang="es-MX" b="1"/>
            <a:t>Criterios transversales:</a:t>
          </a:r>
          <a:r>
            <a:rPr lang="es-MX"/>
            <a:t> Habilidades que cruzan disciplinas</a:t>
          </a:r>
          <a:endParaRPr lang="en-US"/>
        </a:p>
      </dgm:t>
    </dgm:pt>
    <dgm:pt modelId="{0C397385-B555-428C-BB27-4208EC8803EF}" type="parTrans" cxnId="{C86659B8-FF4F-4A3B-9F2F-168C6D530BA1}">
      <dgm:prSet/>
      <dgm:spPr/>
      <dgm:t>
        <a:bodyPr/>
        <a:lstStyle/>
        <a:p>
          <a:endParaRPr lang="en-US"/>
        </a:p>
      </dgm:t>
    </dgm:pt>
    <dgm:pt modelId="{B79471D6-AA66-4084-928F-E603574C6F55}" type="sibTrans" cxnId="{C86659B8-FF4F-4A3B-9F2F-168C6D530BA1}">
      <dgm:prSet/>
      <dgm:spPr/>
      <dgm:t>
        <a:bodyPr/>
        <a:lstStyle/>
        <a:p>
          <a:endParaRPr lang="en-US"/>
        </a:p>
      </dgm:t>
    </dgm:pt>
    <dgm:pt modelId="{C982A5C6-BFBE-4802-BDFB-05EC7FA99979}">
      <dgm:prSet/>
      <dgm:spPr/>
      <dgm:t>
        <a:bodyPr/>
        <a:lstStyle/>
        <a:p>
          <a:r>
            <a:rPr lang="es-MX"/>
            <a:t>• </a:t>
          </a:r>
          <a:r>
            <a:rPr lang="es-MX" b="1"/>
            <a:t>Feedback específico:</a:t>
          </a:r>
          <a:r>
            <a:rPr lang="es-MX"/>
            <a:t> Comentarios por área y generales</a:t>
          </a:r>
          <a:endParaRPr lang="en-US"/>
        </a:p>
      </dgm:t>
    </dgm:pt>
    <dgm:pt modelId="{7AFD7472-035A-4E67-967A-71BDA744C620}" type="parTrans" cxnId="{C8AABFA1-4B7B-4D68-AC8C-D6663E4B06B7}">
      <dgm:prSet/>
      <dgm:spPr/>
      <dgm:t>
        <a:bodyPr/>
        <a:lstStyle/>
        <a:p>
          <a:endParaRPr lang="en-US"/>
        </a:p>
      </dgm:t>
    </dgm:pt>
    <dgm:pt modelId="{7EEA84DF-B8CB-44E1-AEC4-DE0350811839}" type="sibTrans" cxnId="{C8AABFA1-4B7B-4D68-AC8C-D6663E4B06B7}">
      <dgm:prSet/>
      <dgm:spPr/>
      <dgm:t>
        <a:bodyPr/>
        <a:lstStyle/>
        <a:p>
          <a:endParaRPr lang="en-US"/>
        </a:p>
      </dgm:t>
    </dgm:pt>
    <dgm:pt modelId="{7D1EABB8-2299-4F0B-BD5B-B263949E114D}">
      <dgm:prSet/>
      <dgm:spPr/>
      <dgm:t>
        <a:bodyPr/>
        <a:lstStyle/>
        <a:p>
          <a:r>
            <a:rPr lang="es-MX"/>
            <a:t>• </a:t>
          </a:r>
          <a:r>
            <a:rPr lang="es-MX" b="1"/>
            <a:t>Crecimiento integral:</a:t>
          </a:r>
          <a:r>
            <a:rPr lang="es-MX"/>
            <a:t> Desarrollo equilibrado vs. fortalezas particulares</a:t>
          </a:r>
          <a:endParaRPr lang="en-US"/>
        </a:p>
      </dgm:t>
    </dgm:pt>
    <dgm:pt modelId="{9254A315-4AFE-474E-871D-D6CDD37A1E4D}" type="parTrans" cxnId="{50E444A5-29C5-4D26-B054-E302201AA0FC}">
      <dgm:prSet/>
      <dgm:spPr/>
      <dgm:t>
        <a:bodyPr/>
        <a:lstStyle/>
        <a:p>
          <a:endParaRPr lang="en-US"/>
        </a:p>
      </dgm:t>
    </dgm:pt>
    <dgm:pt modelId="{8F5565F8-973B-4385-BD82-66D8B45CDFE1}" type="sibTrans" cxnId="{50E444A5-29C5-4D26-B054-E302201AA0FC}">
      <dgm:prSet/>
      <dgm:spPr/>
      <dgm:t>
        <a:bodyPr/>
        <a:lstStyle/>
        <a:p>
          <a:endParaRPr lang="en-US"/>
        </a:p>
      </dgm:t>
    </dgm:pt>
    <dgm:pt modelId="{F9FABFEA-89BE-E649-822B-134B6BBF837C}" type="pres">
      <dgm:prSet presAssocID="{72DD6603-4C4E-4DDC-AF3A-2A61749D3429}" presName="vert0" presStyleCnt="0">
        <dgm:presLayoutVars>
          <dgm:dir/>
          <dgm:animOne val="branch"/>
          <dgm:animLvl val="lvl"/>
        </dgm:presLayoutVars>
      </dgm:prSet>
      <dgm:spPr/>
    </dgm:pt>
    <dgm:pt modelId="{4E5C24CD-3D20-6D4A-8639-8507FE052796}" type="pres">
      <dgm:prSet presAssocID="{B82169D9-DEE7-4AAE-BCB9-ED4EB940D5CB}" presName="thickLine" presStyleLbl="alignNode1" presStyleIdx="0" presStyleCnt="5"/>
      <dgm:spPr/>
    </dgm:pt>
    <dgm:pt modelId="{94247C92-39C5-AA45-9F79-06ACA72D70A2}" type="pres">
      <dgm:prSet presAssocID="{B82169D9-DEE7-4AAE-BCB9-ED4EB940D5CB}" presName="horz1" presStyleCnt="0"/>
      <dgm:spPr/>
    </dgm:pt>
    <dgm:pt modelId="{F93366D1-9D40-5646-ADF3-AA4B675883A8}" type="pres">
      <dgm:prSet presAssocID="{B82169D9-DEE7-4AAE-BCB9-ED4EB940D5CB}" presName="tx1" presStyleLbl="revTx" presStyleIdx="0" presStyleCnt="5"/>
      <dgm:spPr/>
    </dgm:pt>
    <dgm:pt modelId="{C4E17635-3483-5B4C-AABC-D42DE076FA1F}" type="pres">
      <dgm:prSet presAssocID="{B82169D9-DEE7-4AAE-BCB9-ED4EB940D5CB}" presName="vert1" presStyleCnt="0"/>
      <dgm:spPr/>
    </dgm:pt>
    <dgm:pt modelId="{09ACBD06-059D-E942-902F-6F508F2B10A8}" type="pres">
      <dgm:prSet presAssocID="{6B30167D-0F91-4548-857D-3D89D3610174}" presName="thickLine" presStyleLbl="alignNode1" presStyleIdx="1" presStyleCnt="5"/>
      <dgm:spPr/>
    </dgm:pt>
    <dgm:pt modelId="{BC6BE056-2904-AA47-9211-980139148581}" type="pres">
      <dgm:prSet presAssocID="{6B30167D-0F91-4548-857D-3D89D3610174}" presName="horz1" presStyleCnt="0"/>
      <dgm:spPr/>
    </dgm:pt>
    <dgm:pt modelId="{DB05C795-80C7-5144-995D-CF735DFAC638}" type="pres">
      <dgm:prSet presAssocID="{6B30167D-0F91-4548-857D-3D89D3610174}" presName="tx1" presStyleLbl="revTx" presStyleIdx="1" presStyleCnt="5"/>
      <dgm:spPr/>
    </dgm:pt>
    <dgm:pt modelId="{EDB4C029-8BB7-DC48-8300-D429E5900AAB}" type="pres">
      <dgm:prSet presAssocID="{6B30167D-0F91-4548-857D-3D89D3610174}" presName="vert1" presStyleCnt="0"/>
      <dgm:spPr/>
    </dgm:pt>
    <dgm:pt modelId="{7D61355D-C18A-1B4E-B90D-E63B43E2206C}" type="pres">
      <dgm:prSet presAssocID="{6538FFB4-1B82-4F3D-907D-FB172EDA7BA6}" presName="thickLine" presStyleLbl="alignNode1" presStyleIdx="2" presStyleCnt="5"/>
      <dgm:spPr/>
    </dgm:pt>
    <dgm:pt modelId="{C952061F-32D6-6F4F-AAED-5CF74DA1BF5A}" type="pres">
      <dgm:prSet presAssocID="{6538FFB4-1B82-4F3D-907D-FB172EDA7BA6}" presName="horz1" presStyleCnt="0"/>
      <dgm:spPr/>
    </dgm:pt>
    <dgm:pt modelId="{D6C807F5-D9EF-544B-832B-52EA1229CF70}" type="pres">
      <dgm:prSet presAssocID="{6538FFB4-1B82-4F3D-907D-FB172EDA7BA6}" presName="tx1" presStyleLbl="revTx" presStyleIdx="2" presStyleCnt="5"/>
      <dgm:spPr/>
    </dgm:pt>
    <dgm:pt modelId="{FF147BB4-371D-4249-AFCE-984321DCD6DF}" type="pres">
      <dgm:prSet presAssocID="{6538FFB4-1B82-4F3D-907D-FB172EDA7BA6}" presName="vert1" presStyleCnt="0"/>
      <dgm:spPr/>
    </dgm:pt>
    <dgm:pt modelId="{3751C6E9-2BED-004F-9FB7-C748A5368FED}" type="pres">
      <dgm:prSet presAssocID="{C982A5C6-BFBE-4802-BDFB-05EC7FA99979}" presName="thickLine" presStyleLbl="alignNode1" presStyleIdx="3" presStyleCnt="5"/>
      <dgm:spPr/>
    </dgm:pt>
    <dgm:pt modelId="{1B56DE1D-4E7B-674E-AE3F-D21A103BD5BB}" type="pres">
      <dgm:prSet presAssocID="{C982A5C6-BFBE-4802-BDFB-05EC7FA99979}" presName="horz1" presStyleCnt="0"/>
      <dgm:spPr/>
    </dgm:pt>
    <dgm:pt modelId="{EDF3D8C5-A51B-D448-940F-487FBCE53913}" type="pres">
      <dgm:prSet presAssocID="{C982A5C6-BFBE-4802-BDFB-05EC7FA99979}" presName="tx1" presStyleLbl="revTx" presStyleIdx="3" presStyleCnt="5"/>
      <dgm:spPr/>
    </dgm:pt>
    <dgm:pt modelId="{DC1B7C08-F6F3-4041-94B8-8BBB62939BB0}" type="pres">
      <dgm:prSet presAssocID="{C982A5C6-BFBE-4802-BDFB-05EC7FA99979}" presName="vert1" presStyleCnt="0"/>
      <dgm:spPr/>
    </dgm:pt>
    <dgm:pt modelId="{AA3B0766-E3A3-C14E-8C6D-4438C9DF7D7E}" type="pres">
      <dgm:prSet presAssocID="{7D1EABB8-2299-4F0B-BD5B-B263949E114D}" presName="thickLine" presStyleLbl="alignNode1" presStyleIdx="4" presStyleCnt="5"/>
      <dgm:spPr/>
    </dgm:pt>
    <dgm:pt modelId="{C4F67A0A-DF8F-804C-A08D-68F39180E121}" type="pres">
      <dgm:prSet presAssocID="{7D1EABB8-2299-4F0B-BD5B-B263949E114D}" presName="horz1" presStyleCnt="0"/>
      <dgm:spPr/>
    </dgm:pt>
    <dgm:pt modelId="{82D1E15E-DC39-8646-90D3-F7697A9DFCD9}" type="pres">
      <dgm:prSet presAssocID="{7D1EABB8-2299-4F0B-BD5B-B263949E114D}" presName="tx1" presStyleLbl="revTx" presStyleIdx="4" presStyleCnt="5"/>
      <dgm:spPr/>
    </dgm:pt>
    <dgm:pt modelId="{31AA9664-1101-A247-8DB3-AADF1DE573B7}" type="pres">
      <dgm:prSet presAssocID="{7D1EABB8-2299-4F0B-BD5B-B263949E114D}" presName="vert1" presStyleCnt="0"/>
      <dgm:spPr/>
    </dgm:pt>
  </dgm:ptLst>
  <dgm:cxnLst>
    <dgm:cxn modelId="{AD7D9A13-9970-4099-BF97-116C56CBDB63}" srcId="{72DD6603-4C4E-4DDC-AF3A-2A61749D3429}" destId="{6B30167D-0F91-4548-857D-3D89D3610174}" srcOrd="1" destOrd="0" parTransId="{EA77F266-E499-4F69-A44F-CCD33E86F360}" sibTransId="{0B19207E-A4C5-4321-BB88-D34B4F92DE8D}"/>
    <dgm:cxn modelId="{90158F1A-999C-6945-BBFD-277A5B899101}" type="presOf" srcId="{6B30167D-0F91-4548-857D-3D89D3610174}" destId="{DB05C795-80C7-5144-995D-CF735DFAC638}" srcOrd="0" destOrd="0" presId="urn:microsoft.com/office/officeart/2008/layout/LinedList"/>
    <dgm:cxn modelId="{7A3A371D-CC59-D941-B4B2-214E8B5E2E09}" type="presOf" srcId="{B82169D9-DEE7-4AAE-BCB9-ED4EB940D5CB}" destId="{F93366D1-9D40-5646-ADF3-AA4B675883A8}" srcOrd="0" destOrd="0" presId="urn:microsoft.com/office/officeart/2008/layout/LinedList"/>
    <dgm:cxn modelId="{5C46B027-B704-4243-9C1B-1EDABC1FA83A}" type="presOf" srcId="{C982A5C6-BFBE-4802-BDFB-05EC7FA99979}" destId="{EDF3D8C5-A51B-D448-940F-487FBCE53913}" srcOrd="0" destOrd="0" presId="urn:microsoft.com/office/officeart/2008/layout/LinedList"/>
    <dgm:cxn modelId="{0CC1C64D-B455-49EC-8559-DD2CDBD63F0E}" srcId="{72DD6603-4C4E-4DDC-AF3A-2A61749D3429}" destId="{B82169D9-DEE7-4AAE-BCB9-ED4EB940D5CB}" srcOrd="0" destOrd="0" parTransId="{674EC4A6-126C-4B3A-B681-5CDDB717223B}" sibTransId="{6A3A5B52-BF80-4ED6-96C4-2AFC7159B837}"/>
    <dgm:cxn modelId="{3A216574-8979-BE4D-9C4C-7E12108C9FFF}" type="presOf" srcId="{72DD6603-4C4E-4DDC-AF3A-2A61749D3429}" destId="{F9FABFEA-89BE-E649-822B-134B6BBF837C}" srcOrd="0" destOrd="0" presId="urn:microsoft.com/office/officeart/2008/layout/LinedList"/>
    <dgm:cxn modelId="{15FF2281-8091-AE4E-8FC8-A6CC97CAD723}" type="presOf" srcId="{7D1EABB8-2299-4F0B-BD5B-B263949E114D}" destId="{82D1E15E-DC39-8646-90D3-F7697A9DFCD9}" srcOrd="0" destOrd="0" presId="urn:microsoft.com/office/officeart/2008/layout/LinedList"/>
    <dgm:cxn modelId="{44B613A1-190B-C242-A0CB-6746A973AE5D}" type="presOf" srcId="{6538FFB4-1B82-4F3D-907D-FB172EDA7BA6}" destId="{D6C807F5-D9EF-544B-832B-52EA1229CF70}" srcOrd="0" destOrd="0" presId="urn:microsoft.com/office/officeart/2008/layout/LinedList"/>
    <dgm:cxn modelId="{C8AABFA1-4B7B-4D68-AC8C-D6663E4B06B7}" srcId="{72DD6603-4C4E-4DDC-AF3A-2A61749D3429}" destId="{C982A5C6-BFBE-4802-BDFB-05EC7FA99979}" srcOrd="3" destOrd="0" parTransId="{7AFD7472-035A-4E67-967A-71BDA744C620}" sibTransId="{7EEA84DF-B8CB-44E1-AEC4-DE0350811839}"/>
    <dgm:cxn modelId="{50E444A5-29C5-4D26-B054-E302201AA0FC}" srcId="{72DD6603-4C4E-4DDC-AF3A-2A61749D3429}" destId="{7D1EABB8-2299-4F0B-BD5B-B263949E114D}" srcOrd="4" destOrd="0" parTransId="{9254A315-4AFE-474E-871D-D6CDD37A1E4D}" sibTransId="{8F5565F8-973B-4385-BD82-66D8B45CDFE1}"/>
    <dgm:cxn modelId="{C86659B8-FF4F-4A3B-9F2F-168C6D530BA1}" srcId="{72DD6603-4C4E-4DDC-AF3A-2A61749D3429}" destId="{6538FFB4-1B82-4F3D-907D-FB172EDA7BA6}" srcOrd="2" destOrd="0" parTransId="{0C397385-B555-428C-BB27-4208EC8803EF}" sibTransId="{B79471D6-AA66-4084-928F-E603574C6F55}"/>
    <dgm:cxn modelId="{95431BCB-8B55-F04D-B548-8E1BD3A31A5B}" type="presParOf" srcId="{F9FABFEA-89BE-E649-822B-134B6BBF837C}" destId="{4E5C24CD-3D20-6D4A-8639-8507FE052796}" srcOrd="0" destOrd="0" presId="urn:microsoft.com/office/officeart/2008/layout/LinedList"/>
    <dgm:cxn modelId="{B749F268-33AB-E34D-9E2E-4F50AA72E1DF}" type="presParOf" srcId="{F9FABFEA-89BE-E649-822B-134B6BBF837C}" destId="{94247C92-39C5-AA45-9F79-06ACA72D70A2}" srcOrd="1" destOrd="0" presId="urn:microsoft.com/office/officeart/2008/layout/LinedList"/>
    <dgm:cxn modelId="{6F267120-322C-B247-84BE-3BE4C07A257F}" type="presParOf" srcId="{94247C92-39C5-AA45-9F79-06ACA72D70A2}" destId="{F93366D1-9D40-5646-ADF3-AA4B675883A8}" srcOrd="0" destOrd="0" presId="urn:microsoft.com/office/officeart/2008/layout/LinedList"/>
    <dgm:cxn modelId="{0D24C95A-38BB-F34C-A763-718137512BBB}" type="presParOf" srcId="{94247C92-39C5-AA45-9F79-06ACA72D70A2}" destId="{C4E17635-3483-5B4C-AABC-D42DE076FA1F}" srcOrd="1" destOrd="0" presId="urn:microsoft.com/office/officeart/2008/layout/LinedList"/>
    <dgm:cxn modelId="{2FB1D5C1-35D5-F641-8CE8-360E5259FAE1}" type="presParOf" srcId="{F9FABFEA-89BE-E649-822B-134B6BBF837C}" destId="{09ACBD06-059D-E942-902F-6F508F2B10A8}" srcOrd="2" destOrd="0" presId="urn:microsoft.com/office/officeart/2008/layout/LinedList"/>
    <dgm:cxn modelId="{F92F78B5-EDC3-264C-B862-8BBA3560581D}" type="presParOf" srcId="{F9FABFEA-89BE-E649-822B-134B6BBF837C}" destId="{BC6BE056-2904-AA47-9211-980139148581}" srcOrd="3" destOrd="0" presId="urn:microsoft.com/office/officeart/2008/layout/LinedList"/>
    <dgm:cxn modelId="{C971FD6E-2FD1-2349-AA8E-B318FFE6E17E}" type="presParOf" srcId="{BC6BE056-2904-AA47-9211-980139148581}" destId="{DB05C795-80C7-5144-995D-CF735DFAC638}" srcOrd="0" destOrd="0" presId="urn:microsoft.com/office/officeart/2008/layout/LinedList"/>
    <dgm:cxn modelId="{A1F6FD8F-CFD6-1F4C-B94E-61FBE9A71EA2}" type="presParOf" srcId="{BC6BE056-2904-AA47-9211-980139148581}" destId="{EDB4C029-8BB7-DC48-8300-D429E5900AAB}" srcOrd="1" destOrd="0" presId="urn:microsoft.com/office/officeart/2008/layout/LinedList"/>
    <dgm:cxn modelId="{56F8E142-1C2B-D843-B1FC-E7B4075A2CDB}" type="presParOf" srcId="{F9FABFEA-89BE-E649-822B-134B6BBF837C}" destId="{7D61355D-C18A-1B4E-B90D-E63B43E2206C}" srcOrd="4" destOrd="0" presId="urn:microsoft.com/office/officeart/2008/layout/LinedList"/>
    <dgm:cxn modelId="{8EEA7E68-7BB5-D240-8796-C40FFEECE350}" type="presParOf" srcId="{F9FABFEA-89BE-E649-822B-134B6BBF837C}" destId="{C952061F-32D6-6F4F-AAED-5CF74DA1BF5A}" srcOrd="5" destOrd="0" presId="urn:microsoft.com/office/officeart/2008/layout/LinedList"/>
    <dgm:cxn modelId="{FF8DCF21-B629-C54A-9B55-A66DF39C3D7F}" type="presParOf" srcId="{C952061F-32D6-6F4F-AAED-5CF74DA1BF5A}" destId="{D6C807F5-D9EF-544B-832B-52EA1229CF70}" srcOrd="0" destOrd="0" presId="urn:microsoft.com/office/officeart/2008/layout/LinedList"/>
    <dgm:cxn modelId="{17611D92-2A0D-8342-AF48-0C1188686E0E}" type="presParOf" srcId="{C952061F-32D6-6F4F-AAED-5CF74DA1BF5A}" destId="{FF147BB4-371D-4249-AFCE-984321DCD6DF}" srcOrd="1" destOrd="0" presId="urn:microsoft.com/office/officeart/2008/layout/LinedList"/>
    <dgm:cxn modelId="{92167967-605A-EE4E-9EB3-9A0783EA8B9C}" type="presParOf" srcId="{F9FABFEA-89BE-E649-822B-134B6BBF837C}" destId="{3751C6E9-2BED-004F-9FB7-C748A5368FED}" srcOrd="6" destOrd="0" presId="urn:microsoft.com/office/officeart/2008/layout/LinedList"/>
    <dgm:cxn modelId="{C5DCFBB3-229B-8840-9D8C-F07C65B332C0}" type="presParOf" srcId="{F9FABFEA-89BE-E649-822B-134B6BBF837C}" destId="{1B56DE1D-4E7B-674E-AE3F-D21A103BD5BB}" srcOrd="7" destOrd="0" presId="urn:microsoft.com/office/officeart/2008/layout/LinedList"/>
    <dgm:cxn modelId="{AA7FB9A2-2087-3E40-859E-70F1D4F40F51}" type="presParOf" srcId="{1B56DE1D-4E7B-674E-AE3F-D21A103BD5BB}" destId="{EDF3D8C5-A51B-D448-940F-487FBCE53913}" srcOrd="0" destOrd="0" presId="urn:microsoft.com/office/officeart/2008/layout/LinedList"/>
    <dgm:cxn modelId="{59ACD8CC-4B91-DE4D-848A-6DAC8983A234}" type="presParOf" srcId="{1B56DE1D-4E7B-674E-AE3F-D21A103BD5BB}" destId="{DC1B7C08-F6F3-4041-94B8-8BBB62939BB0}" srcOrd="1" destOrd="0" presId="urn:microsoft.com/office/officeart/2008/layout/LinedList"/>
    <dgm:cxn modelId="{5C64BB45-889A-B042-8647-A35FC69C4606}" type="presParOf" srcId="{F9FABFEA-89BE-E649-822B-134B6BBF837C}" destId="{AA3B0766-E3A3-C14E-8C6D-4438C9DF7D7E}" srcOrd="8" destOrd="0" presId="urn:microsoft.com/office/officeart/2008/layout/LinedList"/>
    <dgm:cxn modelId="{DE8ABBB6-F6B7-BA44-9EC4-F0B39C709526}" type="presParOf" srcId="{F9FABFEA-89BE-E649-822B-134B6BBF837C}" destId="{C4F67A0A-DF8F-804C-A08D-68F39180E121}" srcOrd="9" destOrd="0" presId="urn:microsoft.com/office/officeart/2008/layout/LinedList"/>
    <dgm:cxn modelId="{3000189A-5FFD-9148-B32A-2A5A287E2DE4}" type="presParOf" srcId="{C4F67A0A-DF8F-804C-A08D-68F39180E121}" destId="{82D1E15E-DC39-8646-90D3-F7697A9DFCD9}" srcOrd="0" destOrd="0" presId="urn:microsoft.com/office/officeart/2008/layout/LinedList"/>
    <dgm:cxn modelId="{5E1FFCD6-2739-DC4D-8195-3694B63C6A10}" type="presParOf" srcId="{C4F67A0A-DF8F-804C-A08D-68F39180E121}" destId="{31AA9664-1101-A247-8DB3-AADF1DE573B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9911BDF-2336-4A6F-BBBD-BC2D11696943}"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90B6C860-8056-4949-BFC1-4FBB39499A80}">
      <dgm:prSet/>
      <dgm:spPr/>
      <dgm:t>
        <a:bodyPr/>
        <a:lstStyle/>
        <a:p>
          <a:r>
            <a:rPr lang="es-MX"/>
            <a:t>• </a:t>
          </a:r>
          <a:r>
            <a:rPr lang="es-MX" b="1"/>
            <a:t>Equipos de 4 personas:</a:t>
          </a:r>
          <a:r>
            <a:rPr lang="es-MX"/>
            <a:t> Diversidad de disciplinas </a:t>
          </a:r>
          <a:endParaRPr lang="en-US"/>
        </a:p>
      </dgm:t>
    </dgm:pt>
    <dgm:pt modelId="{B659CFF9-3D9F-42EC-B0A2-FEFBA2ED54F9}" type="parTrans" cxnId="{8ED79A40-C4B7-4CC5-9732-C72FDC2BC2BB}">
      <dgm:prSet/>
      <dgm:spPr/>
      <dgm:t>
        <a:bodyPr/>
        <a:lstStyle/>
        <a:p>
          <a:endParaRPr lang="en-US"/>
        </a:p>
      </dgm:t>
    </dgm:pt>
    <dgm:pt modelId="{731866C6-F48F-4563-9A13-36B75B08DFAE}" type="sibTrans" cxnId="{8ED79A40-C4B7-4CC5-9732-C72FDC2BC2BB}">
      <dgm:prSet/>
      <dgm:spPr/>
      <dgm:t>
        <a:bodyPr/>
        <a:lstStyle/>
        <a:p>
          <a:endParaRPr lang="en-US"/>
        </a:p>
      </dgm:t>
    </dgm:pt>
    <dgm:pt modelId="{2A12961F-3244-41E2-96FB-D0570263CECC}">
      <dgm:prSet/>
      <dgm:spPr/>
      <dgm:t>
        <a:bodyPr/>
        <a:lstStyle/>
        <a:p>
          <a:r>
            <a:rPr lang="es-MX"/>
            <a:t>• </a:t>
          </a:r>
          <a:r>
            <a:rPr lang="es-MX" b="1"/>
            <a:t>Herramientas:</a:t>
          </a:r>
          <a:r>
            <a:rPr lang="es-MX"/>
            <a:t> Google Sites, Jamboard, Flipgrid </a:t>
          </a:r>
          <a:endParaRPr lang="en-US"/>
        </a:p>
      </dgm:t>
    </dgm:pt>
    <dgm:pt modelId="{8A483312-8EC6-4843-A7EB-F0325422D95B}" type="parTrans" cxnId="{495189F5-F608-43B0-9039-B4D0E2451799}">
      <dgm:prSet/>
      <dgm:spPr/>
      <dgm:t>
        <a:bodyPr/>
        <a:lstStyle/>
        <a:p>
          <a:endParaRPr lang="en-US"/>
        </a:p>
      </dgm:t>
    </dgm:pt>
    <dgm:pt modelId="{12C7A9EF-9E77-497B-85DD-26CBEF316532}" type="sibTrans" cxnId="{495189F5-F608-43B0-9039-B4D0E2451799}">
      <dgm:prSet/>
      <dgm:spPr/>
      <dgm:t>
        <a:bodyPr/>
        <a:lstStyle/>
        <a:p>
          <a:endParaRPr lang="en-US"/>
        </a:p>
      </dgm:t>
    </dgm:pt>
    <dgm:pt modelId="{EAA5DA2F-6E18-45A1-B989-BAF087590CFC}">
      <dgm:prSet/>
      <dgm:spPr/>
      <dgm:t>
        <a:bodyPr/>
        <a:lstStyle/>
        <a:p>
          <a:r>
            <a:rPr lang="es-MX"/>
            <a:t>• </a:t>
          </a:r>
          <a:r>
            <a:rPr lang="es-MX" b="1"/>
            <a:t>Producto:</a:t>
          </a:r>
          <a:r>
            <a:rPr lang="es-MX"/>
            <a:t> Sistema completo de evaluación para proyecto STEAM </a:t>
          </a:r>
          <a:endParaRPr lang="en-US"/>
        </a:p>
      </dgm:t>
    </dgm:pt>
    <dgm:pt modelId="{D84A0B7B-FE5D-4047-BC16-F85FA970540C}" type="parTrans" cxnId="{3982D11E-F6D6-41C6-8642-AF2F45115D83}">
      <dgm:prSet/>
      <dgm:spPr/>
      <dgm:t>
        <a:bodyPr/>
        <a:lstStyle/>
        <a:p>
          <a:endParaRPr lang="en-US"/>
        </a:p>
      </dgm:t>
    </dgm:pt>
    <dgm:pt modelId="{12D11646-E56D-48D7-AEAB-BE6CAD5A1392}" type="sibTrans" cxnId="{3982D11E-F6D6-41C6-8642-AF2F45115D83}">
      <dgm:prSet/>
      <dgm:spPr/>
      <dgm:t>
        <a:bodyPr/>
        <a:lstStyle/>
        <a:p>
          <a:endParaRPr lang="en-US"/>
        </a:p>
      </dgm:t>
    </dgm:pt>
    <dgm:pt modelId="{71DC6943-135E-4559-AD04-9D6E2394A132}">
      <dgm:prSet/>
      <dgm:spPr/>
      <dgm:t>
        <a:bodyPr/>
        <a:lstStyle/>
        <a:p>
          <a:r>
            <a:rPr lang="es-MX"/>
            <a:t>• </a:t>
          </a:r>
          <a:r>
            <a:rPr lang="es-MX" b="1"/>
            <a:t>Tiempo:</a:t>
          </a:r>
          <a:r>
            <a:rPr lang="es-MX"/>
            <a:t> 60 minutos con rotaciones cada 15 minutos </a:t>
          </a:r>
          <a:endParaRPr lang="en-US"/>
        </a:p>
      </dgm:t>
    </dgm:pt>
    <dgm:pt modelId="{C8269EED-3808-4FF0-9B2E-07E7EFB820BA}" type="parTrans" cxnId="{6179FA4D-423B-4D20-B6EF-163535BD6872}">
      <dgm:prSet/>
      <dgm:spPr/>
      <dgm:t>
        <a:bodyPr/>
        <a:lstStyle/>
        <a:p>
          <a:endParaRPr lang="en-US"/>
        </a:p>
      </dgm:t>
    </dgm:pt>
    <dgm:pt modelId="{41C42C40-9053-419B-9EE9-00D78759597F}" type="sibTrans" cxnId="{6179FA4D-423B-4D20-B6EF-163535BD6872}">
      <dgm:prSet/>
      <dgm:spPr/>
      <dgm:t>
        <a:bodyPr/>
        <a:lstStyle/>
        <a:p>
          <a:endParaRPr lang="en-US"/>
        </a:p>
      </dgm:t>
    </dgm:pt>
    <dgm:pt modelId="{09671B03-AA00-4650-B268-A6E5D9A00A70}">
      <dgm:prSet/>
      <dgm:spPr/>
      <dgm:t>
        <a:bodyPr/>
        <a:lstStyle/>
        <a:p>
          <a:r>
            <a:rPr lang="es-MX"/>
            <a:t>• </a:t>
          </a:r>
          <a:r>
            <a:rPr lang="es-MX" b="1"/>
            <a:t>Entregables:</a:t>
          </a:r>
          <a:r>
            <a:rPr lang="es-MX"/>
            <a:t> Sitio web + video pitch de 3 minutos</a:t>
          </a:r>
          <a:endParaRPr lang="en-US"/>
        </a:p>
      </dgm:t>
    </dgm:pt>
    <dgm:pt modelId="{5E89C62D-DC16-4494-856E-D498BC4F93E3}" type="parTrans" cxnId="{60607CD9-89DC-4C7E-8F58-24D3EE97B00A}">
      <dgm:prSet/>
      <dgm:spPr/>
      <dgm:t>
        <a:bodyPr/>
        <a:lstStyle/>
        <a:p>
          <a:endParaRPr lang="en-US"/>
        </a:p>
      </dgm:t>
    </dgm:pt>
    <dgm:pt modelId="{27D0EF76-38E0-4380-A3EA-A2E8BDD7BC19}" type="sibTrans" cxnId="{60607CD9-89DC-4C7E-8F58-24D3EE97B00A}">
      <dgm:prSet/>
      <dgm:spPr/>
      <dgm:t>
        <a:bodyPr/>
        <a:lstStyle/>
        <a:p>
          <a:endParaRPr lang="en-US"/>
        </a:p>
      </dgm:t>
    </dgm:pt>
    <dgm:pt modelId="{91399A9F-4408-D442-9A16-CF6DA452C4F1}" type="pres">
      <dgm:prSet presAssocID="{19911BDF-2336-4A6F-BBBD-BC2D11696943}" presName="Name0" presStyleCnt="0">
        <dgm:presLayoutVars>
          <dgm:dir/>
          <dgm:animLvl val="lvl"/>
          <dgm:resizeHandles val="exact"/>
        </dgm:presLayoutVars>
      </dgm:prSet>
      <dgm:spPr/>
    </dgm:pt>
    <dgm:pt modelId="{AA5FB63B-C557-8140-B79A-22E62BA53E7F}" type="pres">
      <dgm:prSet presAssocID="{90B6C860-8056-4949-BFC1-4FBB39499A80}" presName="linNode" presStyleCnt="0"/>
      <dgm:spPr/>
    </dgm:pt>
    <dgm:pt modelId="{F1A21D2F-2203-A745-AACD-F83715F899B9}" type="pres">
      <dgm:prSet presAssocID="{90B6C860-8056-4949-BFC1-4FBB39499A80}" presName="parentText" presStyleLbl="node1" presStyleIdx="0" presStyleCnt="5">
        <dgm:presLayoutVars>
          <dgm:chMax val="1"/>
          <dgm:bulletEnabled val="1"/>
        </dgm:presLayoutVars>
      </dgm:prSet>
      <dgm:spPr/>
    </dgm:pt>
    <dgm:pt modelId="{1F00C36A-7291-054C-8E1F-077BADE9E02D}" type="pres">
      <dgm:prSet presAssocID="{731866C6-F48F-4563-9A13-36B75B08DFAE}" presName="sp" presStyleCnt="0"/>
      <dgm:spPr/>
    </dgm:pt>
    <dgm:pt modelId="{67B4B266-689E-524C-A417-BEE05CE56AB7}" type="pres">
      <dgm:prSet presAssocID="{2A12961F-3244-41E2-96FB-D0570263CECC}" presName="linNode" presStyleCnt="0"/>
      <dgm:spPr/>
    </dgm:pt>
    <dgm:pt modelId="{90A6AB7D-9C28-6B43-BB35-E82F51EB7FBD}" type="pres">
      <dgm:prSet presAssocID="{2A12961F-3244-41E2-96FB-D0570263CECC}" presName="parentText" presStyleLbl="node1" presStyleIdx="1" presStyleCnt="5">
        <dgm:presLayoutVars>
          <dgm:chMax val="1"/>
          <dgm:bulletEnabled val="1"/>
        </dgm:presLayoutVars>
      </dgm:prSet>
      <dgm:spPr/>
    </dgm:pt>
    <dgm:pt modelId="{3668E5A2-A328-6544-886B-6D05895FAB98}" type="pres">
      <dgm:prSet presAssocID="{12C7A9EF-9E77-497B-85DD-26CBEF316532}" presName="sp" presStyleCnt="0"/>
      <dgm:spPr/>
    </dgm:pt>
    <dgm:pt modelId="{9993604C-7EB4-5F4E-A79D-4E32FFC18EFB}" type="pres">
      <dgm:prSet presAssocID="{EAA5DA2F-6E18-45A1-B989-BAF087590CFC}" presName="linNode" presStyleCnt="0"/>
      <dgm:spPr/>
    </dgm:pt>
    <dgm:pt modelId="{4016DF1A-6F65-4941-81D0-C5C89F2482CC}" type="pres">
      <dgm:prSet presAssocID="{EAA5DA2F-6E18-45A1-B989-BAF087590CFC}" presName="parentText" presStyleLbl="node1" presStyleIdx="2" presStyleCnt="5">
        <dgm:presLayoutVars>
          <dgm:chMax val="1"/>
          <dgm:bulletEnabled val="1"/>
        </dgm:presLayoutVars>
      </dgm:prSet>
      <dgm:spPr/>
    </dgm:pt>
    <dgm:pt modelId="{D68078F6-B22A-F849-9951-C7CE28D8F800}" type="pres">
      <dgm:prSet presAssocID="{12D11646-E56D-48D7-AEAB-BE6CAD5A1392}" presName="sp" presStyleCnt="0"/>
      <dgm:spPr/>
    </dgm:pt>
    <dgm:pt modelId="{15ABA807-B93C-0149-AF22-88CCCBE55EAB}" type="pres">
      <dgm:prSet presAssocID="{71DC6943-135E-4559-AD04-9D6E2394A132}" presName="linNode" presStyleCnt="0"/>
      <dgm:spPr/>
    </dgm:pt>
    <dgm:pt modelId="{1CA3B0DB-428E-B04B-8E40-074A08E9699B}" type="pres">
      <dgm:prSet presAssocID="{71DC6943-135E-4559-AD04-9D6E2394A132}" presName="parentText" presStyleLbl="node1" presStyleIdx="3" presStyleCnt="5">
        <dgm:presLayoutVars>
          <dgm:chMax val="1"/>
          <dgm:bulletEnabled val="1"/>
        </dgm:presLayoutVars>
      </dgm:prSet>
      <dgm:spPr/>
    </dgm:pt>
    <dgm:pt modelId="{04C78965-BB72-8344-B87C-EBED86933359}" type="pres">
      <dgm:prSet presAssocID="{41C42C40-9053-419B-9EE9-00D78759597F}" presName="sp" presStyleCnt="0"/>
      <dgm:spPr/>
    </dgm:pt>
    <dgm:pt modelId="{BF089990-0B87-5741-A6FE-D58B3EA29C22}" type="pres">
      <dgm:prSet presAssocID="{09671B03-AA00-4650-B268-A6E5D9A00A70}" presName="linNode" presStyleCnt="0"/>
      <dgm:spPr/>
    </dgm:pt>
    <dgm:pt modelId="{DAEE096B-578D-6141-B117-E406BCA870EA}" type="pres">
      <dgm:prSet presAssocID="{09671B03-AA00-4650-B268-A6E5D9A00A70}" presName="parentText" presStyleLbl="node1" presStyleIdx="4" presStyleCnt="5">
        <dgm:presLayoutVars>
          <dgm:chMax val="1"/>
          <dgm:bulletEnabled val="1"/>
        </dgm:presLayoutVars>
      </dgm:prSet>
      <dgm:spPr/>
    </dgm:pt>
  </dgm:ptLst>
  <dgm:cxnLst>
    <dgm:cxn modelId="{3982D11E-F6D6-41C6-8642-AF2F45115D83}" srcId="{19911BDF-2336-4A6F-BBBD-BC2D11696943}" destId="{EAA5DA2F-6E18-45A1-B989-BAF087590CFC}" srcOrd="2" destOrd="0" parTransId="{D84A0B7B-FE5D-4047-BC16-F85FA970540C}" sibTransId="{12D11646-E56D-48D7-AEAB-BE6CAD5A1392}"/>
    <dgm:cxn modelId="{77007F21-3FE8-3543-A4B6-83EAE1359734}" type="presOf" srcId="{09671B03-AA00-4650-B268-A6E5D9A00A70}" destId="{DAEE096B-578D-6141-B117-E406BCA870EA}" srcOrd="0" destOrd="0" presId="urn:microsoft.com/office/officeart/2005/8/layout/vList5"/>
    <dgm:cxn modelId="{8ED79A40-C4B7-4CC5-9732-C72FDC2BC2BB}" srcId="{19911BDF-2336-4A6F-BBBD-BC2D11696943}" destId="{90B6C860-8056-4949-BFC1-4FBB39499A80}" srcOrd="0" destOrd="0" parTransId="{B659CFF9-3D9F-42EC-B0A2-FEFBA2ED54F9}" sibTransId="{731866C6-F48F-4563-9A13-36B75B08DFAE}"/>
    <dgm:cxn modelId="{6179FA4D-423B-4D20-B6EF-163535BD6872}" srcId="{19911BDF-2336-4A6F-BBBD-BC2D11696943}" destId="{71DC6943-135E-4559-AD04-9D6E2394A132}" srcOrd="3" destOrd="0" parTransId="{C8269EED-3808-4FF0-9B2E-07E7EFB820BA}" sibTransId="{41C42C40-9053-419B-9EE9-00D78759597F}"/>
    <dgm:cxn modelId="{6AD57264-A360-1F48-B273-6F7127F72338}" type="presOf" srcId="{19911BDF-2336-4A6F-BBBD-BC2D11696943}" destId="{91399A9F-4408-D442-9A16-CF6DA452C4F1}" srcOrd="0" destOrd="0" presId="urn:microsoft.com/office/officeart/2005/8/layout/vList5"/>
    <dgm:cxn modelId="{A88F7FA2-20CA-7B46-80F3-9541F989AE28}" type="presOf" srcId="{2A12961F-3244-41E2-96FB-D0570263CECC}" destId="{90A6AB7D-9C28-6B43-BB35-E82F51EB7FBD}" srcOrd="0" destOrd="0" presId="urn:microsoft.com/office/officeart/2005/8/layout/vList5"/>
    <dgm:cxn modelId="{3884B9B2-BE7C-404B-BCE0-A9D45FF85A24}" type="presOf" srcId="{EAA5DA2F-6E18-45A1-B989-BAF087590CFC}" destId="{4016DF1A-6F65-4941-81D0-C5C89F2482CC}" srcOrd="0" destOrd="0" presId="urn:microsoft.com/office/officeart/2005/8/layout/vList5"/>
    <dgm:cxn modelId="{B51F1CB8-42BF-F647-94BA-B0CE35A736F4}" type="presOf" srcId="{90B6C860-8056-4949-BFC1-4FBB39499A80}" destId="{F1A21D2F-2203-A745-AACD-F83715F899B9}" srcOrd="0" destOrd="0" presId="urn:microsoft.com/office/officeart/2005/8/layout/vList5"/>
    <dgm:cxn modelId="{9AE430BE-D48C-6445-B0BB-FCD10055C33C}" type="presOf" srcId="{71DC6943-135E-4559-AD04-9D6E2394A132}" destId="{1CA3B0DB-428E-B04B-8E40-074A08E9699B}" srcOrd="0" destOrd="0" presId="urn:microsoft.com/office/officeart/2005/8/layout/vList5"/>
    <dgm:cxn modelId="{60607CD9-89DC-4C7E-8F58-24D3EE97B00A}" srcId="{19911BDF-2336-4A6F-BBBD-BC2D11696943}" destId="{09671B03-AA00-4650-B268-A6E5D9A00A70}" srcOrd="4" destOrd="0" parTransId="{5E89C62D-DC16-4494-856E-D498BC4F93E3}" sibTransId="{27D0EF76-38E0-4380-A3EA-A2E8BDD7BC19}"/>
    <dgm:cxn modelId="{495189F5-F608-43B0-9039-B4D0E2451799}" srcId="{19911BDF-2336-4A6F-BBBD-BC2D11696943}" destId="{2A12961F-3244-41E2-96FB-D0570263CECC}" srcOrd="1" destOrd="0" parTransId="{8A483312-8EC6-4843-A7EB-F0325422D95B}" sibTransId="{12C7A9EF-9E77-497B-85DD-26CBEF316532}"/>
    <dgm:cxn modelId="{F642BBF8-5516-1B45-877C-B0161761DC1F}" type="presParOf" srcId="{91399A9F-4408-D442-9A16-CF6DA452C4F1}" destId="{AA5FB63B-C557-8140-B79A-22E62BA53E7F}" srcOrd="0" destOrd="0" presId="urn:microsoft.com/office/officeart/2005/8/layout/vList5"/>
    <dgm:cxn modelId="{56146E74-4F0A-9E43-BF79-2C3EDCF4E243}" type="presParOf" srcId="{AA5FB63B-C557-8140-B79A-22E62BA53E7F}" destId="{F1A21D2F-2203-A745-AACD-F83715F899B9}" srcOrd="0" destOrd="0" presId="urn:microsoft.com/office/officeart/2005/8/layout/vList5"/>
    <dgm:cxn modelId="{B79275F0-D3B5-2E43-8964-54EF73EE4837}" type="presParOf" srcId="{91399A9F-4408-D442-9A16-CF6DA452C4F1}" destId="{1F00C36A-7291-054C-8E1F-077BADE9E02D}" srcOrd="1" destOrd="0" presId="urn:microsoft.com/office/officeart/2005/8/layout/vList5"/>
    <dgm:cxn modelId="{366721F8-22F3-9A47-8404-5B5EF69EFDF5}" type="presParOf" srcId="{91399A9F-4408-D442-9A16-CF6DA452C4F1}" destId="{67B4B266-689E-524C-A417-BEE05CE56AB7}" srcOrd="2" destOrd="0" presId="urn:microsoft.com/office/officeart/2005/8/layout/vList5"/>
    <dgm:cxn modelId="{97F3B1EA-067D-4644-B5C3-D07EFD033457}" type="presParOf" srcId="{67B4B266-689E-524C-A417-BEE05CE56AB7}" destId="{90A6AB7D-9C28-6B43-BB35-E82F51EB7FBD}" srcOrd="0" destOrd="0" presId="urn:microsoft.com/office/officeart/2005/8/layout/vList5"/>
    <dgm:cxn modelId="{447525B5-98C3-1B42-B7E0-19EF12FEAB61}" type="presParOf" srcId="{91399A9F-4408-D442-9A16-CF6DA452C4F1}" destId="{3668E5A2-A328-6544-886B-6D05895FAB98}" srcOrd="3" destOrd="0" presId="urn:microsoft.com/office/officeart/2005/8/layout/vList5"/>
    <dgm:cxn modelId="{55E12A9D-6935-DC4D-AE4C-8CE86371CA93}" type="presParOf" srcId="{91399A9F-4408-D442-9A16-CF6DA452C4F1}" destId="{9993604C-7EB4-5F4E-A79D-4E32FFC18EFB}" srcOrd="4" destOrd="0" presId="urn:microsoft.com/office/officeart/2005/8/layout/vList5"/>
    <dgm:cxn modelId="{868E30F3-E63C-9243-8DE7-90469EBCE4E3}" type="presParOf" srcId="{9993604C-7EB4-5F4E-A79D-4E32FFC18EFB}" destId="{4016DF1A-6F65-4941-81D0-C5C89F2482CC}" srcOrd="0" destOrd="0" presId="urn:microsoft.com/office/officeart/2005/8/layout/vList5"/>
    <dgm:cxn modelId="{129AE8F8-062C-9843-BAB6-A8DD3786E431}" type="presParOf" srcId="{91399A9F-4408-D442-9A16-CF6DA452C4F1}" destId="{D68078F6-B22A-F849-9951-C7CE28D8F800}" srcOrd="5" destOrd="0" presId="urn:microsoft.com/office/officeart/2005/8/layout/vList5"/>
    <dgm:cxn modelId="{81E2A694-5263-F540-B812-BB48D337E902}" type="presParOf" srcId="{91399A9F-4408-D442-9A16-CF6DA452C4F1}" destId="{15ABA807-B93C-0149-AF22-88CCCBE55EAB}" srcOrd="6" destOrd="0" presId="urn:microsoft.com/office/officeart/2005/8/layout/vList5"/>
    <dgm:cxn modelId="{EDF1DC62-3992-5B4D-A876-2E9863E064CB}" type="presParOf" srcId="{15ABA807-B93C-0149-AF22-88CCCBE55EAB}" destId="{1CA3B0DB-428E-B04B-8E40-074A08E9699B}" srcOrd="0" destOrd="0" presId="urn:microsoft.com/office/officeart/2005/8/layout/vList5"/>
    <dgm:cxn modelId="{0E43F5C8-31E6-C740-A4C7-4F8B899055BA}" type="presParOf" srcId="{91399A9F-4408-D442-9A16-CF6DA452C4F1}" destId="{04C78965-BB72-8344-B87C-EBED86933359}" srcOrd="7" destOrd="0" presId="urn:microsoft.com/office/officeart/2005/8/layout/vList5"/>
    <dgm:cxn modelId="{3A50F1CF-1B81-CE47-BF15-858BA8924AF6}" type="presParOf" srcId="{91399A9F-4408-D442-9A16-CF6DA452C4F1}" destId="{BF089990-0B87-5741-A6FE-D58B3EA29C22}" srcOrd="8" destOrd="0" presId="urn:microsoft.com/office/officeart/2005/8/layout/vList5"/>
    <dgm:cxn modelId="{BE2BA5AF-CE9C-344F-882D-D2C38D0D5F57}" type="presParOf" srcId="{BF089990-0B87-5741-A6FE-D58B3EA29C22}" destId="{DAEE096B-578D-6141-B117-E406BCA870EA}"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B068804-0CC9-41AE-BDC6-FB1A4E45B8E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BB8F56C-A919-4E0C-8CB6-E2E18447DDEC}">
      <dgm:prSet/>
      <dgm:spPr/>
      <dgm:t>
        <a:bodyPr/>
        <a:lstStyle/>
        <a:p>
          <a:pPr>
            <a:lnSpc>
              <a:spcPct val="100000"/>
            </a:lnSpc>
          </a:pPr>
          <a:r>
            <a:rPr lang="es-MX"/>
            <a:t>• </a:t>
          </a:r>
          <a:r>
            <a:rPr lang="es-MX" b="1"/>
            <a:t>Regla de oro:</a:t>
          </a:r>
          <a:r>
            <a:rPr lang="es-MX"/>
            <a:t> Feedback constructivo y específico </a:t>
          </a:r>
          <a:endParaRPr lang="en-US"/>
        </a:p>
      </dgm:t>
    </dgm:pt>
    <dgm:pt modelId="{FF7C04D7-E009-4043-B2A3-EF3F7BB3D561}" type="parTrans" cxnId="{7E7FF428-EC49-4CA1-8293-B88AC19A8A89}">
      <dgm:prSet/>
      <dgm:spPr/>
      <dgm:t>
        <a:bodyPr/>
        <a:lstStyle/>
        <a:p>
          <a:endParaRPr lang="en-US"/>
        </a:p>
      </dgm:t>
    </dgm:pt>
    <dgm:pt modelId="{EFE4F9D5-5330-4D2A-88B7-346EB55EE197}" type="sibTrans" cxnId="{7E7FF428-EC49-4CA1-8293-B88AC19A8A89}">
      <dgm:prSet/>
      <dgm:spPr/>
      <dgm:t>
        <a:bodyPr/>
        <a:lstStyle/>
        <a:p>
          <a:endParaRPr lang="en-US"/>
        </a:p>
      </dgm:t>
    </dgm:pt>
    <dgm:pt modelId="{A856EACD-95F3-4E82-9EE5-3E3F2FB09F40}">
      <dgm:prSet/>
      <dgm:spPr/>
      <dgm:t>
        <a:bodyPr/>
        <a:lstStyle/>
        <a:p>
          <a:pPr>
            <a:lnSpc>
              <a:spcPct val="100000"/>
            </a:lnSpc>
          </a:pPr>
          <a:r>
            <a:rPr lang="es-MX"/>
            <a:t>• </a:t>
          </a:r>
          <a:r>
            <a:rPr lang="es-MX" b="1"/>
            <a:t>Estructura:</a:t>
          </a:r>
          <a:r>
            <a:rPr lang="es-MX"/>
            <a:t> 2 minutos presentación, 3 minutos feedback </a:t>
          </a:r>
          <a:endParaRPr lang="en-US"/>
        </a:p>
      </dgm:t>
    </dgm:pt>
    <dgm:pt modelId="{527C1F27-1A96-4D10-910E-3A75A3F980E2}" type="parTrans" cxnId="{72D7BE01-99CD-473B-95B9-B047B14A6F03}">
      <dgm:prSet/>
      <dgm:spPr/>
      <dgm:t>
        <a:bodyPr/>
        <a:lstStyle/>
        <a:p>
          <a:endParaRPr lang="en-US"/>
        </a:p>
      </dgm:t>
    </dgm:pt>
    <dgm:pt modelId="{00A13E49-72EC-4C80-B378-71E98B59B4E6}" type="sibTrans" cxnId="{72D7BE01-99CD-473B-95B9-B047B14A6F03}">
      <dgm:prSet/>
      <dgm:spPr/>
      <dgm:t>
        <a:bodyPr/>
        <a:lstStyle/>
        <a:p>
          <a:endParaRPr lang="en-US"/>
        </a:p>
      </dgm:t>
    </dgm:pt>
    <dgm:pt modelId="{B8C710E3-9894-4097-BC2A-56B9E654283F}">
      <dgm:prSet/>
      <dgm:spPr/>
      <dgm:t>
        <a:bodyPr/>
        <a:lstStyle/>
        <a:p>
          <a:pPr>
            <a:lnSpc>
              <a:spcPct val="100000"/>
            </a:lnSpc>
          </a:pPr>
          <a:r>
            <a:rPr lang="es-MX"/>
            <a:t>• </a:t>
          </a:r>
          <a:r>
            <a:rPr lang="es-MX" b="1"/>
            <a:t>Enfoque:</a:t>
          </a:r>
          <a:r>
            <a:rPr lang="es-MX"/>
            <a:t> Sugerencias de mejora, no críticas </a:t>
          </a:r>
          <a:endParaRPr lang="en-US"/>
        </a:p>
      </dgm:t>
    </dgm:pt>
    <dgm:pt modelId="{66DB1D4A-0431-4FA7-B738-1011AEAC4383}" type="parTrans" cxnId="{26DF1B43-3DC0-445D-8B8A-30D63AFA9CF7}">
      <dgm:prSet/>
      <dgm:spPr/>
      <dgm:t>
        <a:bodyPr/>
        <a:lstStyle/>
        <a:p>
          <a:endParaRPr lang="en-US"/>
        </a:p>
      </dgm:t>
    </dgm:pt>
    <dgm:pt modelId="{89FB5379-FE8D-4E9B-9A02-BE6FBCC4170D}" type="sibTrans" cxnId="{26DF1B43-3DC0-445D-8B8A-30D63AFA9CF7}">
      <dgm:prSet/>
      <dgm:spPr/>
      <dgm:t>
        <a:bodyPr/>
        <a:lstStyle/>
        <a:p>
          <a:endParaRPr lang="en-US"/>
        </a:p>
      </dgm:t>
    </dgm:pt>
    <dgm:pt modelId="{2B95E341-9BC0-4E96-889F-ECA857ED6A03}">
      <dgm:prSet/>
      <dgm:spPr/>
      <dgm:t>
        <a:bodyPr/>
        <a:lstStyle/>
        <a:p>
          <a:pPr>
            <a:lnSpc>
              <a:spcPct val="100000"/>
            </a:lnSpc>
          </a:pPr>
          <a:r>
            <a:rPr lang="es-MX"/>
            <a:t>• </a:t>
          </a:r>
          <a:r>
            <a:rPr lang="es-MX" b="1"/>
            <a:t>Documentación:</a:t>
          </a:r>
          <a:r>
            <a:rPr lang="es-MX"/>
            <a:t> Sticky notes digitales para cada equipo </a:t>
          </a:r>
          <a:endParaRPr lang="en-US"/>
        </a:p>
      </dgm:t>
    </dgm:pt>
    <dgm:pt modelId="{84F4BC64-AFC8-461C-A96D-9C9C23B195A6}" type="parTrans" cxnId="{9DAC933B-3EFB-47E2-A6BB-56A5E0ABFE3F}">
      <dgm:prSet/>
      <dgm:spPr/>
      <dgm:t>
        <a:bodyPr/>
        <a:lstStyle/>
        <a:p>
          <a:endParaRPr lang="en-US"/>
        </a:p>
      </dgm:t>
    </dgm:pt>
    <dgm:pt modelId="{DFED75F7-20B3-440C-9B83-9C3AFB0B8786}" type="sibTrans" cxnId="{9DAC933B-3EFB-47E2-A6BB-56A5E0ABFE3F}">
      <dgm:prSet/>
      <dgm:spPr/>
      <dgm:t>
        <a:bodyPr/>
        <a:lstStyle/>
        <a:p>
          <a:endParaRPr lang="en-US"/>
        </a:p>
      </dgm:t>
    </dgm:pt>
    <dgm:pt modelId="{CB65349F-B28E-466F-A50B-4070DAFC0E28}">
      <dgm:prSet/>
      <dgm:spPr/>
      <dgm:t>
        <a:bodyPr/>
        <a:lstStyle/>
        <a:p>
          <a:pPr>
            <a:lnSpc>
              <a:spcPct val="100000"/>
            </a:lnSpc>
          </a:pPr>
          <a:r>
            <a:rPr lang="es-MX"/>
            <a:t>• </a:t>
          </a:r>
          <a:r>
            <a:rPr lang="es-MX" b="1"/>
            <a:t>Objetivos:</a:t>
          </a:r>
          <a:r>
            <a:rPr lang="es-MX"/>
            <a:t> Perspectivas múltiples, refinamiento de ideas</a:t>
          </a:r>
          <a:endParaRPr lang="en-US"/>
        </a:p>
      </dgm:t>
    </dgm:pt>
    <dgm:pt modelId="{774E662F-E608-4424-AD19-017C605FF5BF}" type="parTrans" cxnId="{D97AAB5F-F8F7-422C-A17E-24F7132E032C}">
      <dgm:prSet/>
      <dgm:spPr/>
      <dgm:t>
        <a:bodyPr/>
        <a:lstStyle/>
        <a:p>
          <a:endParaRPr lang="en-US"/>
        </a:p>
      </dgm:t>
    </dgm:pt>
    <dgm:pt modelId="{F2CDCE03-5244-446A-8383-893DF241470E}" type="sibTrans" cxnId="{D97AAB5F-F8F7-422C-A17E-24F7132E032C}">
      <dgm:prSet/>
      <dgm:spPr/>
      <dgm:t>
        <a:bodyPr/>
        <a:lstStyle/>
        <a:p>
          <a:endParaRPr lang="en-US"/>
        </a:p>
      </dgm:t>
    </dgm:pt>
    <dgm:pt modelId="{2B6E8CC4-8A80-4518-BAC9-B8895D3FC81D}" type="pres">
      <dgm:prSet presAssocID="{7B068804-0CC9-41AE-BDC6-FB1A4E45B8E7}" presName="root" presStyleCnt="0">
        <dgm:presLayoutVars>
          <dgm:dir/>
          <dgm:resizeHandles val="exact"/>
        </dgm:presLayoutVars>
      </dgm:prSet>
      <dgm:spPr/>
    </dgm:pt>
    <dgm:pt modelId="{47577BBC-D5F4-4B8A-A17A-EEC565C9E017}" type="pres">
      <dgm:prSet presAssocID="{8BB8F56C-A919-4E0C-8CB6-E2E18447DDEC}" presName="compNode" presStyleCnt="0"/>
      <dgm:spPr/>
    </dgm:pt>
    <dgm:pt modelId="{C34A2B68-C842-40DE-B079-FA4AF65798C1}" type="pres">
      <dgm:prSet presAssocID="{8BB8F56C-A919-4E0C-8CB6-E2E18447DDEC}" presName="bgRect" presStyleLbl="bgShp" presStyleIdx="0" presStyleCnt="5"/>
      <dgm:spPr/>
    </dgm:pt>
    <dgm:pt modelId="{24676CC6-AE58-4B63-8681-58C7027F0D91}" type="pres">
      <dgm:prSet presAssocID="{8BB8F56C-A919-4E0C-8CB6-E2E18447DDE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amante"/>
        </a:ext>
      </dgm:extLst>
    </dgm:pt>
    <dgm:pt modelId="{80C3C56B-D41D-44D8-B62D-AD424DB749F2}" type="pres">
      <dgm:prSet presAssocID="{8BB8F56C-A919-4E0C-8CB6-E2E18447DDEC}" presName="spaceRect" presStyleCnt="0"/>
      <dgm:spPr/>
    </dgm:pt>
    <dgm:pt modelId="{8E09CA14-210D-4E97-AEDD-55F7E54767D3}" type="pres">
      <dgm:prSet presAssocID="{8BB8F56C-A919-4E0C-8CB6-E2E18447DDEC}" presName="parTx" presStyleLbl="revTx" presStyleIdx="0" presStyleCnt="5">
        <dgm:presLayoutVars>
          <dgm:chMax val="0"/>
          <dgm:chPref val="0"/>
        </dgm:presLayoutVars>
      </dgm:prSet>
      <dgm:spPr/>
    </dgm:pt>
    <dgm:pt modelId="{709D8035-9C1A-440F-8F31-6A54C6E06CBC}" type="pres">
      <dgm:prSet presAssocID="{EFE4F9D5-5330-4D2A-88B7-346EB55EE197}" presName="sibTrans" presStyleCnt="0"/>
      <dgm:spPr/>
    </dgm:pt>
    <dgm:pt modelId="{EE5D1A55-C7D4-4F86-BB30-2BED9D1473F6}" type="pres">
      <dgm:prSet presAssocID="{A856EACD-95F3-4E82-9EE5-3E3F2FB09F40}" presName="compNode" presStyleCnt="0"/>
      <dgm:spPr/>
    </dgm:pt>
    <dgm:pt modelId="{C8F35EB6-0C16-40F3-997A-ADD6F9A21C7B}" type="pres">
      <dgm:prSet presAssocID="{A856EACD-95F3-4E82-9EE5-3E3F2FB09F40}" presName="bgRect" presStyleLbl="bgShp" presStyleIdx="1" presStyleCnt="5"/>
      <dgm:spPr/>
    </dgm:pt>
    <dgm:pt modelId="{6F5C5372-2745-496C-9B9E-F7B5023D8F99}" type="pres">
      <dgm:prSet presAssocID="{A856EACD-95F3-4E82-9EE5-3E3F2FB09F4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ronómetro"/>
        </a:ext>
      </dgm:extLst>
    </dgm:pt>
    <dgm:pt modelId="{C582B163-D56F-425D-98E3-F0C4065AD7EE}" type="pres">
      <dgm:prSet presAssocID="{A856EACD-95F3-4E82-9EE5-3E3F2FB09F40}" presName="spaceRect" presStyleCnt="0"/>
      <dgm:spPr/>
    </dgm:pt>
    <dgm:pt modelId="{A0201F1F-0E3E-40D0-838D-83CFDE2B8295}" type="pres">
      <dgm:prSet presAssocID="{A856EACD-95F3-4E82-9EE5-3E3F2FB09F40}" presName="parTx" presStyleLbl="revTx" presStyleIdx="1" presStyleCnt="5">
        <dgm:presLayoutVars>
          <dgm:chMax val="0"/>
          <dgm:chPref val="0"/>
        </dgm:presLayoutVars>
      </dgm:prSet>
      <dgm:spPr/>
    </dgm:pt>
    <dgm:pt modelId="{E3E5F2C1-8C1D-4C2D-A101-B2CE76FE668E}" type="pres">
      <dgm:prSet presAssocID="{00A13E49-72EC-4C80-B378-71E98B59B4E6}" presName="sibTrans" presStyleCnt="0"/>
      <dgm:spPr/>
    </dgm:pt>
    <dgm:pt modelId="{ED08DA5D-4EC6-4D0E-8D55-7222771B367C}" type="pres">
      <dgm:prSet presAssocID="{B8C710E3-9894-4097-BC2A-56B9E654283F}" presName="compNode" presStyleCnt="0"/>
      <dgm:spPr/>
    </dgm:pt>
    <dgm:pt modelId="{71121D85-F964-4362-B265-CEC628DA559D}" type="pres">
      <dgm:prSet presAssocID="{B8C710E3-9894-4097-BC2A-56B9E654283F}" presName="bgRect" presStyleLbl="bgShp" presStyleIdx="2" presStyleCnt="5"/>
      <dgm:spPr/>
    </dgm:pt>
    <dgm:pt modelId="{BEFA2621-F869-43FF-90AE-CE3D540F6950}" type="pres">
      <dgm:prSet presAssocID="{B8C710E3-9894-4097-BC2A-56B9E654283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oco"/>
        </a:ext>
      </dgm:extLst>
    </dgm:pt>
    <dgm:pt modelId="{4C619C24-711C-48AF-9B1C-05A5414E69AA}" type="pres">
      <dgm:prSet presAssocID="{B8C710E3-9894-4097-BC2A-56B9E654283F}" presName="spaceRect" presStyleCnt="0"/>
      <dgm:spPr/>
    </dgm:pt>
    <dgm:pt modelId="{F3724A1A-FD2E-4548-AD33-564AEA0685B2}" type="pres">
      <dgm:prSet presAssocID="{B8C710E3-9894-4097-BC2A-56B9E654283F}" presName="parTx" presStyleLbl="revTx" presStyleIdx="2" presStyleCnt="5">
        <dgm:presLayoutVars>
          <dgm:chMax val="0"/>
          <dgm:chPref val="0"/>
        </dgm:presLayoutVars>
      </dgm:prSet>
      <dgm:spPr/>
    </dgm:pt>
    <dgm:pt modelId="{272C9D34-2C0C-481B-908F-C0BEC631CD9C}" type="pres">
      <dgm:prSet presAssocID="{89FB5379-FE8D-4E9B-9A02-BE6FBCC4170D}" presName="sibTrans" presStyleCnt="0"/>
      <dgm:spPr/>
    </dgm:pt>
    <dgm:pt modelId="{68AD3139-69D2-427A-A929-244FCF9E1C31}" type="pres">
      <dgm:prSet presAssocID="{2B95E341-9BC0-4E96-889F-ECA857ED6A03}" presName="compNode" presStyleCnt="0"/>
      <dgm:spPr/>
    </dgm:pt>
    <dgm:pt modelId="{57960072-384C-4156-8609-6188AD7CE3C4}" type="pres">
      <dgm:prSet presAssocID="{2B95E341-9BC0-4E96-889F-ECA857ED6A03}" presName="bgRect" presStyleLbl="bgShp" presStyleIdx="3" presStyleCnt="5"/>
      <dgm:spPr/>
    </dgm:pt>
    <dgm:pt modelId="{38DA2C1F-1D0A-48F2-B0B0-46E1B528CEC6}" type="pres">
      <dgm:prSet presAssocID="{2B95E341-9BC0-4E96-889F-ECA857ED6A0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Folder"/>
        </a:ext>
      </dgm:extLst>
    </dgm:pt>
    <dgm:pt modelId="{A8FD2187-8FB5-49BD-9458-C7BB9B53AD96}" type="pres">
      <dgm:prSet presAssocID="{2B95E341-9BC0-4E96-889F-ECA857ED6A03}" presName="spaceRect" presStyleCnt="0"/>
      <dgm:spPr/>
    </dgm:pt>
    <dgm:pt modelId="{B55DD7B3-8FD5-4441-84C1-0BED27A4E5CF}" type="pres">
      <dgm:prSet presAssocID="{2B95E341-9BC0-4E96-889F-ECA857ED6A03}" presName="parTx" presStyleLbl="revTx" presStyleIdx="3" presStyleCnt="5">
        <dgm:presLayoutVars>
          <dgm:chMax val="0"/>
          <dgm:chPref val="0"/>
        </dgm:presLayoutVars>
      </dgm:prSet>
      <dgm:spPr/>
    </dgm:pt>
    <dgm:pt modelId="{A0122B44-29CA-4FBE-9FB8-A19BAC537886}" type="pres">
      <dgm:prSet presAssocID="{DFED75F7-20B3-440C-9B83-9C3AFB0B8786}" presName="sibTrans" presStyleCnt="0"/>
      <dgm:spPr/>
    </dgm:pt>
    <dgm:pt modelId="{C0FB79EF-8722-4AE2-AA5B-AD21CD60D346}" type="pres">
      <dgm:prSet presAssocID="{CB65349F-B28E-466F-A50B-4070DAFC0E28}" presName="compNode" presStyleCnt="0"/>
      <dgm:spPr/>
    </dgm:pt>
    <dgm:pt modelId="{9308AE98-C99E-4629-8187-DF15B8B96E01}" type="pres">
      <dgm:prSet presAssocID="{CB65349F-B28E-466F-A50B-4070DAFC0E28}" presName="bgRect" presStyleLbl="bgShp" presStyleIdx="4" presStyleCnt="5"/>
      <dgm:spPr/>
    </dgm:pt>
    <dgm:pt modelId="{29CEF63F-AF76-4B23-92FF-C47C51240BE1}" type="pres">
      <dgm:prSet presAssocID="{CB65349F-B28E-466F-A50B-4070DAFC0E2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iana"/>
        </a:ext>
      </dgm:extLst>
    </dgm:pt>
    <dgm:pt modelId="{A12BCCDC-0BE0-4BBE-B94F-0C7512D1B792}" type="pres">
      <dgm:prSet presAssocID="{CB65349F-B28E-466F-A50B-4070DAFC0E28}" presName="spaceRect" presStyleCnt="0"/>
      <dgm:spPr/>
    </dgm:pt>
    <dgm:pt modelId="{7C5E12E3-4F44-412F-B49A-891775574A6D}" type="pres">
      <dgm:prSet presAssocID="{CB65349F-B28E-466F-A50B-4070DAFC0E28}" presName="parTx" presStyleLbl="revTx" presStyleIdx="4" presStyleCnt="5">
        <dgm:presLayoutVars>
          <dgm:chMax val="0"/>
          <dgm:chPref val="0"/>
        </dgm:presLayoutVars>
      </dgm:prSet>
      <dgm:spPr/>
    </dgm:pt>
  </dgm:ptLst>
  <dgm:cxnLst>
    <dgm:cxn modelId="{72D7BE01-99CD-473B-95B9-B047B14A6F03}" srcId="{7B068804-0CC9-41AE-BDC6-FB1A4E45B8E7}" destId="{A856EACD-95F3-4E82-9EE5-3E3F2FB09F40}" srcOrd="1" destOrd="0" parTransId="{527C1F27-1A96-4D10-910E-3A75A3F980E2}" sibTransId="{00A13E49-72EC-4C80-B378-71E98B59B4E6}"/>
    <dgm:cxn modelId="{7D68A70E-F391-423D-BD44-F918D2AF18ED}" type="presOf" srcId="{A856EACD-95F3-4E82-9EE5-3E3F2FB09F40}" destId="{A0201F1F-0E3E-40D0-838D-83CFDE2B8295}" srcOrd="0" destOrd="0" presId="urn:microsoft.com/office/officeart/2018/2/layout/IconVerticalSolidList"/>
    <dgm:cxn modelId="{7E7FF428-EC49-4CA1-8293-B88AC19A8A89}" srcId="{7B068804-0CC9-41AE-BDC6-FB1A4E45B8E7}" destId="{8BB8F56C-A919-4E0C-8CB6-E2E18447DDEC}" srcOrd="0" destOrd="0" parTransId="{FF7C04D7-E009-4043-B2A3-EF3F7BB3D561}" sibTransId="{EFE4F9D5-5330-4D2A-88B7-346EB55EE197}"/>
    <dgm:cxn modelId="{9DAC933B-3EFB-47E2-A6BB-56A5E0ABFE3F}" srcId="{7B068804-0CC9-41AE-BDC6-FB1A4E45B8E7}" destId="{2B95E341-9BC0-4E96-889F-ECA857ED6A03}" srcOrd="3" destOrd="0" parTransId="{84F4BC64-AFC8-461C-A96D-9C9C23B195A6}" sibTransId="{DFED75F7-20B3-440C-9B83-9C3AFB0B8786}"/>
    <dgm:cxn modelId="{26DF1B43-3DC0-445D-8B8A-30D63AFA9CF7}" srcId="{7B068804-0CC9-41AE-BDC6-FB1A4E45B8E7}" destId="{B8C710E3-9894-4097-BC2A-56B9E654283F}" srcOrd="2" destOrd="0" parTransId="{66DB1D4A-0431-4FA7-B738-1011AEAC4383}" sibTransId="{89FB5379-FE8D-4E9B-9A02-BE6FBCC4170D}"/>
    <dgm:cxn modelId="{D97AAB5F-F8F7-422C-A17E-24F7132E032C}" srcId="{7B068804-0CC9-41AE-BDC6-FB1A4E45B8E7}" destId="{CB65349F-B28E-466F-A50B-4070DAFC0E28}" srcOrd="4" destOrd="0" parTransId="{774E662F-E608-4424-AD19-017C605FF5BF}" sibTransId="{F2CDCE03-5244-446A-8383-893DF241470E}"/>
    <dgm:cxn modelId="{C96F1367-D9AF-4F41-A01B-A19D3CDFD7D9}" type="presOf" srcId="{2B95E341-9BC0-4E96-889F-ECA857ED6A03}" destId="{B55DD7B3-8FD5-4441-84C1-0BED27A4E5CF}" srcOrd="0" destOrd="0" presId="urn:microsoft.com/office/officeart/2018/2/layout/IconVerticalSolidList"/>
    <dgm:cxn modelId="{5DD4B09E-1020-4F25-B508-80ED68C4420E}" type="presOf" srcId="{8BB8F56C-A919-4E0C-8CB6-E2E18447DDEC}" destId="{8E09CA14-210D-4E97-AEDD-55F7E54767D3}" srcOrd="0" destOrd="0" presId="urn:microsoft.com/office/officeart/2018/2/layout/IconVerticalSolidList"/>
    <dgm:cxn modelId="{E1A01BA2-6B01-4311-8410-AA4850CFBEA1}" type="presOf" srcId="{B8C710E3-9894-4097-BC2A-56B9E654283F}" destId="{F3724A1A-FD2E-4548-AD33-564AEA0685B2}" srcOrd="0" destOrd="0" presId="urn:microsoft.com/office/officeart/2018/2/layout/IconVerticalSolidList"/>
    <dgm:cxn modelId="{53EAD2B0-F929-418E-9E6B-FF8EA23B5876}" type="presOf" srcId="{CB65349F-B28E-466F-A50B-4070DAFC0E28}" destId="{7C5E12E3-4F44-412F-B49A-891775574A6D}" srcOrd="0" destOrd="0" presId="urn:microsoft.com/office/officeart/2018/2/layout/IconVerticalSolidList"/>
    <dgm:cxn modelId="{B9F6B5F6-6EFF-4F80-B0A5-F13B661FCE85}" type="presOf" srcId="{7B068804-0CC9-41AE-BDC6-FB1A4E45B8E7}" destId="{2B6E8CC4-8A80-4518-BAC9-B8895D3FC81D}" srcOrd="0" destOrd="0" presId="urn:microsoft.com/office/officeart/2018/2/layout/IconVerticalSolidList"/>
    <dgm:cxn modelId="{7CAE8902-060E-48C4-8AEB-A635578F07C4}" type="presParOf" srcId="{2B6E8CC4-8A80-4518-BAC9-B8895D3FC81D}" destId="{47577BBC-D5F4-4B8A-A17A-EEC565C9E017}" srcOrd="0" destOrd="0" presId="urn:microsoft.com/office/officeart/2018/2/layout/IconVerticalSolidList"/>
    <dgm:cxn modelId="{CE74207F-04FC-4FEC-8807-C87A8261B044}" type="presParOf" srcId="{47577BBC-D5F4-4B8A-A17A-EEC565C9E017}" destId="{C34A2B68-C842-40DE-B079-FA4AF65798C1}" srcOrd="0" destOrd="0" presId="urn:microsoft.com/office/officeart/2018/2/layout/IconVerticalSolidList"/>
    <dgm:cxn modelId="{F2BCF403-5848-4B5B-8CAE-1AA85A19CEAC}" type="presParOf" srcId="{47577BBC-D5F4-4B8A-A17A-EEC565C9E017}" destId="{24676CC6-AE58-4B63-8681-58C7027F0D91}" srcOrd="1" destOrd="0" presId="urn:microsoft.com/office/officeart/2018/2/layout/IconVerticalSolidList"/>
    <dgm:cxn modelId="{58AB46F5-53C2-43CB-9C07-28916FB2AB0F}" type="presParOf" srcId="{47577BBC-D5F4-4B8A-A17A-EEC565C9E017}" destId="{80C3C56B-D41D-44D8-B62D-AD424DB749F2}" srcOrd="2" destOrd="0" presId="urn:microsoft.com/office/officeart/2018/2/layout/IconVerticalSolidList"/>
    <dgm:cxn modelId="{C66A7EF1-72F4-471D-B789-4828076B873A}" type="presParOf" srcId="{47577BBC-D5F4-4B8A-A17A-EEC565C9E017}" destId="{8E09CA14-210D-4E97-AEDD-55F7E54767D3}" srcOrd="3" destOrd="0" presId="urn:microsoft.com/office/officeart/2018/2/layout/IconVerticalSolidList"/>
    <dgm:cxn modelId="{14EAEC9D-B7B8-4227-B82A-C9FB422CD957}" type="presParOf" srcId="{2B6E8CC4-8A80-4518-BAC9-B8895D3FC81D}" destId="{709D8035-9C1A-440F-8F31-6A54C6E06CBC}" srcOrd="1" destOrd="0" presId="urn:microsoft.com/office/officeart/2018/2/layout/IconVerticalSolidList"/>
    <dgm:cxn modelId="{3EA3F3FE-C5BB-4093-8ED4-C1D7DB59EAA0}" type="presParOf" srcId="{2B6E8CC4-8A80-4518-BAC9-B8895D3FC81D}" destId="{EE5D1A55-C7D4-4F86-BB30-2BED9D1473F6}" srcOrd="2" destOrd="0" presId="urn:microsoft.com/office/officeart/2018/2/layout/IconVerticalSolidList"/>
    <dgm:cxn modelId="{718DA36F-AE55-4C50-80A0-E3867DEC4D14}" type="presParOf" srcId="{EE5D1A55-C7D4-4F86-BB30-2BED9D1473F6}" destId="{C8F35EB6-0C16-40F3-997A-ADD6F9A21C7B}" srcOrd="0" destOrd="0" presId="urn:microsoft.com/office/officeart/2018/2/layout/IconVerticalSolidList"/>
    <dgm:cxn modelId="{2A79457A-D5A7-49D2-8D9C-232BA898C19A}" type="presParOf" srcId="{EE5D1A55-C7D4-4F86-BB30-2BED9D1473F6}" destId="{6F5C5372-2745-496C-9B9E-F7B5023D8F99}" srcOrd="1" destOrd="0" presId="urn:microsoft.com/office/officeart/2018/2/layout/IconVerticalSolidList"/>
    <dgm:cxn modelId="{94CDB61D-721A-45E4-95DA-10B2F635B93E}" type="presParOf" srcId="{EE5D1A55-C7D4-4F86-BB30-2BED9D1473F6}" destId="{C582B163-D56F-425D-98E3-F0C4065AD7EE}" srcOrd="2" destOrd="0" presId="urn:microsoft.com/office/officeart/2018/2/layout/IconVerticalSolidList"/>
    <dgm:cxn modelId="{E9560EA7-8062-4376-A7AE-2761764512F4}" type="presParOf" srcId="{EE5D1A55-C7D4-4F86-BB30-2BED9D1473F6}" destId="{A0201F1F-0E3E-40D0-838D-83CFDE2B8295}" srcOrd="3" destOrd="0" presId="urn:microsoft.com/office/officeart/2018/2/layout/IconVerticalSolidList"/>
    <dgm:cxn modelId="{5FC2CAFF-E590-4C3E-A9D4-097C78F129DC}" type="presParOf" srcId="{2B6E8CC4-8A80-4518-BAC9-B8895D3FC81D}" destId="{E3E5F2C1-8C1D-4C2D-A101-B2CE76FE668E}" srcOrd="3" destOrd="0" presId="urn:microsoft.com/office/officeart/2018/2/layout/IconVerticalSolidList"/>
    <dgm:cxn modelId="{3CBD3FEB-797C-48E6-8725-4F2639B012EE}" type="presParOf" srcId="{2B6E8CC4-8A80-4518-BAC9-B8895D3FC81D}" destId="{ED08DA5D-4EC6-4D0E-8D55-7222771B367C}" srcOrd="4" destOrd="0" presId="urn:microsoft.com/office/officeart/2018/2/layout/IconVerticalSolidList"/>
    <dgm:cxn modelId="{BF7CA216-D847-4B60-A6F5-D223756F251B}" type="presParOf" srcId="{ED08DA5D-4EC6-4D0E-8D55-7222771B367C}" destId="{71121D85-F964-4362-B265-CEC628DA559D}" srcOrd="0" destOrd="0" presId="urn:microsoft.com/office/officeart/2018/2/layout/IconVerticalSolidList"/>
    <dgm:cxn modelId="{FC81C187-4A2D-4D15-AD77-563859159090}" type="presParOf" srcId="{ED08DA5D-4EC6-4D0E-8D55-7222771B367C}" destId="{BEFA2621-F869-43FF-90AE-CE3D540F6950}" srcOrd="1" destOrd="0" presId="urn:microsoft.com/office/officeart/2018/2/layout/IconVerticalSolidList"/>
    <dgm:cxn modelId="{9AFDE8BE-4616-4E24-ABC4-490205BE50FC}" type="presParOf" srcId="{ED08DA5D-4EC6-4D0E-8D55-7222771B367C}" destId="{4C619C24-711C-48AF-9B1C-05A5414E69AA}" srcOrd="2" destOrd="0" presId="urn:microsoft.com/office/officeart/2018/2/layout/IconVerticalSolidList"/>
    <dgm:cxn modelId="{6F1F3FBB-9169-4A80-B0AC-1DC28D2967EB}" type="presParOf" srcId="{ED08DA5D-4EC6-4D0E-8D55-7222771B367C}" destId="{F3724A1A-FD2E-4548-AD33-564AEA0685B2}" srcOrd="3" destOrd="0" presId="urn:microsoft.com/office/officeart/2018/2/layout/IconVerticalSolidList"/>
    <dgm:cxn modelId="{D99377D2-7C1A-4F73-82F8-ED2B44422C3A}" type="presParOf" srcId="{2B6E8CC4-8A80-4518-BAC9-B8895D3FC81D}" destId="{272C9D34-2C0C-481B-908F-C0BEC631CD9C}" srcOrd="5" destOrd="0" presId="urn:microsoft.com/office/officeart/2018/2/layout/IconVerticalSolidList"/>
    <dgm:cxn modelId="{5EBA5FC3-F906-4AE7-A9CD-0AC14BDBFBE7}" type="presParOf" srcId="{2B6E8CC4-8A80-4518-BAC9-B8895D3FC81D}" destId="{68AD3139-69D2-427A-A929-244FCF9E1C31}" srcOrd="6" destOrd="0" presId="urn:microsoft.com/office/officeart/2018/2/layout/IconVerticalSolidList"/>
    <dgm:cxn modelId="{AB69656D-00FE-49FC-B2EB-7C83335CB0B0}" type="presParOf" srcId="{68AD3139-69D2-427A-A929-244FCF9E1C31}" destId="{57960072-384C-4156-8609-6188AD7CE3C4}" srcOrd="0" destOrd="0" presId="urn:microsoft.com/office/officeart/2018/2/layout/IconVerticalSolidList"/>
    <dgm:cxn modelId="{A958BBFF-AAE9-4F91-BE47-E14D24853EFD}" type="presParOf" srcId="{68AD3139-69D2-427A-A929-244FCF9E1C31}" destId="{38DA2C1F-1D0A-48F2-B0B0-46E1B528CEC6}" srcOrd="1" destOrd="0" presId="urn:microsoft.com/office/officeart/2018/2/layout/IconVerticalSolidList"/>
    <dgm:cxn modelId="{702355D5-A381-433B-8D68-5949FCE89C2E}" type="presParOf" srcId="{68AD3139-69D2-427A-A929-244FCF9E1C31}" destId="{A8FD2187-8FB5-49BD-9458-C7BB9B53AD96}" srcOrd="2" destOrd="0" presId="urn:microsoft.com/office/officeart/2018/2/layout/IconVerticalSolidList"/>
    <dgm:cxn modelId="{F21FD8CE-58B9-4BCD-82F9-2F43A8EA2B1F}" type="presParOf" srcId="{68AD3139-69D2-427A-A929-244FCF9E1C31}" destId="{B55DD7B3-8FD5-4441-84C1-0BED27A4E5CF}" srcOrd="3" destOrd="0" presId="urn:microsoft.com/office/officeart/2018/2/layout/IconVerticalSolidList"/>
    <dgm:cxn modelId="{C352BF59-6363-47C8-95AB-B9678848A78D}" type="presParOf" srcId="{2B6E8CC4-8A80-4518-BAC9-B8895D3FC81D}" destId="{A0122B44-29CA-4FBE-9FB8-A19BAC537886}" srcOrd="7" destOrd="0" presId="urn:microsoft.com/office/officeart/2018/2/layout/IconVerticalSolidList"/>
    <dgm:cxn modelId="{AF3619B6-4595-4004-AAAD-259CE9EB8E49}" type="presParOf" srcId="{2B6E8CC4-8A80-4518-BAC9-B8895D3FC81D}" destId="{C0FB79EF-8722-4AE2-AA5B-AD21CD60D346}" srcOrd="8" destOrd="0" presId="urn:microsoft.com/office/officeart/2018/2/layout/IconVerticalSolidList"/>
    <dgm:cxn modelId="{F12AFE47-AB7D-4AAB-BD51-89E57DBD442D}" type="presParOf" srcId="{C0FB79EF-8722-4AE2-AA5B-AD21CD60D346}" destId="{9308AE98-C99E-4629-8187-DF15B8B96E01}" srcOrd="0" destOrd="0" presId="urn:microsoft.com/office/officeart/2018/2/layout/IconVerticalSolidList"/>
    <dgm:cxn modelId="{EBE2DBFC-D292-43DB-8CE1-A70E6A78B10E}" type="presParOf" srcId="{C0FB79EF-8722-4AE2-AA5B-AD21CD60D346}" destId="{29CEF63F-AF76-4B23-92FF-C47C51240BE1}" srcOrd="1" destOrd="0" presId="urn:microsoft.com/office/officeart/2018/2/layout/IconVerticalSolidList"/>
    <dgm:cxn modelId="{F2DA564A-0743-45BB-9BF2-5E785D24BB3E}" type="presParOf" srcId="{C0FB79EF-8722-4AE2-AA5B-AD21CD60D346}" destId="{A12BCCDC-0BE0-4BBE-B94F-0C7512D1B792}" srcOrd="2" destOrd="0" presId="urn:microsoft.com/office/officeart/2018/2/layout/IconVerticalSolidList"/>
    <dgm:cxn modelId="{EDFD04D6-4740-4878-A011-A8441B8F160A}" type="presParOf" srcId="{C0FB79EF-8722-4AE2-AA5B-AD21CD60D346}" destId="{7C5E12E3-4F44-412F-B49A-891775574A6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55E25A0-BC16-4545-B076-1C6E157A2B4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31771DC-1C17-4B5A-AC94-0027E7D0A0C8}">
      <dgm:prSet/>
      <dgm:spPr/>
      <dgm:t>
        <a:bodyPr/>
        <a:lstStyle/>
        <a:p>
          <a:r>
            <a:rPr lang="es-MX"/>
            <a:t>• </a:t>
          </a:r>
          <a:r>
            <a:rPr lang="es-MX" b="1"/>
            <a:t>Formato:</a:t>
          </a:r>
          <a:r>
            <a:rPr lang="es-MX"/>
            <a:t> 3 minutos por equipo (video + Q&amp;A) </a:t>
          </a:r>
          <a:endParaRPr lang="en-US"/>
        </a:p>
      </dgm:t>
    </dgm:pt>
    <dgm:pt modelId="{0DCD3376-1B42-4BF6-A3D3-0A5D4AB49906}" type="parTrans" cxnId="{2414F62F-F012-4447-BD05-A394E820E9D9}">
      <dgm:prSet/>
      <dgm:spPr/>
      <dgm:t>
        <a:bodyPr/>
        <a:lstStyle/>
        <a:p>
          <a:endParaRPr lang="en-US"/>
        </a:p>
      </dgm:t>
    </dgm:pt>
    <dgm:pt modelId="{41153EFF-FB28-421B-A03F-6113F0A7FC2D}" type="sibTrans" cxnId="{2414F62F-F012-4447-BD05-A394E820E9D9}">
      <dgm:prSet/>
      <dgm:spPr/>
      <dgm:t>
        <a:bodyPr/>
        <a:lstStyle/>
        <a:p>
          <a:endParaRPr lang="en-US"/>
        </a:p>
      </dgm:t>
    </dgm:pt>
    <dgm:pt modelId="{A42FE0F2-B8F7-426D-A8B5-C54B94C9A623}">
      <dgm:prSet/>
      <dgm:spPr/>
      <dgm:t>
        <a:bodyPr/>
        <a:lstStyle/>
        <a:p>
          <a:r>
            <a:rPr lang="es-MX"/>
            <a:t>• </a:t>
          </a:r>
          <a:r>
            <a:rPr lang="es-MX" b="1"/>
            <a:t>Orden:</a:t>
          </a:r>
          <a:r>
            <a:rPr lang="es-MX"/>
            <a:t> Determinado por rueda de nombres aleatoria </a:t>
          </a:r>
          <a:endParaRPr lang="en-US"/>
        </a:p>
      </dgm:t>
    </dgm:pt>
    <dgm:pt modelId="{10FDD945-37DA-4827-8095-4F3F52951607}" type="parTrans" cxnId="{F3C3D412-992B-4D62-B636-245181F57DF5}">
      <dgm:prSet/>
      <dgm:spPr/>
      <dgm:t>
        <a:bodyPr/>
        <a:lstStyle/>
        <a:p>
          <a:endParaRPr lang="en-US"/>
        </a:p>
      </dgm:t>
    </dgm:pt>
    <dgm:pt modelId="{A0D8FED1-6D60-4BE0-B743-B9B603D8AD04}" type="sibTrans" cxnId="{F3C3D412-992B-4D62-B636-245181F57DF5}">
      <dgm:prSet/>
      <dgm:spPr/>
      <dgm:t>
        <a:bodyPr/>
        <a:lstStyle/>
        <a:p>
          <a:endParaRPr lang="en-US"/>
        </a:p>
      </dgm:t>
    </dgm:pt>
    <dgm:pt modelId="{48BB51E5-6DD4-4BF5-8F19-A9DE951F7962}">
      <dgm:prSet/>
      <dgm:spPr/>
      <dgm:t>
        <a:bodyPr/>
        <a:lstStyle/>
        <a:p>
          <a:r>
            <a:rPr lang="es-MX"/>
            <a:t>• </a:t>
          </a:r>
          <a:r>
            <a:rPr lang="es-MX" b="1"/>
            <a:t>Audiencia:</a:t>
          </a:r>
          <a:r>
            <a:rPr lang="es-MX"/>
            <a:t> Participación activa en chat con comentarios positivos </a:t>
          </a:r>
          <a:endParaRPr lang="en-US"/>
        </a:p>
      </dgm:t>
    </dgm:pt>
    <dgm:pt modelId="{714A19CE-44C8-44F4-A368-1BC7829B8CDE}" type="parTrans" cxnId="{3A3539BB-9396-44F1-BE40-258D4E4ABCF7}">
      <dgm:prSet/>
      <dgm:spPr/>
      <dgm:t>
        <a:bodyPr/>
        <a:lstStyle/>
        <a:p>
          <a:endParaRPr lang="en-US"/>
        </a:p>
      </dgm:t>
    </dgm:pt>
    <dgm:pt modelId="{13B3AB62-C63B-4BEC-87A0-E640603BB26C}" type="sibTrans" cxnId="{3A3539BB-9396-44F1-BE40-258D4E4ABCF7}">
      <dgm:prSet/>
      <dgm:spPr/>
      <dgm:t>
        <a:bodyPr/>
        <a:lstStyle/>
        <a:p>
          <a:endParaRPr lang="en-US"/>
        </a:p>
      </dgm:t>
    </dgm:pt>
    <dgm:pt modelId="{3B20DE7E-77B5-4F0E-88A1-D4A04EC1593E}">
      <dgm:prSet/>
      <dgm:spPr/>
      <dgm:t>
        <a:bodyPr/>
        <a:lstStyle/>
        <a:p>
          <a:r>
            <a:rPr lang="es-MX"/>
            <a:t>• </a:t>
          </a:r>
          <a:r>
            <a:rPr lang="es-MX" b="1"/>
            <a:t>Enfoque:</a:t>
          </a:r>
          <a:r>
            <a:rPr lang="es-MX"/>
            <a:t> Fortalezas del sistema diseñado</a:t>
          </a:r>
          <a:endParaRPr lang="en-US"/>
        </a:p>
      </dgm:t>
    </dgm:pt>
    <dgm:pt modelId="{FE49D468-0343-4D87-B9E1-354D6A693BEA}" type="parTrans" cxnId="{6AB3F866-3AC5-4C2B-AF5B-CB7A5F3BDB68}">
      <dgm:prSet/>
      <dgm:spPr/>
      <dgm:t>
        <a:bodyPr/>
        <a:lstStyle/>
        <a:p>
          <a:endParaRPr lang="en-US"/>
        </a:p>
      </dgm:t>
    </dgm:pt>
    <dgm:pt modelId="{375E891A-154C-42B9-A5CC-74DB4A51B561}" type="sibTrans" cxnId="{6AB3F866-3AC5-4C2B-AF5B-CB7A5F3BDB68}">
      <dgm:prSet/>
      <dgm:spPr/>
      <dgm:t>
        <a:bodyPr/>
        <a:lstStyle/>
        <a:p>
          <a:endParaRPr lang="en-US"/>
        </a:p>
      </dgm:t>
    </dgm:pt>
    <dgm:pt modelId="{B042554E-A5E7-4982-A103-6093B055DA67}">
      <dgm:prSet/>
      <dgm:spPr/>
      <dgm:t>
        <a:bodyPr/>
        <a:lstStyle/>
        <a:p>
          <a:r>
            <a:rPr lang="es-MX"/>
            <a:t>• </a:t>
          </a:r>
          <a:r>
            <a:rPr lang="es-MX" b="1"/>
            <a:t>Celebración:</a:t>
          </a:r>
          <a:r>
            <a:rPr lang="es-MX"/>
            <a:t> Reconocimiento de elementos innovadores</a:t>
          </a:r>
          <a:endParaRPr lang="en-US"/>
        </a:p>
      </dgm:t>
    </dgm:pt>
    <dgm:pt modelId="{9DD93D8B-48FF-4EF3-8E18-15CDB7E051E8}" type="parTrans" cxnId="{7181A7A6-6C37-49AC-BEFA-7854D99E24FD}">
      <dgm:prSet/>
      <dgm:spPr/>
      <dgm:t>
        <a:bodyPr/>
        <a:lstStyle/>
        <a:p>
          <a:endParaRPr lang="en-US"/>
        </a:p>
      </dgm:t>
    </dgm:pt>
    <dgm:pt modelId="{EFB154E2-E2DA-4C16-A7EA-1E9FA77D9783}" type="sibTrans" cxnId="{7181A7A6-6C37-49AC-BEFA-7854D99E24FD}">
      <dgm:prSet/>
      <dgm:spPr/>
      <dgm:t>
        <a:bodyPr/>
        <a:lstStyle/>
        <a:p>
          <a:endParaRPr lang="en-US"/>
        </a:p>
      </dgm:t>
    </dgm:pt>
    <dgm:pt modelId="{7DC3D5F2-068F-5945-9B7E-7F4EFC51533F}" type="pres">
      <dgm:prSet presAssocID="{D55E25A0-BC16-4545-B076-1C6E157A2B49}" presName="linear" presStyleCnt="0">
        <dgm:presLayoutVars>
          <dgm:animLvl val="lvl"/>
          <dgm:resizeHandles val="exact"/>
        </dgm:presLayoutVars>
      </dgm:prSet>
      <dgm:spPr/>
    </dgm:pt>
    <dgm:pt modelId="{E19AF6BD-3F4C-2C45-9920-99CF6E83C02E}" type="pres">
      <dgm:prSet presAssocID="{531771DC-1C17-4B5A-AC94-0027E7D0A0C8}" presName="parentText" presStyleLbl="node1" presStyleIdx="0" presStyleCnt="5">
        <dgm:presLayoutVars>
          <dgm:chMax val="0"/>
          <dgm:bulletEnabled val="1"/>
        </dgm:presLayoutVars>
      </dgm:prSet>
      <dgm:spPr/>
    </dgm:pt>
    <dgm:pt modelId="{6D2B1F90-B268-C44C-BDBE-BCC86817D7A3}" type="pres">
      <dgm:prSet presAssocID="{41153EFF-FB28-421B-A03F-6113F0A7FC2D}" presName="spacer" presStyleCnt="0"/>
      <dgm:spPr/>
    </dgm:pt>
    <dgm:pt modelId="{E10F438F-42B2-5F46-B2B5-0B2440B78B71}" type="pres">
      <dgm:prSet presAssocID="{A42FE0F2-B8F7-426D-A8B5-C54B94C9A623}" presName="parentText" presStyleLbl="node1" presStyleIdx="1" presStyleCnt="5">
        <dgm:presLayoutVars>
          <dgm:chMax val="0"/>
          <dgm:bulletEnabled val="1"/>
        </dgm:presLayoutVars>
      </dgm:prSet>
      <dgm:spPr/>
    </dgm:pt>
    <dgm:pt modelId="{572E6B13-63E9-284F-8035-9F6A8B892825}" type="pres">
      <dgm:prSet presAssocID="{A0D8FED1-6D60-4BE0-B743-B9B603D8AD04}" presName="spacer" presStyleCnt="0"/>
      <dgm:spPr/>
    </dgm:pt>
    <dgm:pt modelId="{9F3B68EB-CFB4-1745-9496-332733514339}" type="pres">
      <dgm:prSet presAssocID="{48BB51E5-6DD4-4BF5-8F19-A9DE951F7962}" presName="parentText" presStyleLbl="node1" presStyleIdx="2" presStyleCnt="5">
        <dgm:presLayoutVars>
          <dgm:chMax val="0"/>
          <dgm:bulletEnabled val="1"/>
        </dgm:presLayoutVars>
      </dgm:prSet>
      <dgm:spPr/>
    </dgm:pt>
    <dgm:pt modelId="{495CE276-2EA3-1A4D-80EA-3C790AC0FC0C}" type="pres">
      <dgm:prSet presAssocID="{13B3AB62-C63B-4BEC-87A0-E640603BB26C}" presName="spacer" presStyleCnt="0"/>
      <dgm:spPr/>
    </dgm:pt>
    <dgm:pt modelId="{088B3AFD-A648-4E46-8EDC-D84DEC846421}" type="pres">
      <dgm:prSet presAssocID="{3B20DE7E-77B5-4F0E-88A1-D4A04EC1593E}" presName="parentText" presStyleLbl="node1" presStyleIdx="3" presStyleCnt="5">
        <dgm:presLayoutVars>
          <dgm:chMax val="0"/>
          <dgm:bulletEnabled val="1"/>
        </dgm:presLayoutVars>
      </dgm:prSet>
      <dgm:spPr/>
    </dgm:pt>
    <dgm:pt modelId="{8C0F8C7D-36CD-2B48-A267-E76207579D4C}" type="pres">
      <dgm:prSet presAssocID="{375E891A-154C-42B9-A5CC-74DB4A51B561}" presName="spacer" presStyleCnt="0"/>
      <dgm:spPr/>
    </dgm:pt>
    <dgm:pt modelId="{48786EB8-D4B6-7E4F-A05A-5608ED736766}" type="pres">
      <dgm:prSet presAssocID="{B042554E-A5E7-4982-A103-6093B055DA67}" presName="parentText" presStyleLbl="node1" presStyleIdx="4" presStyleCnt="5">
        <dgm:presLayoutVars>
          <dgm:chMax val="0"/>
          <dgm:bulletEnabled val="1"/>
        </dgm:presLayoutVars>
      </dgm:prSet>
      <dgm:spPr/>
    </dgm:pt>
  </dgm:ptLst>
  <dgm:cxnLst>
    <dgm:cxn modelId="{F3C3D412-992B-4D62-B636-245181F57DF5}" srcId="{D55E25A0-BC16-4545-B076-1C6E157A2B49}" destId="{A42FE0F2-B8F7-426D-A8B5-C54B94C9A623}" srcOrd="1" destOrd="0" parTransId="{10FDD945-37DA-4827-8095-4F3F52951607}" sibTransId="{A0D8FED1-6D60-4BE0-B743-B9B603D8AD04}"/>
    <dgm:cxn modelId="{2414F62F-F012-4447-BD05-A394E820E9D9}" srcId="{D55E25A0-BC16-4545-B076-1C6E157A2B49}" destId="{531771DC-1C17-4B5A-AC94-0027E7D0A0C8}" srcOrd="0" destOrd="0" parTransId="{0DCD3376-1B42-4BF6-A3D3-0A5D4AB49906}" sibTransId="{41153EFF-FB28-421B-A03F-6113F0A7FC2D}"/>
    <dgm:cxn modelId="{75A10A5A-A63D-AE49-89BE-82247EF9BFB4}" type="presOf" srcId="{A42FE0F2-B8F7-426D-A8B5-C54B94C9A623}" destId="{E10F438F-42B2-5F46-B2B5-0B2440B78B71}" srcOrd="0" destOrd="0" presId="urn:microsoft.com/office/officeart/2005/8/layout/vList2"/>
    <dgm:cxn modelId="{6AB3F866-3AC5-4C2B-AF5B-CB7A5F3BDB68}" srcId="{D55E25A0-BC16-4545-B076-1C6E157A2B49}" destId="{3B20DE7E-77B5-4F0E-88A1-D4A04EC1593E}" srcOrd="3" destOrd="0" parTransId="{FE49D468-0343-4D87-B9E1-354D6A693BEA}" sibTransId="{375E891A-154C-42B9-A5CC-74DB4A51B561}"/>
    <dgm:cxn modelId="{EE2364A6-A2E3-2E4D-A801-0CFE233734DF}" type="presOf" srcId="{D55E25A0-BC16-4545-B076-1C6E157A2B49}" destId="{7DC3D5F2-068F-5945-9B7E-7F4EFC51533F}" srcOrd="0" destOrd="0" presId="urn:microsoft.com/office/officeart/2005/8/layout/vList2"/>
    <dgm:cxn modelId="{7181A7A6-6C37-49AC-BEFA-7854D99E24FD}" srcId="{D55E25A0-BC16-4545-B076-1C6E157A2B49}" destId="{B042554E-A5E7-4982-A103-6093B055DA67}" srcOrd="4" destOrd="0" parTransId="{9DD93D8B-48FF-4EF3-8E18-15CDB7E051E8}" sibTransId="{EFB154E2-E2DA-4C16-A7EA-1E9FA77D9783}"/>
    <dgm:cxn modelId="{8337A6AE-400E-5344-B01B-B8CCE2597D6B}" type="presOf" srcId="{B042554E-A5E7-4982-A103-6093B055DA67}" destId="{48786EB8-D4B6-7E4F-A05A-5608ED736766}" srcOrd="0" destOrd="0" presId="urn:microsoft.com/office/officeart/2005/8/layout/vList2"/>
    <dgm:cxn modelId="{3A3539BB-9396-44F1-BE40-258D4E4ABCF7}" srcId="{D55E25A0-BC16-4545-B076-1C6E157A2B49}" destId="{48BB51E5-6DD4-4BF5-8F19-A9DE951F7962}" srcOrd="2" destOrd="0" parTransId="{714A19CE-44C8-44F4-A368-1BC7829B8CDE}" sibTransId="{13B3AB62-C63B-4BEC-87A0-E640603BB26C}"/>
    <dgm:cxn modelId="{32A32FBD-8EC6-CF4E-AC08-8BFB2B52D550}" type="presOf" srcId="{3B20DE7E-77B5-4F0E-88A1-D4A04EC1593E}" destId="{088B3AFD-A648-4E46-8EDC-D84DEC846421}" srcOrd="0" destOrd="0" presId="urn:microsoft.com/office/officeart/2005/8/layout/vList2"/>
    <dgm:cxn modelId="{728A0BED-57B2-8D44-8E05-1B973C45FB50}" type="presOf" srcId="{48BB51E5-6DD4-4BF5-8F19-A9DE951F7962}" destId="{9F3B68EB-CFB4-1745-9496-332733514339}" srcOrd="0" destOrd="0" presId="urn:microsoft.com/office/officeart/2005/8/layout/vList2"/>
    <dgm:cxn modelId="{2EE3F9FA-AE4D-174C-86AB-B7B5A08CB753}" type="presOf" srcId="{531771DC-1C17-4B5A-AC94-0027E7D0A0C8}" destId="{E19AF6BD-3F4C-2C45-9920-99CF6E83C02E}" srcOrd="0" destOrd="0" presId="urn:microsoft.com/office/officeart/2005/8/layout/vList2"/>
    <dgm:cxn modelId="{A337B870-74D6-AF4F-9C11-8B552DA4EC7E}" type="presParOf" srcId="{7DC3D5F2-068F-5945-9B7E-7F4EFC51533F}" destId="{E19AF6BD-3F4C-2C45-9920-99CF6E83C02E}" srcOrd="0" destOrd="0" presId="urn:microsoft.com/office/officeart/2005/8/layout/vList2"/>
    <dgm:cxn modelId="{7C160CEB-3741-4342-9435-5B0C962962C2}" type="presParOf" srcId="{7DC3D5F2-068F-5945-9B7E-7F4EFC51533F}" destId="{6D2B1F90-B268-C44C-BDBE-BCC86817D7A3}" srcOrd="1" destOrd="0" presId="urn:microsoft.com/office/officeart/2005/8/layout/vList2"/>
    <dgm:cxn modelId="{8541ED2D-9BF0-024F-9F4D-6F97AB16215D}" type="presParOf" srcId="{7DC3D5F2-068F-5945-9B7E-7F4EFC51533F}" destId="{E10F438F-42B2-5F46-B2B5-0B2440B78B71}" srcOrd="2" destOrd="0" presId="urn:microsoft.com/office/officeart/2005/8/layout/vList2"/>
    <dgm:cxn modelId="{17C3792C-BF10-8E46-93BD-A6A4AD435DDD}" type="presParOf" srcId="{7DC3D5F2-068F-5945-9B7E-7F4EFC51533F}" destId="{572E6B13-63E9-284F-8035-9F6A8B892825}" srcOrd="3" destOrd="0" presId="urn:microsoft.com/office/officeart/2005/8/layout/vList2"/>
    <dgm:cxn modelId="{8809C123-442A-7446-AE1E-3C118B143FB0}" type="presParOf" srcId="{7DC3D5F2-068F-5945-9B7E-7F4EFC51533F}" destId="{9F3B68EB-CFB4-1745-9496-332733514339}" srcOrd="4" destOrd="0" presId="urn:microsoft.com/office/officeart/2005/8/layout/vList2"/>
    <dgm:cxn modelId="{5BD4648E-42B5-3E47-8D22-74AF59D0FCF4}" type="presParOf" srcId="{7DC3D5F2-068F-5945-9B7E-7F4EFC51533F}" destId="{495CE276-2EA3-1A4D-80EA-3C790AC0FC0C}" srcOrd="5" destOrd="0" presId="urn:microsoft.com/office/officeart/2005/8/layout/vList2"/>
    <dgm:cxn modelId="{3504655F-68F8-7D4E-8C59-5A1D57F7F668}" type="presParOf" srcId="{7DC3D5F2-068F-5945-9B7E-7F4EFC51533F}" destId="{088B3AFD-A648-4E46-8EDC-D84DEC846421}" srcOrd="6" destOrd="0" presId="urn:microsoft.com/office/officeart/2005/8/layout/vList2"/>
    <dgm:cxn modelId="{4A78FA0A-A70E-6B4B-B79D-398FB8BFA7E5}" type="presParOf" srcId="{7DC3D5F2-068F-5945-9B7E-7F4EFC51533F}" destId="{8C0F8C7D-36CD-2B48-A267-E76207579D4C}" srcOrd="7" destOrd="0" presId="urn:microsoft.com/office/officeart/2005/8/layout/vList2"/>
    <dgm:cxn modelId="{75D2BE4A-F1BA-C747-BF51-BCE7DCECE80D}" type="presParOf" srcId="{7DC3D5F2-068F-5945-9B7E-7F4EFC51533F}" destId="{48786EB8-D4B6-7E4F-A05A-5608ED73676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AE648AF-8173-4EBE-93BC-EB095CE1169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179CA1B-0CAE-4018-8C36-28BD30CFADD1}">
      <dgm:prSet/>
      <dgm:spPr/>
      <dgm:t>
        <a:bodyPr/>
        <a:lstStyle/>
        <a:p>
          <a:pPr>
            <a:defRPr cap="all"/>
          </a:pPr>
          <a:r>
            <a:rPr lang="es-MX"/>
            <a:t>• </a:t>
          </a:r>
          <a:r>
            <a:rPr lang="es-MX" b="1"/>
            <a:t>Herramienta:</a:t>
          </a:r>
          <a:r>
            <a:rPr lang="es-MX"/>
            <a:t> Mentimeter con opciones múltiples</a:t>
          </a:r>
          <a:endParaRPr lang="en-US"/>
        </a:p>
      </dgm:t>
    </dgm:pt>
    <dgm:pt modelId="{FA45F26D-211F-4CE8-9517-B06C02469961}" type="parTrans" cxnId="{FF4A4976-8446-4140-B814-5FCE03489D3F}">
      <dgm:prSet/>
      <dgm:spPr/>
      <dgm:t>
        <a:bodyPr/>
        <a:lstStyle/>
        <a:p>
          <a:endParaRPr lang="en-US"/>
        </a:p>
      </dgm:t>
    </dgm:pt>
    <dgm:pt modelId="{A11EA1B1-697D-4805-B21E-93F940D02EDF}" type="sibTrans" cxnId="{FF4A4976-8446-4140-B814-5FCE03489D3F}">
      <dgm:prSet/>
      <dgm:spPr/>
      <dgm:t>
        <a:bodyPr/>
        <a:lstStyle/>
        <a:p>
          <a:endParaRPr lang="en-US"/>
        </a:p>
      </dgm:t>
    </dgm:pt>
    <dgm:pt modelId="{9C517BF9-7007-42F0-81FB-A2C1E4A4EA1F}">
      <dgm:prSet/>
      <dgm:spPr/>
      <dgm:t>
        <a:bodyPr/>
        <a:lstStyle/>
        <a:p>
          <a:pPr>
            <a:defRPr cap="all"/>
          </a:pPr>
          <a:r>
            <a:rPr lang="es-MX"/>
            <a:t>• </a:t>
          </a:r>
          <a:r>
            <a:rPr lang="es-MX" b="1"/>
            <a:t>Categorías:</a:t>
          </a:r>
          <a:r>
            <a:rPr lang="es-MX"/>
            <a:t> Más innovador, más práctico, mejor integración STEAM </a:t>
          </a:r>
          <a:endParaRPr lang="en-US"/>
        </a:p>
      </dgm:t>
    </dgm:pt>
    <dgm:pt modelId="{0494BFDF-6627-4116-8CC6-2827269E981A}" type="parTrans" cxnId="{231D2CDA-BBBB-48DC-93FC-7F8ECC149A99}">
      <dgm:prSet/>
      <dgm:spPr/>
      <dgm:t>
        <a:bodyPr/>
        <a:lstStyle/>
        <a:p>
          <a:endParaRPr lang="en-US"/>
        </a:p>
      </dgm:t>
    </dgm:pt>
    <dgm:pt modelId="{6AFD8F41-7936-45DB-8D7C-B5694C7925E1}" type="sibTrans" cxnId="{231D2CDA-BBBB-48DC-93FC-7F8ECC149A99}">
      <dgm:prSet/>
      <dgm:spPr/>
      <dgm:t>
        <a:bodyPr/>
        <a:lstStyle/>
        <a:p>
          <a:endParaRPr lang="en-US"/>
        </a:p>
      </dgm:t>
    </dgm:pt>
    <dgm:pt modelId="{DA6DA5D4-3BA1-401E-AC3A-5505E53E9D89}">
      <dgm:prSet/>
      <dgm:spPr/>
      <dgm:t>
        <a:bodyPr/>
        <a:lstStyle/>
        <a:p>
          <a:pPr>
            <a:defRPr cap="all"/>
          </a:pPr>
          <a:r>
            <a:rPr lang="es-MX"/>
            <a:t>• </a:t>
          </a:r>
          <a:r>
            <a:rPr lang="es-MX" b="1"/>
            <a:t>Regla:</a:t>
          </a:r>
          <a:r>
            <a:rPr lang="es-MX"/>
            <a:t> No pueden votar por su propio proyecto </a:t>
          </a:r>
          <a:endParaRPr lang="en-US"/>
        </a:p>
      </dgm:t>
    </dgm:pt>
    <dgm:pt modelId="{03D68A43-ED6D-4D96-90AB-14663F324F20}" type="parTrans" cxnId="{8E997DE7-A02C-447C-9CE9-D68A140BB50D}">
      <dgm:prSet/>
      <dgm:spPr/>
      <dgm:t>
        <a:bodyPr/>
        <a:lstStyle/>
        <a:p>
          <a:endParaRPr lang="en-US"/>
        </a:p>
      </dgm:t>
    </dgm:pt>
    <dgm:pt modelId="{8FD327E0-6B70-4264-A0C9-75168A191764}" type="sibTrans" cxnId="{8E997DE7-A02C-447C-9CE9-D68A140BB50D}">
      <dgm:prSet/>
      <dgm:spPr/>
      <dgm:t>
        <a:bodyPr/>
        <a:lstStyle/>
        <a:p>
          <a:endParaRPr lang="en-US"/>
        </a:p>
      </dgm:t>
    </dgm:pt>
    <dgm:pt modelId="{045AFB5A-5C5A-4C9A-8A30-7BB1963B9273}">
      <dgm:prSet/>
      <dgm:spPr/>
      <dgm:t>
        <a:bodyPr/>
        <a:lstStyle/>
        <a:p>
          <a:pPr>
            <a:defRPr cap="all"/>
          </a:pPr>
          <a:r>
            <a:rPr lang="es-MX"/>
            <a:t>• </a:t>
          </a:r>
          <a:r>
            <a:rPr lang="es-MX" b="1"/>
            <a:t>Objetivo:</a:t>
          </a:r>
          <a:r>
            <a:rPr lang="es-MX"/>
            <a:t> Reconocer diversidad de fortalezas</a:t>
          </a:r>
          <a:endParaRPr lang="en-US"/>
        </a:p>
      </dgm:t>
    </dgm:pt>
    <dgm:pt modelId="{E2A58C80-8082-43FC-B630-D6C3FEF6E27A}" type="parTrans" cxnId="{F9DB1F16-CF79-4491-83A4-77C5293D6E0B}">
      <dgm:prSet/>
      <dgm:spPr/>
      <dgm:t>
        <a:bodyPr/>
        <a:lstStyle/>
        <a:p>
          <a:endParaRPr lang="en-US"/>
        </a:p>
      </dgm:t>
    </dgm:pt>
    <dgm:pt modelId="{76285FE9-EA73-4C7B-8FD6-C36D54458838}" type="sibTrans" cxnId="{F9DB1F16-CF79-4491-83A4-77C5293D6E0B}">
      <dgm:prSet/>
      <dgm:spPr/>
      <dgm:t>
        <a:bodyPr/>
        <a:lstStyle/>
        <a:p>
          <a:endParaRPr lang="en-US"/>
        </a:p>
      </dgm:t>
    </dgm:pt>
    <dgm:pt modelId="{C7E0B2B0-9489-4E0A-95CC-3BD9132924E2}">
      <dgm:prSet/>
      <dgm:spPr/>
      <dgm:t>
        <a:bodyPr/>
        <a:lstStyle/>
        <a:p>
          <a:pPr>
            <a:defRPr cap="all"/>
          </a:pPr>
          <a:r>
            <a:rPr lang="es-MX"/>
            <a:t>• </a:t>
          </a:r>
          <a:r>
            <a:rPr lang="es-MX" b="1"/>
            <a:t>Premios:</a:t>
          </a:r>
          <a:r>
            <a:rPr lang="es-MX"/>
            <a:t> Reconocimiento público y recursos adicionales</a:t>
          </a:r>
          <a:endParaRPr lang="en-US"/>
        </a:p>
      </dgm:t>
    </dgm:pt>
    <dgm:pt modelId="{29E9AAF1-622F-477B-8546-A50679C3B953}" type="parTrans" cxnId="{C9ED3E01-82F0-47AE-B0B9-E1968472A936}">
      <dgm:prSet/>
      <dgm:spPr/>
      <dgm:t>
        <a:bodyPr/>
        <a:lstStyle/>
        <a:p>
          <a:endParaRPr lang="en-US"/>
        </a:p>
      </dgm:t>
    </dgm:pt>
    <dgm:pt modelId="{019141A2-814B-49C6-B736-83F60B30B4A1}" type="sibTrans" cxnId="{C9ED3E01-82F0-47AE-B0B9-E1968472A936}">
      <dgm:prSet/>
      <dgm:spPr/>
      <dgm:t>
        <a:bodyPr/>
        <a:lstStyle/>
        <a:p>
          <a:endParaRPr lang="en-US"/>
        </a:p>
      </dgm:t>
    </dgm:pt>
    <dgm:pt modelId="{992C5EDE-6CA1-4578-AD02-A134E6E41456}" type="pres">
      <dgm:prSet presAssocID="{4AE648AF-8173-4EBE-93BC-EB095CE11694}" presName="root" presStyleCnt="0">
        <dgm:presLayoutVars>
          <dgm:dir/>
          <dgm:resizeHandles val="exact"/>
        </dgm:presLayoutVars>
      </dgm:prSet>
      <dgm:spPr/>
    </dgm:pt>
    <dgm:pt modelId="{544EF9F7-9EED-4F20-AD88-64AEF01E4296}" type="pres">
      <dgm:prSet presAssocID="{A179CA1B-0CAE-4018-8C36-28BD30CFADD1}" presName="compNode" presStyleCnt="0"/>
      <dgm:spPr/>
    </dgm:pt>
    <dgm:pt modelId="{C78F274B-68F5-4FFB-B6FD-347C5AE93932}" type="pres">
      <dgm:prSet presAssocID="{A179CA1B-0CAE-4018-8C36-28BD30CFADD1}" presName="iconBgRect" presStyleLbl="bgShp" presStyleIdx="0" presStyleCnt="5"/>
      <dgm:spPr>
        <a:prstGeom prst="round2DiagRect">
          <a:avLst>
            <a:gd name="adj1" fmla="val 29727"/>
            <a:gd name="adj2" fmla="val 0"/>
          </a:avLst>
        </a:prstGeom>
      </dgm:spPr>
    </dgm:pt>
    <dgm:pt modelId="{32AF4E67-B8F6-4E42-9623-6EC1323AE8AC}" type="pres">
      <dgm:prSet presAssocID="{A179CA1B-0CAE-4018-8C36-28BD30CFADD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cket knife"/>
        </a:ext>
      </dgm:extLst>
    </dgm:pt>
    <dgm:pt modelId="{1ED848B9-C49C-4DAF-B050-21DFDEFEBDA6}" type="pres">
      <dgm:prSet presAssocID="{A179CA1B-0CAE-4018-8C36-28BD30CFADD1}" presName="spaceRect" presStyleCnt="0"/>
      <dgm:spPr/>
    </dgm:pt>
    <dgm:pt modelId="{AE07FDBA-F788-4F6B-98E4-E07F21902CAB}" type="pres">
      <dgm:prSet presAssocID="{A179CA1B-0CAE-4018-8C36-28BD30CFADD1}" presName="textRect" presStyleLbl="revTx" presStyleIdx="0" presStyleCnt="5">
        <dgm:presLayoutVars>
          <dgm:chMax val="1"/>
          <dgm:chPref val="1"/>
        </dgm:presLayoutVars>
      </dgm:prSet>
      <dgm:spPr/>
    </dgm:pt>
    <dgm:pt modelId="{D4F35BDB-DE1B-47E2-ABB0-4624C6173086}" type="pres">
      <dgm:prSet presAssocID="{A11EA1B1-697D-4805-B21E-93F940D02EDF}" presName="sibTrans" presStyleCnt="0"/>
      <dgm:spPr/>
    </dgm:pt>
    <dgm:pt modelId="{9324E02C-570C-45C9-AE08-2324571F73C8}" type="pres">
      <dgm:prSet presAssocID="{9C517BF9-7007-42F0-81FB-A2C1E4A4EA1F}" presName="compNode" presStyleCnt="0"/>
      <dgm:spPr/>
    </dgm:pt>
    <dgm:pt modelId="{67FD2F7F-EF0B-4DB4-AA90-5ECCDD8AA377}" type="pres">
      <dgm:prSet presAssocID="{9C517BF9-7007-42F0-81FB-A2C1E4A4EA1F}" presName="iconBgRect" presStyleLbl="bgShp" presStyleIdx="1" presStyleCnt="5"/>
      <dgm:spPr>
        <a:prstGeom prst="round2DiagRect">
          <a:avLst>
            <a:gd name="adj1" fmla="val 29727"/>
            <a:gd name="adj2" fmla="val 0"/>
          </a:avLst>
        </a:prstGeom>
      </dgm:spPr>
    </dgm:pt>
    <dgm:pt modelId="{A937FF9D-B24B-4634-8D89-5C094D9C7695}" type="pres">
      <dgm:prSet presAssocID="{9C517BF9-7007-42F0-81FB-A2C1E4A4EA1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granajes"/>
        </a:ext>
      </dgm:extLst>
    </dgm:pt>
    <dgm:pt modelId="{DE519108-5316-4A95-B1F0-B2B17F3645B6}" type="pres">
      <dgm:prSet presAssocID="{9C517BF9-7007-42F0-81FB-A2C1E4A4EA1F}" presName="spaceRect" presStyleCnt="0"/>
      <dgm:spPr/>
    </dgm:pt>
    <dgm:pt modelId="{FB650C20-60D8-448F-8687-6BB5BEF495F3}" type="pres">
      <dgm:prSet presAssocID="{9C517BF9-7007-42F0-81FB-A2C1E4A4EA1F}" presName="textRect" presStyleLbl="revTx" presStyleIdx="1" presStyleCnt="5">
        <dgm:presLayoutVars>
          <dgm:chMax val="1"/>
          <dgm:chPref val="1"/>
        </dgm:presLayoutVars>
      </dgm:prSet>
      <dgm:spPr/>
    </dgm:pt>
    <dgm:pt modelId="{B221E625-F15E-467A-A9FB-B92CE47A66B2}" type="pres">
      <dgm:prSet presAssocID="{6AFD8F41-7936-45DB-8D7C-B5694C7925E1}" presName="sibTrans" presStyleCnt="0"/>
      <dgm:spPr/>
    </dgm:pt>
    <dgm:pt modelId="{18A07F61-1A8E-47E2-B116-F02F3171B5B7}" type="pres">
      <dgm:prSet presAssocID="{DA6DA5D4-3BA1-401E-AC3A-5505E53E9D89}" presName="compNode" presStyleCnt="0"/>
      <dgm:spPr/>
    </dgm:pt>
    <dgm:pt modelId="{795B6213-EA3E-4DC2-B74B-38DA0A0E6D08}" type="pres">
      <dgm:prSet presAssocID="{DA6DA5D4-3BA1-401E-AC3A-5505E53E9D89}" presName="iconBgRect" presStyleLbl="bgShp" presStyleIdx="2" presStyleCnt="5"/>
      <dgm:spPr>
        <a:prstGeom prst="round2DiagRect">
          <a:avLst>
            <a:gd name="adj1" fmla="val 29727"/>
            <a:gd name="adj2" fmla="val 0"/>
          </a:avLst>
        </a:prstGeom>
      </dgm:spPr>
    </dgm:pt>
    <dgm:pt modelId="{C126D639-6C36-4F64-898A-4F56D0FD92ED}" type="pres">
      <dgm:prSet presAssocID="{DA6DA5D4-3BA1-401E-AC3A-5505E53E9D8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rona"/>
        </a:ext>
      </dgm:extLst>
    </dgm:pt>
    <dgm:pt modelId="{AFA91326-47F2-4F0D-BFE7-A43CFE9093A8}" type="pres">
      <dgm:prSet presAssocID="{DA6DA5D4-3BA1-401E-AC3A-5505E53E9D89}" presName="spaceRect" presStyleCnt="0"/>
      <dgm:spPr/>
    </dgm:pt>
    <dgm:pt modelId="{36749F80-E337-4A2E-AD4F-483A33D39D01}" type="pres">
      <dgm:prSet presAssocID="{DA6DA5D4-3BA1-401E-AC3A-5505E53E9D89}" presName="textRect" presStyleLbl="revTx" presStyleIdx="2" presStyleCnt="5">
        <dgm:presLayoutVars>
          <dgm:chMax val="1"/>
          <dgm:chPref val="1"/>
        </dgm:presLayoutVars>
      </dgm:prSet>
      <dgm:spPr/>
    </dgm:pt>
    <dgm:pt modelId="{59994804-611E-43B8-B7F9-920821836ECB}" type="pres">
      <dgm:prSet presAssocID="{8FD327E0-6B70-4264-A0C9-75168A191764}" presName="sibTrans" presStyleCnt="0"/>
      <dgm:spPr/>
    </dgm:pt>
    <dgm:pt modelId="{9F405BCC-C586-4BD6-8C94-924645AF2DDD}" type="pres">
      <dgm:prSet presAssocID="{045AFB5A-5C5A-4C9A-8A30-7BB1963B9273}" presName="compNode" presStyleCnt="0"/>
      <dgm:spPr/>
    </dgm:pt>
    <dgm:pt modelId="{42BAEFC9-0C42-4CEC-884E-F3CC31A58879}" type="pres">
      <dgm:prSet presAssocID="{045AFB5A-5C5A-4C9A-8A30-7BB1963B9273}" presName="iconBgRect" presStyleLbl="bgShp" presStyleIdx="3" presStyleCnt="5"/>
      <dgm:spPr>
        <a:prstGeom prst="round2DiagRect">
          <a:avLst>
            <a:gd name="adj1" fmla="val 29727"/>
            <a:gd name="adj2" fmla="val 0"/>
          </a:avLst>
        </a:prstGeom>
      </dgm:spPr>
    </dgm:pt>
    <dgm:pt modelId="{19F70312-571D-46D8-BCD4-C8CA475E9F04}" type="pres">
      <dgm:prSet presAssocID="{045AFB5A-5C5A-4C9A-8A30-7BB1963B927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ana"/>
        </a:ext>
      </dgm:extLst>
    </dgm:pt>
    <dgm:pt modelId="{03E937CA-052D-4F89-B7C9-CCFAC7B0C476}" type="pres">
      <dgm:prSet presAssocID="{045AFB5A-5C5A-4C9A-8A30-7BB1963B9273}" presName="spaceRect" presStyleCnt="0"/>
      <dgm:spPr/>
    </dgm:pt>
    <dgm:pt modelId="{A5F007F4-757D-4E39-B94A-177ED37D9135}" type="pres">
      <dgm:prSet presAssocID="{045AFB5A-5C5A-4C9A-8A30-7BB1963B9273}" presName="textRect" presStyleLbl="revTx" presStyleIdx="3" presStyleCnt="5">
        <dgm:presLayoutVars>
          <dgm:chMax val="1"/>
          <dgm:chPref val="1"/>
        </dgm:presLayoutVars>
      </dgm:prSet>
      <dgm:spPr/>
    </dgm:pt>
    <dgm:pt modelId="{052FC995-FB92-4275-9D97-2483443B9D7E}" type="pres">
      <dgm:prSet presAssocID="{76285FE9-EA73-4C7B-8FD6-C36D54458838}" presName="sibTrans" presStyleCnt="0"/>
      <dgm:spPr/>
    </dgm:pt>
    <dgm:pt modelId="{39CD743D-146B-451F-A64A-0581B6B7C354}" type="pres">
      <dgm:prSet presAssocID="{C7E0B2B0-9489-4E0A-95CC-3BD9132924E2}" presName="compNode" presStyleCnt="0"/>
      <dgm:spPr/>
    </dgm:pt>
    <dgm:pt modelId="{354FF1AA-7367-4D0F-9B01-652D20C332B4}" type="pres">
      <dgm:prSet presAssocID="{C7E0B2B0-9489-4E0A-95CC-3BD9132924E2}" presName="iconBgRect" presStyleLbl="bgShp" presStyleIdx="4" presStyleCnt="5"/>
      <dgm:spPr>
        <a:prstGeom prst="round2DiagRect">
          <a:avLst>
            <a:gd name="adj1" fmla="val 29727"/>
            <a:gd name="adj2" fmla="val 0"/>
          </a:avLst>
        </a:prstGeom>
      </dgm:spPr>
    </dgm:pt>
    <dgm:pt modelId="{34801D22-0EE9-47EA-8E57-6B81B54777C4}" type="pres">
      <dgm:prSet presAssocID="{C7E0B2B0-9489-4E0A-95CC-3BD9132924E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inta"/>
        </a:ext>
      </dgm:extLst>
    </dgm:pt>
    <dgm:pt modelId="{2FEE4F0D-0D3A-4F15-A056-E38450D5DA10}" type="pres">
      <dgm:prSet presAssocID="{C7E0B2B0-9489-4E0A-95CC-3BD9132924E2}" presName="spaceRect" presStyleCnt="0"/>
      <dgm:spPr/>
    </dgm:pt>
    <dgm:pt modelId="{27D6E1FB-A565-4C18-B1AE-D2A5D12817D1}" type="pres">
      <dgm:prSet presAssocID="{C7E0B2B0-9489-4E0A-95CC-3BD9132924E2}" presName="textRect" presStyleLbl="revTx" presStyleIdx="4" presStyleCnt="5">
        <dgm:presLayoutVars>
          <dgm:chMax val="1"/>
          <dgm:chPref val="1"/>
        </dgm:presLayoutVars>
      </dgm:prSet>
      <dgm:spPr/>
    </dgm:pt>
  </dgm:ptLst>
  <dgm:cxnLst>
    <dgm:cxn modelId="{C9ED3E01-82F0-47AE-B0B9-E1968472A936}" srcId="{4AE648AF-8173-4EBE-93BC-EB095CE11694}" destId="{C7E0B2B0-9489-4E0A-95CC-3BD9132924E2}" srcOrd="4" destOrd="0" parTransId="{29E9AAF1-622F-477B-8546-A50679C3B953}" sibTransId="{019141A2-814B-49C6-B736-83F60B30B4A1}"/>
    <dgm:cxn modelId="{F9DB1F16-CF79-4491-83A4-77C5293D6E0B}" srcId="{4AE648AF-8173-4EBE-93BC-EB095CE11694}" destId="{045AFB5A-5C5A-4C9A-8A30-7BB1963B9273}" srcOrd="3" destOrd="0" parTransId="{E2A58C80-8082-43FC-B630-D6C3FEF6E27A}" sibTransId="{76285FE9-EA73-4C7B-8FD6-C36D54458838}"/>
    <dgm:cxn modelId="{38892318-B711-4EB3-A894-1D41C7A39C69}" type="presOf" srcId="{4AE648AF-8173-4EBE-93BC-EB095CE11694}" destId="{992C5EDE-6CA1-4578-AD02-A134E6E41456}" srcOrd="0" destOrd="0" presId="urn:microsoft.com/office/officeart/2018/5/layout/IconLeafLabelList"/>
    <dgm:cxn modelId="{A4E5974A-A530-4A36-BA21-CE97F8640C53}" type="presOf" srcId="{DA6DA5D4-3BA1-401E-AC3A-5505E53E9D89}" destId="{36749F80-E337-4A2E-AD4F-483A33D39D01}" srcOrd="0" destOrd="0" presId="urn:microsoft.com/office/officeart/2018/5/layout/IconLeafLabelList"/>
    <dgm:cxn modelId="{F5E4FE73-D2B9-4BA3-8254-26DEA3D9EE77}" type="presOf" srcId="{A179CA1B-0CAE-4018-8C36-28BD30CFADD1}" destId="{AE07FDBA-F788-4F6B-98E4-E07F21902CAB}" srcOrd="0" destOrd="0" presId="urn:microsoft.com/office/officeart/2018/5/layout/IconLeafLabelList"/>
    <dgm:cxn modelId="{FF4A4976-8446-4140-B814-5FCE03489D3F}" srcId="{4AE648AF-8173-4EBE-93BC-EB095CE11694}" destId="{A179CA1B-0CAE-4018-8C36-28BD30CFADD1}" srcOrd="0" destOrd="0" parTransId="{FA45F26D-211F-4CE8-9517-B06C02469961}" sibTransId="{A11EA1B1-697D-4805-B21E-93F940D02EDF}"/>
    <dgm:cxn modelId="{71ABDA8E-3EBF-4970-9511-88D0D9415EAD}" type="presOf" srcId="{045AFB5A-5C5A-4C9A-8A30-7BB1963B9273}" destId="{A5F007F4-757D-4E39-B94A-177ED37D9135}" srcOrd="0" destOrd="0" presId="urn:microsoft.com/office/officeart/2018/5/layout/IconLeafLabelList"/>
    <dgm:cxn modelId="{0039E8D6-0B36-4E46-BD05-06CD6781366F}" type="presOf" srcId="{9C517BF9-7007-42F0-81FB-A2C1E4A4EA1F}" destId="{FB650C20-60D8-448F-8687-6BB5BEF495F3}" srcOrd="0" destOrd="0" presId="urn:microsoft.com/office/officeart/2018/5/layout/IconLeafLabelList"/>
    <dgm:cxn modelId="{231D2CDA-BBBB-48DC-93FC-7F8ECC149A99}" srcId="{4AE648AF-8173-4EBE-93BC-EB095CE11694}" destId="{9C517BF9-7007-42F0-81FB-A2C1E4A4EA1F}" srcOrd="1" destOrd="0" parTransId="{0494BFDF-6627-4116-8CC6-2827269E981A}" sibTransId="{6AFD8F41-7936-45DB-8D7C-B5694C7925E1}"/>
    <dgm:cxn modelId="{8E997DE7-A02C-447C-9CE9-D68A140BB50D}" srcId="{4AE648AF-8173-4EBE-93BC-EB095CE11694}" destId="{DA6DA5D4-3BA1-401E-AC3A-5505E53E9D89}" srcOrd="2" destOrd="0" parTransId="{03D68A43-ED6D-4D96-90AB-14663F324F20}" sibTransId="{8FD327E0-6B70-4264-A0C9-75168A191764}"/>
    <dgm:cxn modelId="{DE8A79F8-F2A3-4D8A-8BD3-F9551FACB019}" type="presOf" srcId="{C7E0B2B0-9489-4E0A-95CC-3BD9132924E2}" destId="{27D6E1FB-A565-4C18-B1AE-D2A5D12817D1}" srcOrd="0" destOrd="0" presId="urn:microsoft.com/office/officeart/2018/5/layout/IconLeafLabelList"/>
    <dgm:cxn modelId="{24383F64-85F6-4B07-90C0-5FFE016C7814}" type="presParOf" srcId="{992C5EDE-6CA1-4578-AD02-A134E6E41456}" destId="{544EF9F7-9EED-4F20-AD88-64AEF01E4296}" srcOrd="0" destOrd="0" presId="urn:microsoft.com/office/officeart/2018/5/layout/IconLeafLabelList"/>
    <dgm:cxn modelId="{321E6AE1-5A52-490E-B9C1-78607C92A666}" type="presParOf" srcId="{544EF9F7-9EED-4F20-AD88-64AEF01E4296}" destId="{C78F274B-68F5-4FFB-B6FD-347C5AE93932}" srcOrd="0" destOrd="0" presId="urn:microsoft.com/office/officeart/2018/5/layout/IconLeafLabelList"/>
    <dgm:cxn modelId="{4E004C4F-BE8E-42E4-8083-F6AF5D3D61F6}" type="presParOf" srcId="{544EF9F7-9EED-4F20-AD88-64AEF01E4296}" destId="{32AF4E67-B8F6-4E42-9623-6EC1323AE8AC}" srcOrd="1" destOrd="0" presId="urn:microsoft.com/office/officeart/2018/5/layout/IconLeafLabelList"/>
    <dgm:cxn modelId="{F8750E95-742D-4549-8191-B96C3EB3EBB8}" type="presParOf" srcId="{544EF9F7-9EED-4F20-AD88-64AEF01E4296}" destId="{1ED848B9-C49C-4DAF-B050-21DFDEFEBDA6}" srcOrd="2" destOrd="0" presId="urn:microsoft.com/office/officeart/2018/5/layout/IconLeafLabelList"/>
    <dgm:cxn modelId="{E3E17CF6-D428-4F58-9C97-14B9BB5B664A}" type="presParOf" srcId="{544EF9F7-9EED-4F20-AD88-64AEF01E4296}" destId="{AE07FDBA-F788-4F6B-98E4-E07F21902CAB}" srcOrd="3" destOrd="0" presId="urn:microsoft.com/office/officeart/2018/5/layout/IconLeafLabelList"/>
    <dgm:cxn modelId="{ACCF0752-559A-4627-97C0-2B17F617339A}" type="presParOf" srcId="{992C5EDE-6CA1-4578-AD02-A134E6E41456}" destId="{D4F35BDB-DE1B-47E2-ABB0-4624C6173086}" srcOrd="1" destOrd="0" presId="urn:microsoft.com/office/officeart/2018/5/layout/IconLeafLabelList"/>
    <dgm:cxn modelId="{2195B84A-C98D-4F88-99BB-89AC6E51DF03}" type="presParOf" srcId="{992C5EDE-6CA1-4578-AD02-A134E6E41456}" destId="{9324E02C-570C-45C9-AE08-2324571F73C8}" srcOrd="2" destOrd="0" presId="urn:microsoft.com/office/officeart/2018/5/layout/IconLeafLabelList"/>
    <dgm:cxn modelId="{279E8EF2-598F-4792-B706-9621364580F8}" type="presParOf" srcId="{9324E02C-570C-45C9-AE08-2324571F73C8}" destId="{67FD2F7F-EF0B-4DB4-AA90-5ECCDD8AA377}" srcOrd="0" destOrd="0" presId="urn:microsoft.com/office/officeart/2018/5/layout/IconLeafLabelList"/>
    <dgm:cxn modelId="{0971CE60-026A-4503-80EA-78A1066C6A48}" type="presParOf" srcId="{9324E02C-570C-45C9-AE08-2324571F73C8}" destId="{A937FF9D-B24B-4634-8D89-5C094D9C7695}" srcOrd="1" destOrd="0" presId="urn:microsoft.com/office/officeart/2018/5/layout/IconLeafLabelList"/>
    <dgm:cxn modelId="{4621AEDA-D26F-4A92-A7C1-419B0CBF9FD9}" type="presParOf" srcId="{9324E02C-570C-45C9-AE08-2324571F73C8}" destId="{DE519108-5316-4A95-B1F0-B2B17F3645B6}" srcOrd="2" destOrd="0" presId="urn:microsoft.com/office/officeart/2018/5/layout/IconLeafLabelList"/>
    <dgm:cxn modelId="{4D96A1CE-D058-47E2-AC1B-B84690538B3B}" type="presParOf" srcId="{9324E02C-570C-45C9-AE08-2324571F73C8}" destId="{FB650C20-60D8-448F-8687-6BB5BEF495F3}" srcOrd="3" destOrd="0" presId="urn:microsoft.com/office/officeart/2018/5/layout/IconLeafLabelList"/>
    <dgm:cxn modelId="{C16B8419-21AC-46EA-848F-06210E509301}" type="presParOf" srcId="{992C5EDE-6CA1-4578-AD02-A134E6E41456}" destId="{B221E625-F15E-467A-A9FB-B92CE47A66B2}" srcOrd="3" destOrd="0" presId="urn:microsoft.com/office/officeart/2018/5/layout/IconLeafLabelList"/>
    <dgm:cxn modelId="{FA119639-7DE5-4645-8842-F6B85C2D64F6}" type="presParOf" srcId="{992C5EDE-6CA1-4578-AD02-A134E6E41456}" destId="{18A07F61-1A8E-47E2-B116-F02F3171B5B7}" srcOrd="4" destOrd="0" presId="urn:microsoft.com/office/officeart/2018/5/layout/IconLeafLabelList"/>
    <dgm:cxn modelId="{D94376CA-6F0E-448D-A438-EFB1BC973862}" type="presParOf" srcId="{18A07F61-1A8E-47E2-B116-F02F3171B5B7}" destId="{795B6213-EA3E-4DC2-B74B-38DA0A0E6D08}" srcOrd="0" destOrd="0" presId="urn:microsoft.com/office/officeart/2018/5/layout/IconLeafLabelList"/>
    <dgm:cxn modelId="{64A3CDB5-A1DA-4612-A9A2-E4862C06A45B}" type="presParOf" srcId="{18A07F61-1A8E-47E2-B116-F02F3171B5B7}" destId="{C126D639-6C36-4F64-898A-4F56D0FD92ED}" srcOrd="1" destOrd="0" presId="urn:microsoft.com/office/officeart/2018/5/layout/IconLeafLabelList"/>
    <dgm:cxn modelId="{AC92C451-FA09-4ECE-9EE4-686D4A64DAD0}" type="presParOf" srcId="{18A07F61-1A8E-47E2-B116-F02F3171B5B7}" destId="{AFA91326-47F2-4F0D-BFE7-A43CFE9093A8}" srcOrd="2" destOrd="0" presId="urn:microsoft.com/office/officeart/2018/5/layout/IconLeafLabelList"/>
    <dgm:cxn modelId="{BB5CCBD5-5749-4512-8AF3-5B7D739741FE}" type="presParOf" srcId="{18A07F61-1A8E-47E2-B116-F02F3171B5B7}" destId="{36749F80-E337-4A2E-AD4F-483A33D39D01}" srcOrd="3" destOrd="0" presId="urn:microsoft.com/office/officeart/2018/5/layout/IconLeafLabelList"/>
    <dgm:cxn modelId="{63688B61-01B3-4878-8336-8629090E750D}" type="presParOf" srcId="{992C5EDE-6CA1-4578-AD02-A134E6E41456}" destId="{59994804-611E-43B8-B7F9-920821836ECB}" srcOrd="5" destOrd="0" presId="urn:microsoft.com/office/officeart/2018/5/layout/IconLeafLabelList"/>
    <dgm:cxn modelId="{4202EAC5-0796-46D1-9BC9-A9AE57D2D7FC}" type="presParOf" srcId="{992C5EDE-6CA1-4578-AD02-A134E6E41456}" destId="{9F405BCC-C586-4BD6-8C94-924645AF2DDD}" srcOrd="6" destOrd="0" presId="urn:microsoft.com/office/officeart/2018/5/layout/IconLeafLabelList"/>
    <dgm:cxn modelId="{E549B8AB-A887-44EF-8821-BD11203DA8D1}" type="presParOf" srcId="{9F405BCC-C586-4BD6-8C94-924645AF2DDD}" destId="{42BAEFC9-0C42-4CEC-884E-F3CC31A58879}" srcOrd="0" destOrd="0" presId="urn:microsoft.com/office/officeart/2018/5/layout/IconLeafLabelList"/>
    <dgm:cxn modelId="{CC8828E7-DD55-4FFD-AA77-AF6A0604E8F8}" type="presParOf" srcId="{9F405BCC-C586-4BD6-8C94-924645AF2DDD}" destId="{19F70312-571D-46D8-BCD4-C8CA475E9F04}" srcOrd="1" destOrd="0" presId="urn:microsoft.com/office/officeart/2018/5/layout/IconLeafLabelList"/>
    <dgm:cxn modelId="{F4D3134F-7F42-4AEB-93AA-D4BB1DD1ECE0}" type="presParOf" srcId="{9F405BCC-C586-4BD6-8C94-924645AF2DDD}" destId="{03E937CA-052D-4F89-B7C9-CCFAC7B0C476}" srcOrd="2" destOrd="0" presId="urn:microsoft.com/office/officeart/2018/5/layout/IconLeafLabelList"/>
    <dgm:cxn modelId="{96A0C4E1-18DE-4E0D-8854-0CC1C4233ADA}" type="presParOf" srcId="{9F405BCC-C586-4BD6-8C94-924645AF2DDD}" destId="{A5F007F4-757D-4E39-B94A-177ED37D9135}" srcOrd="3" destOrd="0" presId="urn:microsoft.com/office/officeart/2018/5/layout/IconLeafLabelList"/>
    <dgm:cxn modelId="{DFCFC21D-6375-4A7F-8854-60B99CDEBCED}" type="presParOf" srcId="{992C5EDE-6CA1-4578-AD02-A134E6E41456}" destId="{052FC995-FB92-4275-9D97-2483443B9D7E}" srcOrd="7" destOrd="0" presId="urn:microsoft.com/office/officeart/2018/5/layout/IconLeafLabelList"/>
    <dgm:cxn modelId="{B2EB2111-60FA-4E7E-AA17-54EAFC4062B7}" type="presParOf" srcId="{992C5EDE-6CA1-4578-AD02-A134E6E41456}" destId="{39CD743D-146B-451F-A64A-0581B6B7C354}" srcOrd="8" destOrd="0" presId="urn:microsoft.com/office/officeart/2018/5/layout/IconLeafLabelList"/>
    <dgm:cxn modelId="{0F13CB63-DF79-4766-ACD6-3198FBA48E6F}" type="presParOf" srcId="{39CD743D-146B-451F-A64A-0581B6B7C354}" destId="{354FF1AA-7367-4D0F-9B01-652D20C332B4}" srcOrd="0" destOrd="0" presId="urn:microsoft.com/office/officeart/2018/5/layout/IconLeafLabelList"/>
    <dgm:cxn modelId="{49E5C5EA-5801-463E-8B57-2FAB76266C90}" type="presParOf" srcId="{39CD743D-146B-451F-A64A-0581B6B7C354}" destId="{34801D22-0EE9-47EA-8E57-6B81B54777C4}" srcOrd="1" destOrd="0" presId="urn:microsoft.com/office/officeart/2018/5/layout/IconLeafLabelList"/>
    <dgm:cxn modelId="{DEE02923-02F1-40C2-9AA4-8B4CF57A1FD1}" type="presParOf" srcId="{39CD743D-146B-451F-A64A-0581B6B7C354}" destId="{2FEE4F0D-0D3A-4F15-A056-E38450D5DA10}" srcOrd="2" destOrd="0" presId="urn:microsoft.com/office/officeart/2018/5/layout/IconLeafLabelList"/>
    <dgm:cxn modelId="{FF21C814-DAC7-4BA1-9D6E-FB1B29308471}" type="presParOf" srcId="{39CD743D-146B-451F-A64A-0581B6B7C354}" destId="{27D6E1FB-A565-4C18-B1AE-D2A5D12817D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6717C67-6EC3-47F8-BCFA-A575489DD33E}"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FBE50945-4D17-416B-86F4-764C2F5C33FE}">
      <dgm:prSet/>
      <dgm:spPr/>
      <dgm:t>
        <a:bodyPr/>
        <a:lstStyle/>
        <a:p>
          <a:r>
            <a:rPr lang="es-MX"/>
            <a:t>• </a:t>
          </a:r>
          <a:r>
            <a:rPr lang="es-MX" b="1"/>
            <a:t>Herramienta:</a:t>
          </a:r>
          <a:r>
            <a:rPr lang="es-MX"/>
            <a:t> Padlet personal </a:t>
          </a:r>
          <a:endParaRPr lang="en-US"/>
        </a:p>
      </dgm:t>
    </dgm:pt>
    <dgm:pt modelId="{48008D4D-81B0-4727-B5C9-AD6FE810392C}" type="parTrans" cxnId="{FBF893A8-CE03-41E3-A556-BE9C93BF752C}">
      <dgm:prSet/>
      <dgm:spPr/>
      <dgm:t>
        <a:bodyPr/>
        <a:lstStyle/>
        <a:p>
          <a:endParaRPr lang="en-US"/>
        </a:p>
      </dgm:t>
    </dgm:pt>
    <dgm:pt modelId="{94D90099-70D6-4068-B417-303B624045A3}" type="sibTrans" cxnId="{FBF893A8-CE03-41E3-A556-BE9C93BF752C}">
      <dgm:prSet/>
      <dgm:spPr/>
      <dgm:t>
        <a:bodyPr/>
        <a:lstStyle/>
        <a:p>
          <a:endParaRPr lang="en-US"/>
        </a:p>
      </dgm:t>
    </dgm:pt>
    <dgm:pt modelId="{F97E5F9E-5A48-4DF2-8EFE-F933A465A07B}">
      <dgm:prSet/>
      <dgm:spPr/>
      <dgm:t>
        <a:bodyPr/>
        <a:lstStyle/>
        <a:p>
          <a:r>
            <a:rPr lang="es-MX"/>
            <a:t>• </a:t>
          </a:r>
          <a:r>
            <a:rPr lang="es-MX" b="1"/>
            <a:t>Preguntas guía:</a:t>
          </a:r>
          <a:r>
            <a:rPr lang="es-MX"/>
            <a:t> ¿Qué aprendí? ¿Qué me sorprendió? ¿Qué implementaré? </a:t>
          </a:r>
          <a:endParaRPr lang="en-US"/>
        </a:p>
      </dgm:t>
    </dgm:pt>
    <dgm:pt modelId="{3759E2F0-1506-44F9-939C-359FC886CC90}" type="parTrans" cxnId="{F8ED12D6-DFA9-465E-B117-F20E4E6A3A5B}">
      <dgm:prSet/>
      <dgm:spPr/>
      <dgm:t>
        <a:bodyPr/>
        <a:lstStyle/>
        <a:p>
          <a:endParaRPr lang="en-US"/>
        </a:p>
      </dgm:t>
    </dgm:pt>
    <dgm:pt modelId="{229145E2-D090-4D8E-ABE5-42619D6D739E}" type="sibTrans" cxnId="{F8ED12D6-DFA9-465E-B117-F20E4E6A3A5B}">
      <dgm:prSet/>
      <dgm:spPr/>
      <dgm:t>
        <a:bodyPr/>
        <a:lstStyle/>
        <a:p>
          <a:endParaRPr lang="en-US"/>
        </a:p>
      </dgm:t>
    </dgm:pt>
    <dgm:pt modelId="{9F7245E8-A270-4662-9688-38CF1AEFA57A}">
      <dgm:prSet/>
      <dgm:spPr/>
      <dgm:t>
        <a:bodyPr/>
        <a:lstStyle/>
        <a:p>
          <a:r>
            <a:rPr lang="es-MX"/>
            <a:t>• </a:t>
          </a:r>
          <a:r>
            <a:rPr lang="es-MX" b="1"/>
            <a:t>Tiempo:</a:t>
          </a:r>
          <a:r>
            <a:rPr lang="es-MX"/>
            <a:t> 5 minutos de reflexión silenciosa </a:t>
          </a:r>
          <a:endParaRPr lang="en-US"/>
        </a:p>
      </dgm:t>
    </dgm:pt>
    <dgm:pt modelId="{84AC9BB7-B857-4F8C-9C88-7B1F74A1F82F}" type="parTrans" cxnId="{92F3093A-C22C-4CC0-B3C3-20E731063C0D}">
      <dgm:prSet/>
      <dgm:spPr/>
      <dgm:t>
        <a:bodyPr/>
        <a:lstStyle/>
        <a:p>
          <a:endParaRPr lang="en-US"/>
        </a:p>
      </dgm:t>
    </dgm:pt>
    <dgm:pt modelId="{C3AD963D-3117-4B84-8BC9-1AF8EEA421BC}" type="sibTrans" cxnId="{92F3093A-C22C-4CC0-B3C3-20E731063C0D}">
      <dgm:prSet/>
      <dgm:spPr/>
      <dgm:t>
        <a:bodyPr/>
        <a:lstStyle/>
        <a:p>
          <a:endParaRPr lang="en-US"/>
        </a:p>
      </dgm:t>
    </dgm:pt>
    <dgm:pt modelId="{429C4CBC-E4FE-4A77-8D29-65AABC350C4A}">
      <dgm:prSet/>
      <dgm:spPr/>
      <dgm:t>
        <a:bodyPr/>
        <a:lstStyle/>
        <a:p>
          <a:r>
            <a:rPr lang="es-MX"/>
            <a:t>• </a:t>
          </a:r>
          <a:r>
            <a:rPr lang="es-MX" b="1"/>
            <a:t>Formato:</a:t>
          </a:r>
          <a:r>
            <a:rPr lang="es-MX"/>
            <a:t> Texto, audio, o imagen con descripción • </a:t>
          </a:r>
          <a:r>
            <a:rPr lang="es-MX" b="1"/>
            <a:t>Objetivo:</a:t>
          </a:r>
          <a:r>
            <a:rPr lang="es-MX"/>
            <a:t> Consolidar aprendizajes personales</a:t>
          </a:r>
          <a:endParaRPr lang="en-US"/>
        </a:p>
      </dgm:t>
    </dgm:pt>
    <dgm:pt modelId="{39CAE3B8-E4B1-464B-9AA6-6A938C1A1297}" type="parTrans" cxnId="{C647DA94-61D4-4CE8-8248-74107F38D241}">
      <dgm:prSet/>
      <dgm:spPr/>
      <dgm:t>
        <a:bodyPr/>
        <a:lstStyle/>
        <a:p>
          <a:endParaRPr lang="en-US"/>
        </a:p>
      </dgm:t>
    </dgm:pt>
    <dgm:pt modelId="{0AE94C78-D57C-447A-86BA-C121F9BBA8D0}" type="sibTrans" cxnId="{C647DA94-61D4-4CE8-8248-74107F38D241}">
      <dgm:prSet/>
      <dgm:spPr/>
      <dgm:t>
        <a:bodyPr/>
        <a:lstStyle/>
        <a:p>
          <a:endParaRPr lang="en-US"/>
        </a:p>
      </dgm:t>
    </dgm:pt>
    <dgm:pt modelId="{61D30471-E72A-4BE0-A70B-F8CB37A11CA4}" type="pres">
      <dgm:prSet presAssocID="{E6717C67-6EC3-47F8-BCFA-A575489DD33E}" presName="root" presStyleCnt="0">
        <dgm:presLayoutVars>
          <dgm:dir/>
          <dgm:resizeHandles val="exact"/>
        </dgm:presLayoutVars>
      </dgm:prSet>
      <dgm:spPr/>
    </dgm:pt>
    <dgm:pt modelId="{FE085C00-3DB7-4498-AD8B-AB61A22984D6}" type="pres">
      <dgm:prSet presAssocID="{FBE50945-4D17-416B-86F4-764C2F5C33FE}" presName="compNode" presStyleCnt="0"/>
      <dgm:spPr/>
    </dgm:pt>
    <dgm:pt modelId="{1697B06D-134E-444A-A88B-AA9B7D973B33}" type="pres">
      <dgm:prSet presAssocID="{FBE50945-4D17-416B-86F4-764C2F5C33F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rramientas"/>
        </a:ext>
      </dgm:extLst>
    </dgm:pt>
    <dgm:pt modelId="{BB2A0C76-9DCC-4DE3-B716-713BE2C4A2D4}" type="pres">
      <dgm:prSet presAssocID="{FBE50945-4D17-416B-86F4-764C2F5C33FE}" presName="spaceRect" presStyleCnt="0"/>
      <dgm:spPr/>
    </dgm:pt>
    <dgm:pt modelId="{FF090864-F64A-4E82-8007-9584CE3E0ED9}" type="pres">
      <dgm:prSet presAssocID="{FBE50945-4D17-416B-86F4-764C2F5C33FE}" presName="textRect" presStyleLbl="revTx" presStyleIdx="0" presStyleCnt="4">
        <dgm:presLayoutVars>
          <dgm:chMax val="1"/>
          <dgm:chPref val="1"/>
        </dgm:presLayoutVars>
      </dgm:prSet>
      <dgm:spPr/>
    </dgm:pt>
    <dgm:pt modelId="{A2BA1C2D-E82B-416A-8D7A-68A91AB9CCEE}" type="pres">
      <dgm:prSet presAssocID="{94D90099-70D6-4068-B417-303B624045A3}" presName="sibTrans" presStyleCnt="0"/>
      <dgm:spPr/>
    </dgm:pt>
    <dgm:pt modelId="{2E5A4C04-AD6F-471F-8C91-AC3B4A54215E}" type="pres">
      <dgm:prSet presAssocID="{F97E5F9E-5A48-4DF2-8EFE-F933A465A07B}" presName="compNode" presStyleCnt="0"/>
      <dgm:spPr/>
    </dgm:pt>
    <dgm:pt modelId="{AF9A5AD0-F9C7-40EE-AC8A-8AFA825F8E5E}" type="pres">
      <dgm:prSet presAssocID="{F97E5F9E-5A48-4DF2-8EFE-F933A465A07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A38E0115-AB36-4783-AFE2-38D84F0AC1D7}" type="pres">
      <dgm:prSet presAssocID="{F97E5F9E-5A48-4DF2-8EFE-F933A465A07B}" presName="spaceRect" presStyleCnt="0"/>
      <dgm:spPr/>
    </dgm:pt>
    <dgm:pt modelId="{DB19E96F-50B8-4BF7-8A76-42342DCBA86C}" type="pres">
      <dgm:prSet presAssocID="{F97E5F9E-5A48-4DF2-8EFE-F933A465A07B}" presName="textRect" presStyleLbl="revTx" presStyleIdx="1" presStyleCnt="4">
        <dgm:presLayoutVars>
          <dgm:chMax val="1"/>
          <dgm:chPref val="1"/>
        </dgm:presLayoutVars>
      </dgm:prSet>
      <dgm:spPr/>
    </dgm:pt>
    <dgm:pt modelId="{1FD7955A-D795-423D-AF5A-BA5AF9A03E12}" type="pres">
      <dgm:prSet presAssocID="{229145E2-D090-4D8E-ABE5-42619D6D739E}" presName="sibTrans" presStyleCnt="0"/>
      <dgm:spPr/>
    </dgm:pt>
    <dgm:pt modelId="{D4B150ED-EE93-46A7-88A7-42CA320CE3C1}" type="pres">
      <dgm:prSet presAssocID="{9F7245E8-A270-4662-9688-38CF1AEFA57A}" presName="compNode" presStyleCnt="0"/>
      <dgm:spPr/>
    </dgm:pt>
    <dgm:pt modelId="{4FBD0CF9-9214-46BE-829A-0534E758C8B8}" type="pres">
      <dgm:prSet presAssocID="{9F7245E8-A270-4662-9688-38CF1AEFA57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larm Clock"/>
        </a:ext>
      </dgm:extLst>
    </dgm:pt>
    <dgm:pt modelId="{6D98295A-AF46-445A-ADCD-016D383BFB53}" type="pres">
      <dgm:prSet presAssocID="{9F7245E8-A270-4662-9688-38CF1AEFA57A}" presName="spaceRect" presStyleCnt="0"/>
      <dgm:spPr/>
    </dgm:pt>
    <dgm:pt modelId="{63A2FBFC-C30D-4EF7-9448-4C4348EB994A}" type="pres">
      <dgm:prSet presAssocID="{9F7245E8-A270-4662-9688-38CF1AEFA57A}" presName="textRect" presStyleLbl="revTx" presStyleIdx="2" presStyleCnt="4">
        <dgm:presLayoutVars>
          <dgm:chMax val="1"/>
          <dgm:chPref val="1"/>
        </dgm:presLayoutVars>
      </dgm:prSet>
      <dgm:spPr/>
    </dgm:pt>
    <dgm:pt modelId="{1AF1F47F-329B-4E26-A18B-2D3C2D20D23D}" type="pres">
      <dgm:prSet presAssocID="{C3AD963D-3117-4B84-8BC9-1AF8EEA421BC}" presName="sibTrans" presStyleCnt="0"/>
      <dgm:spPr/>
    </dgm:pt>
    <dgm:pt modelId="{B8493339-956D-475B-8998-D01F937B1DF3}" type="pres">
      <dgm:prSet presAssocID="{429C4CBC-E4FE-4A77-8D29-65AABC350C4A}" presName="compNode" presStyleCnt="0"/>
      <dgm:spPr/>
    </dgm:pt>
    <dgm:pt modelId="{487F7E6C-B99B-49DC-A6E5-F0F95A56F704}" type="pres">
      <dgm:prSet presAssocID="{429C4CBC-E4FE-4A77-8D29-65AABC350C4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tical disc"/>
        </a:ext>
      </dgm:extLst>
    </dgm:pt>
    <dgm:pt modelId="{85E0713C-D0F9-483A-829E-8A9B2CE6EA1F}" type="pres">
      <dgm:prSet presAssocID="{429C4CBC-E4FE-4A77-8D29-65AABC350C4A}" presName="spaceRect" presStyleCnt="0"/>
      <dgm:spPr/>
    </dgm:pt>
    <dgm:pt modelId="{2B32DDEE-66E9-4231-9928-136FB5BDFDCF}" type="pres">
      <dgm:prSet presAssocID="{429C4CBC-E4FE-4A77-8D29-65AABC350C4A}" presName="textRect" presStyleLbl="revTx" presStyleIdx="3" presStyleCnt="4">
        <dgm:presLayoutVars>
          <dgm:chMax val="1"/>
          <dgm:chPref val="1"/>
        </dgm:presLayoutVars>
      </dgm:prSet>
      <dgm:spPr/>
    </dgm:pt>
  </dgm:ptLst>
  <dgm:cxnLst>
    <dgm:cxn modelId="{BD560511-4276-481B-81BF-3AFF112C4A98}" type="presOf" srcId="{9F7245E8-A270-4662-9688-38CF1AEFA57A}" destId="{63A2FBFC-C30D-4EF7-9448-4C4348EB994A}" srcOrd="0" destOrd="0" presId="urn:microsoft.com/office/officeart/2018/2/layout/IconLabelList"/>
    <dgm:cxn modelId="{5ED79413-D527-4E67-8D13-217870DEEBFB}" type="presOf" srcId="{FBE50945-4D17-416B-86F4-764C2F5C33FE}" destId="{FF090864-F64A-4E82-8007-9584CE3E0ED9}" srcOrd="0" destOrd="0" presId="urn:microsoft.com/office/officeart/2018/2/layout/IconLabelList"/>
    <dgm:cxn modelId="{D7B37D22-BB8D-46F6-B0BA-26DAEBBF3A74}" type="presOf" srcId="{F97E5F9E-5A48-4DF2-8EFE-F933A465A07B}" destId="{DB19E96F-50B8-4BF7-8A76-42342DCBA86C}" srcOrd="0" destOrd="0" presId="urn:microsoft.com/office/officeart/2018/2/layout/IconLabelList"/>
    <dgm:cxn modelId="{92F3093A-C22C-4CC0-B3C3-20E731063C0D}" srcId="{E6717C67-6EC3-47F8-BCFA-A575489DD33E}" destId="{9F7245E8-A270-4662-9688-38CF1AEFA57A}" srcOrd="2" destOrd="0" parTransId="{84AC9BB7-B857-4F8C-9C88-7B1F74A1F82F}" sibTransId="{C3AD963D-3117-4B84-8BC9-1AF8EEA421BC}"/>
    <dgm:cxn modelId="{A3F4616B-AED5-4ED2-83C5-3674B2EFC940}" type="presOf" srcId="{E6717C67-6EC3-47F8-BCFA-A575489DD33E}" destId="{61D30471-E72A-4BE0-A70B-F8CB37A11CA4}" srcOrd="0" destOrd="0" presId="urn:microsoft.com/office/officeart/2018/2/layout/IconLabelList"/>
    <dgm:cxn modelId="{AEC13276-F1E0-45FA-9B78-2A9B2775EBA5}" type="presOf" srcId="{429C4CBC-E4FE-4A77-8D29-65AABC350C4A}" destId="{2B32DDEE-66E9-4231-9928-136FB5BDFDCF}" srcOrd="0" destOrd="0" presId="urn:microsoft.com/office/officeart/2018/2/layout/IconLabelList"/>
    <dgm:cxn modelId="{C647DA94-61D4-4CE8-8248-74107F38D241}" srcId="{E6717C67-6EC3-47F8-BCFA-A575489DD33E}" destId="{429C4CBC-E4FE-4A77-8D29-65AABC350C4A}" srcOrd="3" destOrd="0" parTransId="{39CAE3B8-E4B1-464B-9AA6-6A938C1A1297}" sibTransId="{0AE94C78-D57C-447A-86BA-C121F9BBA8D0}"/>
    <dgm:cxn modelId="{FBF893A8-CE03-41E3-A556-BE9C93BF752C}" srcId="{E6717C67-6EC3-47F8-BCFA-A575489DD33E}" destId="{FBE50945-4D17-416B-86F4-764C2F5C33FE}" srcOrd="0" destOrd="0" parTransId="{48008D4D-81B0-4727-B5C9-AD6FE810392C}" sibTransId="{94D90099-70D6-4068-B417-303B624045A3}"/>
    <dgm:cxn modelId="{F8ED12D6-DFA9-465E-B117-F20E4E6A3A5B}" srcId="{E6717C67-6EC3-47F8-BCFA-A575489DD33E}" destId="{F97E5F9E-5A48-4DF2-8EFE-F933A465A07B}" srcOrd="1" destOrd="0" parTransId="{3759E2F0-1506-44F9-939C-359FC886CC90}" sibTransId="{229145E2-D090-4D8E-ABE5-42619D6D739E}"/>
    <dgm:cxn modelId="{39352EDC-51C8-4912-8129-A32C9C52722A}" type="presParOf" srcId="{61D30471-E72A-4BE0-A70B-F8CB37A11CA4}" destId="{FE085C00-3DB7-4498-AD8B-AB61A22984D6}" srcOrd="0" destOrd="0" presId="urn:microsoft.com/office/officeart/2018/2/layout/IconLabelList"/>
    <dgm:cxn modelId="{FD447E86-EF19-4DE8-A56E-3798EA02E8AE}" type="presParOf" srcId="{FE085C00-3DB7-4498-AD8B-AB61A22984D6}" destId="{1697B06D-134E-444A-A88B-AA9B7D973B33}" srcOrd="0" destOrd="0" presId="urn:microsoft.com/office/officeart/2018/2/layout/IconLabelList"/>
    <dgm:cxn modelId="{D9070F20-A4EA-45FE-AE10-A77BB0AA8D29}" type="presParOf" srcId="{FE085C00-3DB7-4498-AD8B-AB61A22984D6}" destId="{BB2A0C76-9DCC-4DE3-B716-713BE2C4A2D4}" srcOrd="1" destOrd="0" presId="urn:microsoft.com/office/officeart/2018/2/layout/IconLabelList"/>
    <dgm:cxn modelId="{7F94D454-BA0B-4A19-BDAD-060651737680}" type="presParOf" srcId="{FE085C00-3DB7-4498-AD8B-AB61A22984D6}" destId="{FF090864-F64A-4E82-8007-9584CE3E0ED9}" srcOrd="2" destOrd="0" presId="urn:microsoft.com/office/officeart/2018/2/layout/IconLabelList"/>
    <dgm:cxn modelId="{CAE200D7-4822-45D7-B878-4794009E97B5}" type="presParOf" srcId="{61D30471-E72A-4BE0-A70B-F8CB37A11CA4}" destId="{A2BA1C2D-E82B-416A-8D7A-68A91AB9CCEE}" srcOrd="1" destOrd="0" presId="urn:microsoft.com/office/officeart/2018/2/layout/IconLabelList"/>
    <dgm:cxn modelId="{17E6F083-F4C3-48A6-8742-E1F147B1CAD2}" type="presParOf" srcId="{61D30471-E72A-4BE0-A70B-F8CB37A11CA4}" destId="{2E5A4C04-AD6F-471F-8C91-AC3B4A54215E}" srcOrd="2" destOrd="0" presId="urn:microsoft.com/office/officeart/2018/2/layout/IconLabelList"/>
    <dgm:cxn modelId="{1E99B3EF-66F3-4026-8D25-9D83C6E54D90}" type="presParOf" srcId="{2E5A4C04-AD6F-471F-8C91-AC3B4A54215E}" destId="{AF9A5AD0-F9C7-40EE-AC8A-8AFA825F8E5E}" srcOrd="0" destOrd="0" presId="urn:microsoft.com/office/officeart/2018/2/layout/IconLabelList"/>
    <dgm:cxn modelId="{ABEDC6E5-106A-4900-BFE7-E52A9CB99D05}" type="presParOf" srcId="{2E5A4C04-AD6F-471F-8C91-AC3B4A54215E}" destId="{A38E0115-AB36-4783-AFE2-38D84F0AC1D7}" srcOrd="1" destOrd="0" presId="urn:microsoft.com/office/officeart/2018/2/layout/IconLabelList"/>
    <dgm:cxn modelId="{86DA4E61-617B-401D-9FB4-90DB7F4A7BD0}" type="presParOf" srcId="{2E5A4C04-AD6F-471F-8C91-AC3B4A54215E}" destId="{DB19E96F-50B8-4BF7-8A76-42342DCBA86C}" srcOrd="2" destOrd="0" presId="urn:microsoft.com/office/officeart/2018/2/layout/IconLabelList"/>
    <dgm:cxn modelId="{BBBB3A90-26BD-48A9-B394-2CBB89D62C2A}" type="presParOf" srcId="{61D30471-E72A-4BE0-A70B-F8CB37A11CA4}" destId="{1FD7955A-D795-423D-AF5A-BA5AF9A03E12}" srcOrd="3" destOrd="0" presId="urn:microsoft.com/office/officeart/2018/2/layout/IconLabelList"/>
    <dgm:cxn modelId="{21E63FC4-6DCC-41B0-8BFC-02CF04624C1F}" type="presParOf" srcId="{61D30471-E72A-4BE0-A70B-F8CB37A11CA4}" destId="{D4B150ED-EE93-46A7-88A7-42CA320CE3C1}" srcOrd="4" destOrd="0" presId="urn:microsoft.com/office/officeart/2018/2/layout/IconLabelList"/>
    <dgm:cxn modelId="{744892B5-DDEF-4478-8D11-92C3FEAC45A9}" type="presParOf" srcId="{D4B150ED-EE93-46A7-88A7-42CA320CE3C1}" destId="{4FBD0CF9-9214-46BE-829A-0534E758C8B8}" srcOrd="0" destOrd="0" presId="urn:microsoft.com/office/officeart/2018/2/layout/IconLabelList"/>
    <dgm:cxn modelId="{7FD12389-01F5-4058-B9E6-00A77FCD0268}" type="presParOf" srcId="{D4B150ED-EE93-46A7-88A7-42CA320CE3C1}" destId="{6D98295A-AF46-445A-ADCD-016D383BFB53}" srcOrd="1" destOrd="0" presId="urn:microsoft.com/office/officeart/2018/2/layout/IconLabelList"/>
    <dgm:cxn modelId="{5BFA9AF1-F81D-452C-B9C5-C63228AEFDFE}" type="presParOf" srcId="{D4B150ED-EE93-46A7-88A7-42CA320CE3C1}" destId="{63A2FBFC-C30D-4EF7-9448-4C4348EB994A}" srcOrd="2" destOrd="0" presId="urn:microsoft.com/office/officeart/2018/2/layout/IconLabelList"/>
    <dgm:cxn modelId="{14ED18C7-C308-4A50-91B0-BE704012C3A3}" type="presParOf" srcId="{61D30471-E72A-4BE0-A70B-F8CB37A11CA4}" destId="{1AF1F47F-329B-4E26-A18B-2D3C2D20D23D}" srcOrd="5" destOrd="0" presId="urn:microsoft.com/office/officeart/2018/2/layout/IconLabelList"/>
    <dgm:cxn modelId="{E89C0203-FAC3-458F-927A-B45686BC442A}" type="presParOf" srcId="{61D30471-E72A-4BE0-A70B-F8CB37A11CA4}" destId="{B8493339-956D-475B-8998-D01F937B1DF3}" srcOrd="6" destOrd="0" presId="urn:microsoft.com/office/officeart/2018/2/layout/IconLabelList"/>
    <dgm:cxn modelId="{C9965EC7-F3A5-4B53-A30D-78A12AF17F41}" type="presParOf" srcId="{B8493339-956D-475B-8998-D01F937B1DF3}" destId="{487F7E6C-B99B-49DC-A6E5-F0F95A56F704}" srcOrd="0" destOrd="0" presId="urn:microsoft.com/office/officeart/2018/2/layout/IconLabelList"/>
    <dgm:cxn modelId="{A09737E3-A816-48DD-9038-B44971FD1CC8}" type="presParOf" srcId="{B8493339-956D-475B-8998-D01F937B1DF3}" destId="{85E0713C-D0F9-483A-829E-8A9B2CE6EA1F}" srcOrd="1" destOrd="0" presId="urn:microsoft.com/office/officeart/2018/2/layout/IconLabelList"/>
    <dgm:cxn modelId="{DFB6C4F3-5552-4A85-97CB-E52466C8C554}" type="presParOf" srcId="{B8493339-956D-475B-8998-D01F937B1DF3}" destId="{2B32DDEE-66E9-4231-9928-136FB5BDFDC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D34C664-58E6-4588-AA7F-62B84FE6A98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484CF01-31E1-4318-B724-6BC15A3A8B49}">
      <dgm:prSet/>
      <dgm:spPr/>
      <dgm:t>
        <a:bodyPr/>
        <a:lstStyle/>
        <a:p>
          <a:r>
            <a:rPr lang="es-MX"/>
            <a:t>• </a:t>
          </a:r>
          <a:r>
            <a:rPr lang="es-MX" b="1"/>
            <a:t>Documento colaborativo:</a:t>
          </a:r>
          <a:r>
            <a:rPr lang="es-MX"/>
            <a:t> Google Doc compartido </a:t>
          </a:r>
          <a:endParaRPr lang="en-US"/>
        </a:p>
      </dgm:t>
    </dgm:pt>
    <dgm:pt modelId="{65E9FF2E-0328-4A02-AE1D-E1BA37918FBF}" type="parTrans" cxnId="{A95659F7-8F2A-4EE4-9BF2-EFA9F3433898}">
      <dgm:prSet/>
      <dgm:spPr/>
      <dgm:t>
        <a:bodyPr/>
        <a:lstStyle/>
        <a:p>
          <a:endParaRPr lang="en-US"/>
        </a:p>
      </dgm:t>
    </dgm:pt>
    <dgm:pt modelId="{0B1D54AD-7783-448C-BA25-176E8DC741E8}" type="sibTrans" cxnId="{A95659F7-8F2A-4EE4-9BF2-EFA9F3433898}">
      <dgm:prSet/>
      <dgm:spPr/>
      <dgm:t>
        <a:bodyPr/>
        <a:lstStyle/>
        <a:p>
          <a:endParaRPr lang="en-US"/>
        </a:p>
      </dgm:t>
    </dgm:pt>
    <dgm:pt modelId="{B078FA22-D3DC-43A2-90C8-E726EE8BDADF}">
      <dgm:prSet/>
      <dgm:spPr/>
      <dgm:t>
        <a:bodyPr/>
        <a:lstStyle/>
        <a:p>
          <a:r>
            <a:rPr lang="es-MX"/>
            <a:t>• </a:t>
          </a:r>
          <a:r>
            <a:rPr lang="es-MX" b="1"/>
            <a:t>Secciones:</a:t>
          </a:r>
          <a:r>
            <a:rPr lang="es-MX"/>
            <a:t> Aprendizajes clave, herramientas favoritas, desafíos identificados</a:t>
          </a:r>
          <a:endParaRPr lang="en-US"/>
        </a:p>
      </dgm:t>
    </dgm:pt>
    <dgm:pt modelId="{DDEEC6CD-98E8-4C84-BE37-B048393D749A}" type="parTrans" cxnId="{D91EBBF7-66D1-411D-A142-279A05011369}">
      <dgm:prSet/>
      <dgm:spPr/>
      <dgm:t>
        <a:bodyPr/>
        <a:lstStyle/>
        <a:p>
          <a:endParaRPr lang="en-US"/>
        </a:p>
      </dgm:t>
    </dgm:pt>
    <dgm:pt modelId="{0067F0C7-40D0-4810-9A9B-6271E474CE64}" type="sibTrans" cxnId="{D91EBBF7-66D1-411D-A142-279A05011369}">
      <dgm:prSet/>
      <dgm:spPr/>
      <dgm:t>
        <a:bodyPr/>
        <a:lstStyle/>
        <a:p>
          <a:endParaRPr lang="en-US"/>
        </a:p>
      </dgm:t>
    </dgm:pt>
    <dgm:pt modelId="{CFEAA52A-CC5E-4105-8530-045C1629D759}">
      <dgm:prSet/>
      <dgm:spPr/>
      <dgm:t>
        <a:bodyPr/>
        <a:lstStyle/>
        <a:p>
          <a:r>
            <a:rPr lang="es-MX"/>
            <a:t>• </a:t>
          </a:r>
          <a:r>
            <a:rPr lang="es-MX" b="1"/>
            <a:t>Participación:</a:t>
          </a:r>
          <a:r>
            <a:rPr lang="es-MX"/>
            <a:t> Todos agregan al menos una contribución por sección </a:t>
          </a:r>
          <a:endParaRPr lang="en-US"/>
        </a:p>
      </dgm:t>
    </dgm:pt>
    <dgm:pt modelId="{7DFF6007-9E61-4F07-BEA1-2367EF8F8BEB}" type="parTrans" cxnId="{A4573B4D-757A-4E67-8984-973833D44BCD}">
      <dgm:prSet/>
      <dgm:spPr/>
      <dgm:t>
        <a:bodyPr/>
        <a:lstStyle/>
        <a:p>
          <a:endParaRPr lang="en-US"/>
        </a:p>
      </dgm:t>
    </dgm:pt>
    <dgm:pt modelId="{BD832258-6EBF-4A6C-9A62-C5153326C8CF}" type="sibTrans" cxnId="{A4573B4D-757A-4E67-8984-973833D44BCD}">
      <dgm:prSet/>
      <dgm:spPr/>
      <dgm:t>
        <a:bodyPr/>
        <a:lstStyle/>
        <a:p>
          <a:endParaRPr lang="en-US"/>
        </a:p>
      </dgm:t>
    </dgm:pt>
    <dgm:pt modelId="{47C80D6D-1E3C-4316-BDFD-AEDA104E81F9}">
      <dgm:prSet/>
      <dgm:spPr/>
      <dgm:t>
        <a:bodyPr/>
        <a:lstStyle/>
        <a:p>
          <a:r>
            <a:rPr lang="es-MX"/>
            <a:t>• </a:t>
          </a:r>
          <a:r>
            <a:rPr lang="es-MX" b="1"/>
            <a:t>Resultado:</a:t>
          </a:r>
          <a:r>
            <a:rPr lang="es-MX"/>
            <a:t> Recurso colectivo para futuras referencias </a:t>
          </a:r>
          <a:endParaRPr lang="en-US"/>
        </a:p>
      </dgm:t>
    </dgm:pt>
    <dgm:pt modelId="{970F3D9D-C5E4-4B64-84FD-73DC99E2E0AA}" type="parTrans" cxnId="{1A10C9C3-4705-49EE-9CDE-D53E71C77B07}">
      <dgm:prSet/>
      <dgm:spPr/>
      <dgm:t>
        <a:bodyPr/>
        <a:lstStyle/>
        <a:p>
          <a:endParaRPr lang="en-US"/>
        </a:p>
      </dgm:t>
    </dgm:pt>
    <dgm:pt modelId="{0578E47A-030F-4566-A6D2-976C92BA9AD8}" type="sibTrans" cxnId="{1A10C9C3-4705-49EE-9CDE-D53E71C77B07}">
      <dgm:prSet/>
      <dgm:spPr/>
      <dgm:t>
        <a:bodyPr/>
        <a:lstStyle/>
        <a:p>
          <a:endParaRPr lang="en-US"/>
        </a:p>
      </dgm:t>
    </dgm:pt>
    <dgm:pt modelId="{C1E1A250-EE0D-4001-B054-AF8024A45591}">
      <dgm:prSet/>
      <dgm:spPr/>
      <dgm:t>
        <a:bodyPr/>
        <a:lstStyle/>
        <a:p>
          <a:r>
            <a:rPr lang="es-MX"/>
            <a:t>• </a:t>
          </a:r>
          <a:r>
            <a:rPr lang="es-MX" b="1"/>
            <a:t>Propiedad:</a:t>
          </a:r>
          <a:r>
            <a:rPr lang="es-MX"/>
            <a:t> Documento compartido con todos los participantes</a:t>
          </a:r>
          <a:endParaRPr lang="en-US"/>
        </a:p>
      </dgm:t>
    </dgm:pt>
    <dgm:pt modelId="{6962AB2E-29A4-45FF-9264-9F2E85397DF8}" type="parTrans" cxnId="{22EB5AB4-512E-4CCD-97DB-F778D47023F1}">
      <dgm:prSet/>
      <dgm:spPr/>
      <dgm:t>
        <a:bodyPr/>
        <a:lstStyle/>
        <a:p>
          <a:endParaRPr lang="en-US"/>
        </a:p>
      </dgm:t>
    </dgm:pt>
    <dgm:pt modelId="{BA886015-2C5D-4393-8439-26812EB8F3AD}" type="sibTrans" cxnId="{22EB5AB4-512E-4CCD-97DB-F778D47023F1}">
      <dgm:prSet/>
      <dgm:spPr/>
      <dgm:t>
        <a:bodyPr/>
        <a:lstStyle/>
        <a:p>
          <a:endParaRPr lang="en-US"/>
        </a:p>
      </dgm:t>
    </dgm:pt>
    <dgm:pt modelId="{8A923FF3-A31A-436D-8543-7D50E44AF8F6}" type="pres">
      <dgm:prSet presAssocID="{0D34C664-58E6-4588-AA7F-62B84FE6A98B}" presName="root" presStyleCnt="0">
        <dgm:presLayoutVars>
          <dgm:dir/>
          <dgm:resizeHandles val="exact"/>
        </dgm:presLayoutVars>
      </dgm:prSet>
      <dgm:spPr/>
    </dgm:pt>
    <dgm:pt modelId="{7297023E-BABB-44C1-9B1F-CC8B1064E5E3}" type="pres">
      <dgm:prSet presAssocID="{5484CF01-31E1-4318-B724-6BC15A3A8B49}" presName="compNode" presStyleCnt="0"/>
      <dgm:spPr/>
    </dgm:pt>
    <dgm:pt modelId="{8A067BE3-9507-4B14-B0A5-F0E311113204}" type="pres">
      <dgm:prSet presAssocID="{5484CF01-31E1-4318-B724-6BC15A3A8B49}" presName="bgRect" presStyleLbl="bgShp" presStyleIdx="0" presStyleCnt="5"/>
      <dgm:spPr/>
    </dgm:pt>
    <dgm:pt modelId="{7C7F8C9A-C265-4F0D-B14D-7876A22CAC93}" type="pres">
      <dgm:prSet presAssocID="{5484CF01-31E1-4318-B724-6BC15A3A8B4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o"/>
        </a:ext>
      </dgm:extLst>
    </dgm:pt>
    <dgm:pt modelId="{1663CDC5-04BD-44FB-BFD8-EC44B677E57D}" type="pres">
      <dgm:prSet presAssocID="{5484CF01-31E1-4318-B724-6BC15A3A8B49}" presName="spaceRect" presStyleCnt="0"/>
      <dgm:spPr/>
    </dgm:pt>
    <dgm:pt modelId="{2464081A-D986-4914-8FBC-F8A5C20B18D0}" type="pres">
      <dgm:prSet presAssocID="{5484CF01-31E1-4318-B724-6BC15A3A8B49}" presName="parTx" presStyleLbl="revTx" presStyleIdx="0" presStyleCnt="5">
        <dgm:presLayoutVars>
          <dgm:chMax val="0"/>
          <dgm:chPref val="0"/>
        </dgm:presLayoutVars>
      </dgm:prSet>
      <dgm:spPr/>
    </dgm:pt>
    <dgm:pt modelId="{F5D03E06-DB37-4156-AE48-784CF1699BC3}" type="pres">
      <dgm:prSet presAssocID="{0B1D54AD-7783-448C-BA25-176E8DC741E8}" presName="sibTrans" presStyleCnt="0"/>
      <dgm:spPr/>
    </dgm:pt>
    <dgm:pt modelId="{9C6855EB-7CFF-4882-81D6-A216F83F644C}" type="pres">
      <dgm:prSet presAssocID="{B078FA22-D3DC-43A2-90C8-E726EE8BDADF}" presName="compNode" presStyleCnt="0"/>
      <dgm:spPr/>
    </dgm:pt>
    <dgm:pt modelId="{FE685243-5D74-48F5-9C18-FFFAC9400CE2}" type="pres">
      <dgm:prSet presAssocID="{B078FA22-D3DC-43A2-90C8-E726EE8BDADF}" presName="bgRect" presStyleLbl="bgShp" presStyleIdx="1" presStyleCnt="5"/>
      <dgm:spPr/>
    </dgm:pt>
    <dgm:pt modelId="{C613D3A6-DAD1-473A-A32A-99FF774CB3D8}" type="pres">
      <dgm:prSet presAssocID="{B078FA22-D3DC-43A2-90C8-E726EE8BDAD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ve"/>
        </a:ext>
      </dgm:extLst>
    </dgm:pt>
    <dgm:pt modelId="{7780900F-309A-4B5E-A3C3-065A4F756EB6}" type="pres">
      <dgm:prSet presAssocID="{B078FA22-D3DC-43A2-90C8-E726EE8BDADF}" presName="spaceRect" presStyleCnt="0"/>
      <dgm:spPr/>
    </dgm:pt>
    <dgm:pt modelId="{33866245-E9BC-4C41-9372-A505EC2FC772}" type="pres">
      <dgm:prSet presAssocID="{B078FA22-D3DC-43A2-90C8-E726EE8BDADF}" presName="parTx" presStyleLbl="revTx" presStyleIdx="1" presStyleCnt="5">
        <dgm:presLayoutVars>
          <dgm:chMax val="0"/>
          <dgm:chPref val="0"/>
        </dgm:presLayoutVars>
      </dgm:prSet>
      <dgm:spPr/>
    </dgm:pt>
    <dgm:pt modelId="{87CBD568-CC18-423F-B03C-1B7CCA54342C}" type="pres">
      <dgm:prSet presAssocID="{0067F0C7-40D0-4810-9A9B-6271E474CE64}" presName="sibTrans" presStyleCnt="0"/>
      <dgm:spPr/>
    </dgm:pt>
    <dgm:pt modelId="{97DD193C-90A0-47A5-9B98-26A2208D4A8A}" type="pres">
      <dgm:prSet presAssocID="{CFEAA52A-CC5E-4105-8530-045C1629D759}" presName="compNode" presStyleCnt="0"/>
      <dgm:spPr/>
    </dgm:pt>
    <dgm:pt modelId="{E2879C41-D98A-4533-BEB8-3122AD1F5831}" type="pres">
      <dgm:prSet presAssocID="{CFEAA52A-CC5E-4105-8530-045C1629D759}" presName="bgRect" presStyleLbl="bgShp" presStyleIdx="2" presStyleCnt="5"/>
      <dgm:spPr/>
    </dgm:pt>
    <dgm:pt modelId="{F93B42E5-04C8-4E7A-BB91-7CD268E000B9}" type="pres">
      <dgm:prSet presAssocID="{CFEAA52A-CC5E-4105-8530-045C1629D75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upo"/>
        </a:ext>
      </dgm:extLst>
    </dgm:pt>
    <dgm:pt modelId="{10BD7172-9BB6-4A94-9005-F40725AC3406}" type="pres">
      <dgm:prSet presAssocID="{CFEAA52A-CC5E-4105-8530-045C1629D759}" presName="spaceRect" presStyleCnt="0"/>
      <dgm:spPr/>
    </dgm:pt>
    <dgm:pt modelId="{11469268-28A3-4264-8852-6E4CC4A01448}" type="pres">
      <dgm:prSet presAssocID="{CFEAA52A-CC5E-4105-8530-045C1629D759}" presName="parTx" presStyleLbl="revTx" presStyleIdx="2" presStyleCnt="5">
        <dgm:presLayoutVars>
          <dgm:chMax val="0"/>
          <dgm:chPref val="0"/>
        </dgm:presLayoutVars>
      </dgm:prSet>
      <dgm:spPr/>
    </dgm:pt>
    <dgm:pt modelId="{7897EF94-114A-4C0C-9965-16EDAA93341A}" type="pres">
      <dgm:prSet presAssocID="{BD832258-6EBF-4A6C-9A62-C5153326C8CF}" presName="sibTrans" presStyleCnt="0"/>
      <dgm:spPr/>
    </dgm:pt>
    <dgm:pt modelId="{7C5A1004-E875-424F-A197-45F972A7354C}" type="pres">
      <dgm:prSet presAssocID="{47C80D6D-1E3C-4316-BDFD-AEDA104E81F9}" presName="compNode" presStyleCnt="0"/>
      <dgm:spPr/>
    </dgm:pt>
    <dgm:pt modelId="{11D4DBF3-BE30-4269-ADAD-27AB8A9EE8C1}" type="pres">
      <dgm:prSet presAssocID="{47C80D6D-1E3C-4316-BDFD-AEDA104E81F9}" presName="bgRect" presStyleLbl="bgShp" presStyleIdx="3" presStyleCnt="5"/>
      <dgm:spPr/>
    </dgm:pt>
    <dgm:pt modelId="{0D73F7D2-C01D-42FA-82F3-68266AB39D97}" type="pres">
      <dgm:prSet presAssocID="{47C80D6D-1E3C-4316-BDFD-AEDA104E81F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bros"/>
        </a:ext>
      </dgm:extLst>
    </dgm:pt>
    <dgm:pt modelId="{DAED339A-3A4F-4CAB-A611-EC78CDBD293F}" type="pres">
      <dgm:prSet presAssocID="{47C80D6D-1E3C-4316-BDFD-AEDA104E81F9}" presName="spaceRect" presStyleCnt="0"/>
      <dgm:spPr/>
    </dgm:pt>
    <dgm:pt modelId="{579B79C3-841E-480E-92DD-089784D6ACCE}" type="pres">
      <dgm:prSet presAssocID="{47C80D6D-1E3C-4316-BDFD-AEDA104E81F9}" presName="parTx" presStyleLbl="revTx" presStyleIdx="3" presStyleCnt="5">
        <dgm:presLayoutVars>
          <dgm:chMax val="0"/>
          <dgm:chPref val="0"/>
        </dgm:presLayoutVars>
      </dgm:prSet>
      <dgm:spPr/>
    </dgm:pt>
    <dgm:pt modelId="{146FF405-A916-4249-9A3C-495FF4394549}" type="pres">
      <dgm:prSet presAssocID="{0578E47A-030F-4566-A6D2-976C92BA9AD8}" presName="sibTrans" presStyleCnt="0"/>
      <dgm:spPr/>
    </dgm:pt>
    <dgm:pt modelId="{C701D430-6159-47B4-A38B-DDFED8E4AEE1}" type="pres">
      <dgm:prSet presAssocID="{C1E1A250-EE0D-4001-B054-AF8024A45591}" presName="compNode" presStyleCnt="0"/>
      <dgm:spPr/>
    </dgm:pt>
    <dgm:pt modelId="{1A02F34C-B8C7-4AB3-A7C9-DFB86736972C}" type="pres">
      <dgm:prSet presAssocID="{C1E1A250-EE0D-4001-B054-AF8024A45591}" presName="bgRect" presStyleLbl="bgShp" presStyleIdx="4" presStyleCnt="5"/>
      <dgm:spPr/>
    </dgm:pt>
    <dgm:pt modelId="{7CDE1428-37D7-4657-B01F-3E07C6DC0119}" type="pres">
      <dgm:prSet presAssocID="{C1E1A250-EE0D-4001-B054-AF8024A4559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hare With Person"/>
        </a:ext>
      </dgm:extLst>
    </dgm:pt>
    <dgm:pt modelId="{AF21DABC-120A-4B04-ADE7-9A6F6DAE7D64}" type="pres">
      <dgm:prSet presAssocID="{C1E1A250-EE0D-4001-B054-AF8024A45591}" presName="spaceRect" presStyleCnt="0"/>
      <dgm:spPr/>
    </dgm:pt>
    <dgm:pt modelId="{A8AFB2C9-401D-4195-9030-60C5F61EC2F3}" type="pres">
      <dgm:prSet presAssocID="{C1E1A250-EE0D-4001-B054-AF8024A45591}" presName="parTx" presStyleLbl="revTx" presStyleIdx="4" presStyleCnt="5">
        <dgm:presLayoutVars>
          <dgm:chMax val="0"/>
          <dgm:chPref val="0"/>
        </dgm:presLayoutVars>
      </dgm:prSet>
      <dgm:spPr/>
    </dgm:pt>
  </dgm:ptLst>
  <dgm:cxnLst>
    <dgm:cxn modelId="{45B03611-53E5-422D-BDDA-59F9AC7ED840}" type="presOf" srcId="{5484CF01-31E1-4318-B724-6BC15A3A8B49}" destId="{2464081A-D986-4914-8FBC-F8A5C20B18D0}" srcOrd="0" destOrd="0" presId="urn:microsoft.com/office/officeart/2018/2/layout/IconVerticalSolidList"/>
    <dgm:cxn modelId="{C1EF131B-11D8-4D35-8997-0457A3190129}" type="presOf" srcId="{CFEAA52A-CC5E-4105-8530-045C1629D759}" destId="{11469268-28A3-4264-8852-6E4CC4A01448}" srcOrd="0" destOrd="0" presId="urn:microsoft.com/office/officeart/2018/2/layout/IconVerticalSolidList"/>
    <dgm:cxn modelId="{A4573B4D-757A-4E67-8984-973833D44BCD}" srcId="{0D34C664-58E6-4588-AA7F-62B84FE6A98B}" destId="{CFEAA52A-CC5E-4105-8530-045C1629D759}" srcOrd="2" destOrd="0" parTransId="{7DFF6007-9E61-4F07-BEA1-2367EF8F8BEB}" sibTransId="{BD832258-6EBF-4A6C-9A62-C5153326C8CF}"/>
    <dgm:cxn modelId="{A43E4AAB-9190-495E-AF47-8AB04A6DD14C}" type="presOf" srcId="{47C80D6D-1E3C-4316-BDFD-AEDA104E81F9}" destId="{579B79C3-841E-480E-92DD-089784D6ACCE}" srcOrd="0" destOrd="0" presId="urn:microsoft.com/office/officeart/2018/2/layout/IconVerticalSolidList"/>
    <dgm:cxn modelId="{B1369CAE-972E-44B5-8F99-73CE81A78A82}" type="presOf" srcId="{C1E1A250-EE0D-4001-B054-AF8024A45591}" destId="{A8AFB2C9-401D-4195-9030-60C5F61EC2F3}" srcOrd="0" destOrd="0" presId="urn:microsoft.com/office/officeart/2018/2/layout/IconVerticalSolidList"/>
    <dgm:cxn modelId="{22EB5AB4-512E-4CCD-97DB-F778D47023F1}" srcId="{0D34C664-58E6-4588-AA7F-62B84FE6A98B}" destId="{C1E1A250-EE0D-4001-B054-AF8024A45591}" srcOrd="4" destOrd="0" parTransId="{6962AB2E-29A4-45FF-9264-9F2E85397DF8}" sibTransId="{BA886015-2C5D-4393-8439-26812EB8F3AD}"/>
    <dgm:cxn modelId="{473AE2C1-D958-4E93-AD41-AD35175484A8}" type="presOf" srcId="{0D34C664-58E6-4588-AA7F-62B84FE6A98B}" destId="{8A923FF3-A31A-436D-8543-7D50E44AF8F6}" srcOrd="0" destOrd="0" presId="urn:microsoft.com/office/officeart/2018/2/layout/IconVerticalSolidList"/>
    <dgm:cxn modelId="{1A10C9C3-4705-49EE-9CDE-D53E71C77B07}" srcId="{0D34C664-58E6-4588-AA7F-62B84FE6A98B}" destId="{47C80D6D-1E3C-4316-BDFD-AEDA104E81F9}" srcOrd="3" destOrd="0" parTransId="{970F3D9D-C5E4-4B64-84FD-73DC99E2E0AA}" sibTransId="{0578E47A-030F-4566-A6D2-976C92BA9AD8}"/>
    <dgm:cxn modelId="{F305AAC4-891D-452E-9E4D-EFDB1DC48302}" type="presOf" srcId="{B078FA22-D3DC-43A2-90C8-E726EE8BDADF}" destId="{33866245-E9BC-4C41-9372-A505EC2FC772}" srcOrd="0" destOrd="0" presId="urn:microsoft.com/office/officeart/2018/2/layout/IconVerticalSolidList"/>
    <dgm:cxn modelId="{A95659F7-8F2A-4EE4-9BF2-EFA9F3433898}" srcId="{0D34C664-58E6-4588-AA7F-62B84FE6A98B}" destId="{5484CF01-31E1-4318-B724-6BC15A3A8B49}" srcOrd="0" destOrd="0" parTransId="{65E9FF2E-0328-4A02-AE1D-E1BA37918FBF}" sibTransId="{0B1D54AD-7783-448C-BA25-176E8DC741E8}"/>
    <dgm:cxn modelId="{D91EBBF7-66D1-411D-A142-279A05011369}" srcId="{0D34C664-58E6-4588-AA7F-62B84FE6A98B}" destId="{B078FA22-D3DC-43A2-90C8-E726EE8BDADF}" srcOrd="1" destOrd="0" parTransId="{DDEEC6CD-98E8-4C84-BE37-B048393D749A}" sibTransId="{0067F0C7-40D0-4810-9A9B-6271E474CE64}"/>
    <dgm:cxn modelId="{74406750-7EBD-4378-94A8-04E10F0C862B}" type="presParOf" srcId="{8A923FF3-A31A-436D-8543-7D50E44AF8F6}" destId="{7297023E-BABB-44C1-9B1F-CC8B1064E5E3}" srcOrd="0" destOrd="0" presId="urn:microsoft.com/office/officeart/2018/2/layout/IconVerticalSolidList"/>
    <dgm:cxn modelId="{57DC96EA-4C78-4E9B-AE47-5CB79CB00506}" type="presParOf" srcId="{7297023E-BABB-44C1-9B1F-CC8B1064E5E3}" destId="{8A067BE3-9507-4B14-B0A5-F0E311113204}" srcOrd="0" destOrd="0" presId="urn:microsoft.com/office/officeart/2018/2/layout/IconVerticalSolidList"/>
    <dgm:cxn modelId="{77BE1265-C91A-4BC3-A08F-64C9D3CE2691}" type="presParOf" srcId="{7297023E-BABB-44C1-9B1F-CC8B1064E5E3}" destId="{7C7F8C9A-C265-4F0D-B14D-7876A22CAC93}" srcOrd="1" destOrd="0" presId="urn:microsoft.com/office/officeart/2018/2/layout/IconVerticalSolidList"/>
    <dgm:cxn modelId="{94BE3900-8C20-4D84-89B3-AD6AF2E521BE}" type="presParOf" srcId="{7297023E-BABB-44C1-9B1F-CC8B1064E5E3}" destId="{1663CDC5-04BD-44FB-BFD8-EC44B677E57D}" srcOrd="2" destOrd="0" presId="urn:microsoft.com/office/officeart/2018/2/layout/IconVerticalSolidList"/>
    <dgm:cxn modelId="{1F914C44-0DB8-4810-A83A-AEC4D18959E5}" type="presParOf" srcId="{7297023E-BABB-44C1-9B1F-CC8B1064E5E3}" destId="{2464081A-D986-4914-8FBC-F8A5C20B18D0}" srcOrd="3" destOrd="0" presId="urn:microsoft.com/office/officeart/2018/2/layout/IconVerticalSolidList"/>
    <dgm:cxn modelId="{CDB8D98D-6F92-47FF-B127-76438F3F8889}" type="presParOf" srcId="{8A923FF3-A31A-436D-8543-7D50E44AF8F6}" destId="{F5D03E06-DB37-4156-AE48-784CF1699BC3}" srcOrd="1" destOrd="0" presId="urn:microsoft.com/office/officeart/2018/2/layout/IconVerticalSolidList"/>
    <dgm:cxn modelId="{36F2A314-9486-4A6D-A68E-1F07FB17A339}" type="presParOf" srcId="{8A923FF3-A31A-436D-8543-7D50E44AF8F6}" destId="{9C6855EB-7CFF-4882-81D6-A216F83F644C}" srcOrd="2" destOrd="0" presId="urn:microsoft.com/office/officeart/2018/2/layout/IconVerticalSolidList"/>
    <dgm:cxn modelId="{BC639B51-1968-4A78-94BD-69C4621E6006}" type="presParOf" srcId="{9C6855EB-7CFF-4882-81D6-A216F83F644C}" destId="{FE685243-5D74-48F5-9C18-FFFAC9400CE2}" srcOrd="0" destOrd="0" presId="urn:microsoft.com/office/officeart/2018/2/layout/IconVerticalSolidList"/>
    <dgm:cxn modelId="{9EFE85DE-76D1-47B6-82C5-B103FCF37C6B}" type="presParOf" srcId="{9C6855EB-7CFF-4882-81D6-A216F83F644C}" destId="{C613D3A6-DAD1-473A-A32A-99FF774CB3D8}" srcOrd="1" destOrd="0" presId="urn:microsoft.com/office/officeart/2018/2/layout/IconVerticalSolidList"/>
    <dgm:cxn modelId="{5A3A94FA-64EA-475D-B7D6-783F850D7D93}" type="presParOf" srcId="{9C6855EB-7CFF-4882-81D6-A216F83F644C}" destId="{7780900F-309A-4B5E-A3C3-065A4F756EB6}" srcOrd="2" destOrd="0" presId="urn:microsoft.com/office/officeart/2018/2/layout/IconVerticalSolidList"/>
    <dgm:cxn modelId="{61E66DEA-3F6E-49F6-B9D8-709B867A8B68}" type="presParOf" srcId="{9C6855EB-7CFF-4882-81D6-A216F83F644C}" destId="{33866245-E9BC-4C41-9372-A505EC2FC772}" srcOrd="3" destOrd="0" presId="urn:microsoft.com/office/officeart/2018/2/layout/IconVerticalSolidList"/>
    <dgm:cxn modelId="{84F60D8B-305E-4761-9ED9-12B877A02FE7}" type="presParOf" srcId="{8A923FF3-A31A-436D-8543-7D50E44AF8F6}" destId="{87CBD568-CC18-423F-B03C-1B7CCA54342C}" srcOrd="3" destOrd="0" presId="urn:microsoft.com/office/officeart/2018/2/layout/IconVerticalSolidList"/>
    <dgm:cxn modelId="{EFA900CC-22C2-4C10-917B-9145D6D3AE97}" type="presParOf" srcId="{8A923FF3-A31A-436D-8543-7D50E44AF8F6}" destId="{97DD193C-90A0-47A5-9B98-26A2208D4A8A}" srcOrd="4" destOrd="0" presId="urn:microsoft.com/office/officeart/2018/2/layout/IconVerticalSolidList"/>
    <dgm:cxn modelId="{5DA67A9C-BFB4-457F-8C69-6168D3AFB28F}" type="presParOf" srcId="{97DD193C-90A0-47A5-9B98-26A2208D4A8A}" destId="{E2879C41-D98A-4533-BEB8-3122AD1F5831}" srcOrd="0" destOrd="0" presId="urn:microsoft.com/office/officeart/2018/2/layout/IconVerticalSolidList"/>
    <dgm:cxn modelId="{46288734-FA99-4986-902A-3F21B974A99A}" type="presParOf" srcId="{97DD193C-90A0-47A5-9B98-26A2208D4A8A}" destId="{F93B42E5-04C8-4E7A-BB91-7CD268E000B9}" srcOrd="1" destOrd="0" presId="urn:microsoft.com/office/officeart/2018/2/layout/IconVerticalSolidList"/>
    <dgm:cxn modelId="{4909EA3D-B210-4125-92C7-B3957B3482E7}" type="presParOf" srcId="{97DD193C-90A0-47A5-9B98-26A2208D4A8A}" destId="{10BD7172-9BB6-4A94-9005-F40725AC3406}" srcOrd="2" destOrd="0" presId="urn:microsoft.com/office/officeart/2018/2/layout/IconVerticalSolidList"/>
    <dgm:cxn modelId="{B30AD7ED-2EB3-428D-A577-F5C58BE94AB6}" type="presParOf" srcId="{97DD193C-90A0-47A5-9B98-26A2208D4A8A}" destId="{11469268-28A3-4264-8852-6E4CC4A01448}" srcOrd="3" destOrd="0" presId="urn:microsoft.com/office/officeart/2018/2/layout/IconVerticalSolidList"/>
    <dgm:cxn modelId="{B2B18BF0-421D-477D-961B-8D4E2FD77E6F}" type="presParOf" srcId="{8A923FF3-A31A-436D-8543-7D50E44AF8F6}" destId="{7897EF94-114A-4C0C-9965-16EDAA93341A}" srcOrd="5" destOrd="0" presId="urn:microsoft.com/office/officeart/2018/2/layout/IconVerticalSolidList"/>
    <dgm:cxn modelId="{88B3E979-C254-444D-BA65-947EE7E9F906}" type="presParOf" srcId="{8A923FF3-A31A-436D-8543-7D50E44AF8F6}" destId="{7C5A1004-E875-424F-A197-45F972A7354C}" srcOrd="6" destOrd="0" presId="urn:microsoft.com/office/officeart/2018/2/layout/IconVerticalSolidList"/>
    <dgm:cxn modelId="{FB016019-19AA-400B-B7DE-B3B4C09F582B}" type="presParOf" srcId="{7C5A1004-E875-424F-A197-45F972A7354C}" destId="{11D4DBF3-BE30-4269-ADAD-27AB8A9EE8C1}" srcOrd="0" destOrd="0" presId="urn:microsoft.com/office/officeart/2018/2/layout/IconVerticalSolidList"/>
    <dgm:cxn modelId="{0DBF37DA-F1B8-4EF1-908E-C0D53E9B12CC}" type="presParOf" srcId="{7C5A1004-E875-424F-A197-45F972A7354C}" destId="{0D73F7D2-C01D-42FA-82F3-68266AB39D97}" srcOrd="1" destOrd="0" presId="urn:microsoft.com/office/officeart/2018/2/layout/IconVerticalSolidList"/>
    <dgm:cxn modelId="{EB64307A-0184-472A-8009-15515C2DB281}" type="presParOf" srcId="{7C5A1004-E875-424F-A197-45F972A7354C}" destId="{DAED339A-3A4F-4CAB-A611-EC78CDBD293F}" srcOrd="2" destOrd="0" presId="urn:microsoft.com/office/officeart/2018/2/layout/IconVerticalSolidList"/>
    <dgm:cxn modelId="{AC264962-FA40-46C8-A4F3-B7DCE1D2462C}" type="presParOf" srcId="{7C5A1004-E875-424F-A197-45F972A7354C}" destId="{579B79C3-841E-480E-92DD-089784D6ACCE}" srcOrd="3" destOrd="0" presId="urn:microsoft.com/office/officeart/2018/2/layout/IconVerticalSolidList"/>
    <dgm:cxn modelId="{07A26A84-915A-4BD1-89B4-14041C6D9D37}" type="presParOf" srcId="{8A923FF3-A31A-436D-8543-7D50E44AF8F6}" destId="{146FF405-A916-4249-9A3C-495FF4394549}" srcOrd="7" destOrd="0" presId="urn:microsoft.com/office/officeart/2018/2/layout/IconVerticalSolidList"/>
    <dgm:cxn modelId="{C3A69705-8362-4277-B712-96A82B3F6BA5}" type="presParOf" srcId="{8A923FF3-A31A-436D-8543-7D50E44AF8F6}" destId="{C701D430-6159-47B4-A38B-DDFED8E4AEE1}" srcOrd="8" destOrd="0" presId="urn:microsoft.com/office/officeart/2018/2/layout/IconVerticalSolidList"/>
    <dgm:cxn modelId="{6908932B-B903-44A0-8CCF-716757799286}" type="presParOf" srcId="{C701D430-6159-47B4-A38B-DDFED8E4AEE1}" destId="{1A02F34C-B8C7-4AB3-A7C9-DFB86736972C}" srcOrd="0" destOrd="0" presId="urn:microsoft.com/office/officeart/2018/2/layout/IconVerticalSolidList"/>
    <dgm:cxn modelId="{789DC0E3-2A64-45F9-8FA7-459BADCF874D}" type="presParOf" srcId="{C701D430-6159-47B4-A38B-DDFED8E4AEE1}" destId="{7CDE1428-37D7-4657-B01F-3E07C6DC0119}" srcOrd="1" destOrd="0" presId="urn:microsoft.com/office/officeart/2018/2/layout/IconVerticalSolidList"/>
    <dgm:cxn modelId="{73B256F7-1E88-4BD0-A015-A9DECB41DCC4}" type="presParOf" srcId="{C701D430-6159-47B4-A38B-DDFED8E4AEE1}" destId="{AF21DABC-120A-4B04-ADE7-9A6F6DAE7D64}" srcOrd="2" destOrd="0" presId="urn:microsoft.com/office/officeart/2018/2/layout/IconVerticalSolidList"/>
    <dgm:cxn modelId="{B1A64BF0-3EC2-4B8A-9F5B-41AADF37063A}" type="presParOf" srcId="{C701D430-6159-47B4-A38B-DDFED8E4AEE1}" destId="{A8AFB2C9-401D-4195-9030-60C5F61EC2F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3B97635-4C70-4CFB-ACAF-A84B00E3728A}"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19802DE2-AC8F-4B8E-83DE-5D66EB0099CA}">
      <dgm:prSet/>
      <dgm:spPr/>
      <dgm:t>
        <a:bodyPr/>
        <a:lstStyle/>
        <a:p>
          <a:r>
            <a:rPr lang="es-MX" b="1"/>
            <a:t>Objetivo:</a:t>
          </a:r>
          <a:r>
            <a:rPr lang="es-MX"/>
            <a:t> Crear conexiones para apoyo mutuo continuo</a:t>
          </a:r>
          <a:endParaRPr lang="en-US"/>
        </a:p>
      </dgm:t>
    </dgm:pt>
    <dgm:pt modelId="{151A3697-F049-40E4-BE5C-2DEB7A76161F}" type="parTrans" cxnId="{EAC8B360-B5C3-4125-B564-312F855FED00}">
      <dgm:prSet/>
      <dgm:spPr/>
      <dgm:t>
        <a:bodyPr/>
        <a:lstStyle/>
        <a:p>
          <a:endParaRPr lang="en-US"/>
        </a:p>
      </dgm:t>
    </dgm:pt>
    <dgm:pt modelId="{E1A062CA-21B1-46B1-9B15-C603B763AF2A}" type="sibTrans" cxnId="{EAC8B360-B5C3-4125-B564-312F855FED00}">
      <dgm:prSet/>
      <dgm:spPr/>
      <dgm:t>
        <a:bodyPr/>
        <a:lstStyle/>
        <a:p>
          <a:endParaRPr lang="en-US"/>
        </a:p>
      </dgm:t>
    </dgm:pt>
    <dgm:pt modelId="{4D197DC7-E586-4921-ADB0-7345F0201694}">
      <dgm:prSet/>
      <dgm:spPr/>
      <dgm:t>
        <a:bodyPr/>
        <a:lstStyle/>
        <a:p>
          <a:r>
            <a:rPr lang="es-MX" b="1"/>
            <a:t>Herramienta:</a:t>
          </a:r>
          <a:r>
            <a:rPr lang="es-MX"/>
            <a:t> Directorio compartido con información de contacto</a:t>
          </a:r>
          <a:endParaRPr lang="en-US"/>
        </a:p>
      </dgm:t>
    </dgm:pt>
    <dgm:pt modelId="{B6258F1F-4651-4926-8284-F3F4AF511EDF}" type="parTrans" cxnId="{C1AF1E0C-31D9-44A5-9B73-891A54D4CD15}">
      <dgm:prSet/>
      <dgm:spPr/>
      <dgm:t>
        <a:bodyPr/>
        <a:lstStyle/>
        <a:p>
          <a:endParaRPr lang="en-US"/>
        </a:p>
      </dgm:t>
    </dgm:pt>
    <dgm:pt modelId="{D29C36D9-8A43-4B46-8440-CE5F687A6D5B}" type="sibTrans" cxnId="{C1AF1E0C-31D9-44A5-9B73-891A54D4CD15}">
      <dgm:prSet/>
      <dgm:spPr/>
      <dgm:t>
        <a:bodyPr/>
        <a:lstStyle/>
        <a:p>
          <a:endParaRPr lang="en-US"/>
        </a:p>
      </dgm:t>
    </dgm:pt>
    <dgm:pt modelId="{1877F31C-7598-4D80-ABBA-F25F903F8537}">
      <dgm:prSet/>
      <dgm:spPr/>
      <dgm:t>
        <a:bodyPr/>
        <a:lstStyle/>
        <a:p>
          <a:r>
            <a:rPr lang="es-MX" b="1"/>
            <a:t>Inclusión voluntaria:</a:t>
          </a:r>
          <a:r>
            <a:rPr lang="es-MX"/>
            <a:t> Email, redes sociales, área de especialización</a:t>
          </a:r>
          <a:endParaRPr lang="en-US"/>
        </a:p>
      </dgm:t>
    </dgm:pt>
    <dgm:pt modelId="{E6C4EBC2-274A-49F7-ABBD-099B2D28E38E}" type="parTrans" cxnId="{D85B9E11-2129-4723-B8CD-2062383B1DEB}">
      <dgm:prSet/>
      <dgm:spPr/>
      <dgm:t>
        <a:bodyPr/>
        <a:lstStyle/>
        <a:p>
          <a:endParaRPr lang="en-US"/>
        </a:p>
      </dgm:t>
    </dgm:pt>
    <dgm:pt modelId="{5D568943-786E-48A7-8706-995446457B09}" type="sibTrans" cxnId="{D85B9E11-2129-4723-B8CD-2062383B1DEB}">
      <dgm:prSet/>
      <dgm:spPr/>
      <dgm:t>
        <a:bodyPr/>
        <a:lstStyle/>
        <a:p>
          <a:endParaRPr lang="en-US"/>
        </a:p>
      </dgm:t>
    </dgm:pt>
    <dgm:pt modelId="{75DFE05F-B952-4FDF-9037-F32772358159}">
      <dgm:prSet/>
      <dgm:spPr/>
      <dgm:t>
        <a:bodyPr/>
        <a:lstStyle/>
        <a:p>
          <a:r>
            <a:rPr lang="es-MX" b="1"/>
            <a:t>Propósito:</a:t>
          </a:r>
          <a:r>
            <a:rPr lang="es-MX"/>
            <a:t> Consultas, colaboraciones, intercambio de recursos</a:t>
          </a:r>
          <a:endParaRPr lang="en-US"/>
        </a:p>
      </dgm:t>
    </dgm:pt>
    <dgm:pt modelId="{E3599B03-E78E-4D58-B492-2871DC4E0504}" type="parTrans" cxnId="{F2107874-27FE-429F-933C-739417403073}">
      <dgm:prSet/>
      <dgm:spPr/>
      <dgm:t>
        <a:bodyPr/>
        <a:lstStyle/>
        <a:p>
          <a:endParaRPr lang="en-US"/>
        </a:p>
      </dgm:t>
    </dgm:pt>
    <dgm:pt modelId="{4D73C7DE-E12D-466E-97D3-CAF9AD55C967}" type="sibTrans" cxnId="{F2107874-27FE-429F-933C-739417403073}">
      <dgm:prSet/>
      <dgm:spPr/>
      <dgm:t>
        <a:bodyPr/>
        <a:lstStyle/>
        <a:p>
          <a:endParaRPr lang="en-US"/>
        </a:p>
      </dgm:t>
    </dgm:pt>
    <dgm:pt modelId="{159D5245-C7B2-4D9D-BA0E-722161E15AD5}">
      <dgm:prSet/>
      <dgm:spPr/>
      <dgm:t>
        <a:bodyPr/>
        <a:lstStyle/>
        <a:p>
          <a:r>
            <a:rPr lang="es-MX" b="1"/>
            <a:t>Compromiso:</a:t>
          </a:r>
          <a:r>
            <a:rPr lang="es-MX"/>
            <a:t> Disponibilidad para apoyo entre colegas</a:t>
          </a:r>
          <a:endParaRPr lang="en-US"/>
        </a:p>
      </dgm:t>
    </dgm:pt>
    <dgm:pt modelId="{1A8810E6-6EF3-430B-9E61-FAF4731D4FF5}" type="parTrans" cxnId="{88675C16-AB4B-47E3-8713-60CB9D498AF4}">
      <dgm:prSet/>
      <dgm:spPr/>
      <dgm:t>
        <a:bodyPr/>
        <a:lstStyle/>
        <a:p>
          <a:endParaRPr lang="en-US"/>
        </a:p>
      </dgm:t>
    </dgm:pt>
    <dgm:pt modelId="{FF3FCA7C-EA8B-470C-A977-049362F39A3D}" type="sibTrans" cxnId="{88675C16-AB4B-47E3-8713-60CB9D498AF4}">
      <dgm:prSet/>
      <dgm:spPr/>
      <dgm:t>
        <a:bodyPr/>
        <a:lstStyle/>
        <a:p>
          <a:endParaRPr lang="en-US"/>
        </a:p>
      </dgm:t>
    </dgm:pt>
    <dgm:pt modelId="{E74DEECC-7000-014D-9C88-0601288EE591}" type="pres">
      <dgm:prSet presAssocID="{63B97635-4C70-4CFB-ACAF-A84B00E3728A}" presName="vert0" presStyleCnt="0">
        <dgm:presLayoutVars>
          <dgm:dir/>
          <dgm:animOne val="branch"/>
          <dgm:animLvl val="lvl"/>
        </dgm:presLayoutVars>
      </dgm:prSet>
      <dgm:spPr/>
    </dgm:pt>
    <dgm:pt modelId="{42C04F6F-F273-964F-9BC6-7543491E67BE}" type="pres">
      <dgm:prSet presAssocID="{19802DE2-AC8F-4B8E-83DE-5D66EB0099CA}" presName="thickLine" presStyleLbl="alignNode1" presStyleIdx="0" presStyleCnt="5"/>
      <dgm:spPr/>
    </dgm:pt>
    <dgm:pt modelId="{F330237B-52A5-364C-9F2C-710737E6AEF1}" type="pres">
      <dgm:prSet presAssocID="{19802DE2-AC8F-4B8E-83DE-5D66EB0099CA}" presName="horz1" presStyleCnt="0"/>
      <dgm:spPr/>
    </dgm:pt>
    <dgm:pt modelId="{33814A0F-B417-A343-8B17-50F167413295}" type="pres">
      <dgm:prSet presAssocID="{19802DE2-AC8F-4B8E-83DE-5D66EB0099CA}" presName="tx1" presStyleLbl="revTx" presStyleIdx="0" presStyleCnt="5"/>
      <dgm:spPr/>
    </dgm:pt>
    <dgm:pt modelId="{B48DDE55-5D66-4546-945C-C9C784E82E9D}" type="pres">
      <dgm:prSet presAssocID="{19802DE2-AC8F-4B8E-83DE-5D66EB0099CA}" presName="vert1" presStyleCnt="0"/>
      <dgm:spPr/>
    </dgm:pt>
    <dgm:pt modelId="{B771F8C1-FBFC-3743-BA33-6087627048BE}" type="pres">
      <dgm:prSet presAssocID="{4D197DC7-E586-4921-ADB0-7345F0201694}" presName="thickLine" presStyleLbl="alignNode1" presStyleIdx="1" presStyleCnt="5"/>
      <dgm:spPr/>
    </dgm:pt>
    <dgm:pt modelId="{495CF60F-9994-6147-9396-AEA311FB1F75}" type="pres">
      <dgm:prSet presAssocID="{4D197DC7-E586-4921-ADB0-7345F0201694}" presName="horz1" presStyleCnt="0"/>
      <dgm:spPr/>
    </dgm:pt>
    <dgm:pt modelId="{F366D311-1FE9-7C46-A11E-A27B57EC21C5}" type="pres">
      <dgm:prSet presAssocID="{4D197DC7-E586-4921-ADB0-7345F0201694}" presName="tx1" presStyleLbl="revTx" presStyleIdx="1" presStyleCnt="5"/>
      <dgm:spPr/>
    </dgm:pt>
    <dgm:pt modelId="{11D77A3B-7286-964B-8783-04B0D80C4AA4}" type="pres">
      <dgm:prSet presAssocID="{4D197DC7-E586-4921-ADB0-7345F0201694}" presName="vert1" presStyleCnt="0"/>
      <dgm:spPr/>
    </dgm:pt>
    <dgm:pt modelId="{B4D82A90-C4BA-2546-9820-CCB109EA5663}" type="pres">
      <dgm:prSet presAssocID="{1877F31C-7598-4D80-ABBA-F25F903F8537}" presName="thickLine" presStyleLbl="alignNode1" presStyleIdx="2" presStyleCnt="5"/>
      <dgm:spPr/>
    </dgm:pt>
    <dgm:pt modelId="{4421928F-C502-8443-925F-F517B0BC3F54}" type="pres">
      <dgm:prSet presAssocID="{1877F31C-7598-4D80-ABBA-F25F903F8537}" presName="horz1" presStyleCnt="0"/>
      <dgm:spPr/>
    </dgm:pt>
    <dgm:pt modelId="{19BB94DA-7068-8F4F-8B64-A6CE12C5D994}" type="pres">
      <dgm:prSet presAssocID="{1877F31C-7598-4D80-ABBA-F25F903F8537}" presName="tx1" presStyleLbl="revTx" presStyleIdx="2" presStyleCnt="5"/>
      <dgm:spPr/>
    </dgm:pt>
    <dgm:pt modelId="{BB652E1D-F1BA-104F-83E6-4F2674267FAA}" type="pres">
      <dgm:prSet presAssocID="{1877F31C-7598-4D80-ABBA-F25F903F8537}" presName="vert1" presStyleCnt="0"/>
      <dgm:spPr/>
    </dgm:pt>
    <dgm:pt modelId="{A9439122-E3BD-2241-B36C-B6833824E7D6}" type="pres">
      <dgm:prSet presAssocID="{75DFE05F-B952-4FDF-9037-F32772358159}" presName="thickLine" presStyleLbl="alignNode1" presStyleIdx="3" presStyleCnt="5"/>
      <dgm:spPr/>
    </dgm:pt>
    <dgm:pt modelId="{DC0BC56B-B38A-494B-AD96-C0B918CDD348}" type="pres">
      <dgm:prSet presAssocID="{75DFE05F-B952-4FDF-9037-F32772358159}" presName="horz1" presStyleCnt="0"/>
      <dgm:spPr/>
    </dgm:pt>
    <dgm:pt modelId="{989D8942-C2A6-5D48-BAF6-CB2470707B0E}" type="pres">
      <dgm:prSet presAssocID="{75DFE05F-B952-4FDF-9037-F32772358159}" presName="tx1" presStyleLbl="revTx" presStyleIdx="3" presStyleCnt="5"/>
      <dgm:spPr/>
    </dgm:pt>
    <dgm:pt modelId="{BCC47A9E-0182-9E4D-925A-EE514885FB4F}" type="pres">
      <dgm:prSet presAssocID="{75DFE05F-B952-4FDF-9037-F32772358159}" presName="vert1" presStyleCnt="0"/>
      <dgm:spPr/>
    </dgm:pt>
    <dgm:pt modelId="{98760BD4-5DB7-BE4D-99AB-1D635066B644}" type="pres">
      <dgm:prSet presAssocID="{159D5245-C7B2-4D9D-BA0E-722161E15AD5}" presName="thickLine" presStyleLbl="alignNode1" presStyleIdx="4" presStyleCnt="5"/>
      <dgm:spPr/>
    </dgm:pt>
    <dgm:pt modelId="{C910BAA7-DC02-384B-8EBD-89586D50B220}" type="pres">
      <dgm:prSet presAssocID="{159D5245-C7B2-4D9D-BA0E-722161E15AD5}" presName="horz1" presStyleCnt="0"/>
      <dgm:spPr/>
    </dgm:pt>
    <dgm:pt modelId="{54EA4570-4F5A-3045-851A-C9994F18DC2D}" type="pres">
      <dgm:prSet presAssocID="{159D5245-C7B2-4D9D-BA0E-722161E15AD5}" presName="tx1" presStyleLbl="revTx" presStyleIdx="4" presStyleCnt="5"/>
      <dgm:spPr/>
    </dgm:pt>
    <dgm:pt modelId="{FDE04C94-CD7B-C34E-9800-2E8F206F3CFD}" type="pres">
      <dgm:prSet presAssocID="{159D5245-C7B2-4D9D-BA0E-722161E15AD5}" presName="vert1" presStyleCnt="0"/>
      <dgm:spPr/>
    </dgm:pt>
  </dgm:ptLst>
  <dgm:cxnLst>
    <dgm:cxn modelId="{69CF4A00-11B6-F04A-B0A6-CBBCF1FB2208}" type="presOf" srcId="{159D5245-C7B2-4D9D-BA0E-722161E15AD5}" destId="{54EA4570-4F5A-3045-851A-C9994F18DC2D}" srcOrd="0" destOrd="0" presId="urn:microsoft.com/office/officeart/2008/layout/LinedList"/>
    <dgm:cxn modelId="{B5FD1205-0B91-E541-8295-EABD42D8064A}" type="presOf" srcId="{4D197DC7-E586-4921-ADB0-7345F0201694}" destId="{F366D311-1FE9-7C46-A11E-A27B57EC21C5}" srcOrd="0" destOrd="0" presId="urn:microsoft.com/office/officeart/2008/layout/LinedList"/>
    <dgm:cxn modelId="{90235206-7156-3D41-9423-041519ED77A6}" type="presOf" srcId="{75DFE05F-B952-4FDF-9037-F32772358159}" destId="{989D8942-C2A6-5D48-BAF6-CB2470707B0E}" srcOrd="0" destOrd="0" presId="urn:microsoft.com/office/officeart/2008/layout/LinedList"/>
    <dgm:cxn modelId="{C1AF1E0C-31D9-44A5-9B73-891A54D4CD15}" srcId="{63B97635-4C70-4CFB-ACAF-A84B00E3728A}" destId="{4D197DC7-E586-4921-ADB0-7345F0201694}" srcOrd="1" destOrd="0" parTransId="{B6258F1F-4651-4926-8284-F3F4AF511EDF}" sibTransId="{D29C36D9-8A43-4B46-8440-CE5F687A6D5B}"/>
    <dgm:cxn modelId="{D85B9E11-2129-4723-B8CD-2062383B1DEB}" srcId="{63B97635-4C70-4CFB-ACAF-A84B00E3728A}" destId="{1877F31C-7598-4D80-ABBA-F25F903F8537}" srcOrd="2" destOrd="0" parTransId="{E6C4EBC2-274A-49F7-ABBD-099B2D28E38E}" sibTransId="{5D568943-786E-48A7-8706-995446457B09}"/>
    <dgm:cxn modelId="{88675C16-AB4B-47E3-8713-60CB9D498AF4}" srcId="{63B97635-4C70-4CFB-ACAF-A84B00E3728A}" destId="{159D5245-C7B2-4D9D-BA0E-722161E15AD5}" srcOrd="4" destOrd="0" parTransId="{1A8810E6-6EF3-430B-9E61-FAF4731D4FF5}" sibTransId="{FF3FCA7C-EA8B-470C-A977-049362F39A3D}"/>
    <dgm:cxn modelId="{EAC8B360-B5C3-4125-B564-312F855FED00}" srcId="{63B97635-4C70-4CFB-ACAF-A84B00E3728A}" destId="{19802DE2-AC8F-4B8E-83DE-5D66EB0099CA}" srcOrd="0" destOrd="0" parTransId="{151A3697-F049-40E4-BE5C-2DEB7A76161F}" sibTransId="{E1A062CA-21B1-46B1-9B15-C603B763AF2A}"/>
    <dgm:cxn modelId="{A4510A72-9568-0147-B5D0-4F5F7EFB190C}" type="presOf" srcId="{1877F31C-7598-4D80-ABBA-F25F903F8537}" destId="{19BB94DA-7068-8F4F-8B64-A6CE12C5D994}" srcOrd="0" destOrd="0" presId="urn:microsoft.com/office/officeart/2008/layout/LinedList"/>
    <dgm:cxn modelId="{F2107874-27FE-429F-933C-739417403073}" srcId="{63B97635-4C70-4CFB-ACAF-A84B00E3728A}" destId="{75DFE05F-B952-4FDF-9037-F32772358159}" srcOrd="3" destOrd="0" parTransId="{E3599B03-E78E-4D58-B492-2871DC4E0504}" sibTransId="{4D73C7DE-E12D-466E-97D3-CAF9AD55C967}"/>
    <dgm:cxn modelId="{2F58E8D9-424A-774A-ACEE-27572357E16F}" type="presOf" srcId="{63B97635-4C70-4CFB-ACAF-A84B00E3728A}" destId="{E74DEECC-7000-014D-9C88-0601288EE591}" srcOrd="0" destOrd="0" presId="urn:microsoft.com/office/officeart/2008/layout/LinedList"/>
    <dgm:cxn modelId="{571130E7-2723-514A-9F86-4885335F3C09}" type="presOf" srcId="{19802DE2-AC8F-4B8E-83DE-5D66EB0099CA}" destId="{33814A0F-B417-A343-8B17-50F167413295}" srcOrd="0" destOrd="0" presId="urn:microsoft.com/office/officeart/2008/layout/LinedList"/>
    <dgm:cxn modelId="{A9672EAF-5F6D-F548-A028-E435937FAB75}" type="presParOf" srcId="{E74DEECC-7000-014D-9C88-0601288EE591}" destId="{42C04F6F-F273-964F-9BC6-7543491E67BE}" srcOrd="0" destOrd="0" presId="urn:microsoft.com/office/officeart/2008/layout/LinedList"/>
    <dgm:cxn modelId="{6204F4F1-B6B6-204E-83CE-99E70FC4827C}" type="presParOf" srcId="{E74DEECC-7000-014D-9C88-0601288EE591}" destId="{F330237B-52A5-364C-9F2C-710737E6AEF1}" srcOrd="1" destOrd="0" presId="urn:microsoft.com/office/officeart/2008/layout/LinedList"/>
    <dgm:cxn modelId="{5F0770B5-8DA4-BE44-BD62-7EE3A7AD3788}" type="presParOf" srcId="{F330237B-52A5-364C-9F2C-710737E6AEF1}" destId="{33814A0F-B417-A343-8B17-50F167413295}" srcOrd="0" destOrd="0" presId="urn:microsoft.com/office/officeart/2008/layout/LinedList"/>
    <dgm:cxn modelId="{353E66DA-3D3C-5647-A050-E6BF18639A58}" type="presParOf" srcId="{F330237B-52A5-364C-9F2C-710737E6AEF1}" destId="{B48DDE55-5D66-4546-945C-C9C784E82E9D}" srcOrd="1" destOrd="0" presId="urn:microsoft.com/office/officeart/2008/layout/LinedList"/>
    <dgm:cxn modelId="{37C8F40A-DF67-9349-9353-222F58CB95A3}" type="presParOf" srcId="{E74DEECC-7000-014D-9C88-0601288EE591}" destId="{B771F8C1-FBFC-3743-BA33-6087627048BE}" srcOrd="2" destOrd="0" presId="urn:microsoft.com/office/officeart/2008/layout/LinedList"/>
    <dgm:cxn modelId="{5BECDF60-6F37-364D-93CA-5FED1A9A279B}" type="presParOf" srcId="{E74DEECC-7000-014D-9C88-0601288EE591}" destId="{495CF60F-9994-6147-9396-AEA311FB1F75}" srcOrd="3" destOrd="0" presId="urn:microsoft.com/office/officeart/2008/layout/LinedList"/>
    <dgm:cxn modelId="{0DB3DE49-4C86-0849-AAC6-BFBE363E8BC1}" type="presParOf" srcId="{495CF60F-9994-6147-9396-AEA311FB1F75}" destId="{F366D311-1FE9-7C46-A11E-A27B57EC21C5}" srcOrd="0" destOrd="0" presId="urn:microsoft.com/office/officeart/2008/layout/LinedList"/>
    <dgm:cxn modelId="{328A3FF6-D4D4-5648-8196-3D3A2700710D}" type="presParOf" srcId="{495CF60F-9994-6147-9396-AEA311FB1F75}" destId="{11D77A3B-7286-964B-8783-04B0D80C4AA4}" srcOrd="1" destOrd="0" presId="urn:microsoft.com/office/officeart/2008/layout/LinedList"/>
    <dgm:cxn modelId="{64695F1F-91A3-9F42-B8CF-C02B3FE5A5D0}" type="presParOf" srcId="{E74DEECC-7000-014D-9C88-0601288EE591}" destId="{B4D82A90-C4BA-2546-9820-CCB109EA5663}" srcOrd="4" destOrd="0" presId="urn:microsoft.com/office/officeart/2008/layout/LinedList"/>
    <dgm:cxn modelId="{39D9CD6C-20BA-A747-932C-46FDF1913C66}" type="presParOf" srcId="{E74DEECC-7000-014D-9C88-0601288EE591}" destId="{4421928F-C502-8443-925F-F517B0BC3F54}" srcOrd="5" destOrd="0" presId="urn:microsoft.com/office/officeart/2008/layout/LinedList"/>
    <dgm:cxn modelId="{FF1B7034-D1BC-6B44-AD93-FC3FF3B22265}" type="presParOf" srcId="{4421928F-C502-8443-925F-F517B0BC3F54}" destId="{19BB94DA-7068-8F4F-8B64-A6CE12C5D994}" srcOrd="0" destOrd="0" presId="urn:microsoft.com/office/officeart/2008/layout/LinedList"/>
    <dgm:cxn modelId="{AE9EAB1C-C5CC-6842-B084-7933B5A4DB45}" type="presParOf" srcId="{4421928F-C502-8443-925F-F517B0BC3F54}" destId="{BB652E1D-F1BA-104F-83E6-4F2674267FAA}" srcOrd="1" destOrd="0" presId="urn:microsoft.com/office/officeart/2008/layout/LinedList"/>
    <dgm:cxn modelId="{C300E68B-9C3B-8E4D-96A1-AF494EB1A343}" type="presParOf" srcId="{E74DEECC-7000-014D-9C88-0601288EE591}" destId="{A9439122-E3BD-2241-B36C-B6833824E7D6}" srcOrd="6" destOrd="0" presId="urn:microsoft.com/office/officeart/2008/layout/LinedList"/>
    <dgm:cxn modelId="{852800BB-0304-434D-99DB-DA77AE25B6E7}" type="presParOf" srcId="{E74DEECC-7000-014D-9C88-0601288EE591}" destId="{DC0BC56B-B38A-494B-AD96-C0B918CDD348}" srcOrd="7" destOrd="0" presId="urn:microsoft.com/office/officeart/2008/layout/LinedList"/>
    <dgm:cxn modelId="{DE8BF1A5-4CF2-134F-A9F3-90CD6BFD3473}" type="presParOf" srcId="{DC0BC56B-B38A-494B-AD96-C0B918CDD348}" destId="{989D8942-C2A6-5D48-BAF6-CB2470707B0E}" srcOrd="0" destOrd="0" presId="urn:microsoft.com/office/officeart/2008/layout/LinedList"/>
    <dgm:cxn modelId="{8CFC1EDA-4E72-5B41-88CF-5E2FCAD299CC}" type="presParOf" srcId="{DC0BC56B-B38A-494B-AD96-C0B918CDD348}" destId="{BCC47A9E-0182-9E4D-925A-EE514885FB4F}" srcOrd="1" destOrd="0" presId="urn:microsoft.com/office/officeart/2008/layout/LinedList"/>
    <dgm:cxn modelId="{B55AA2A1-49AA-6440-851B-2073510483DD}" type="presParOf" srcId="{E74DEECC-7000-014D-9C88-0601288EE591}" destId="{98760BD4-5DB7-BE4D-99AB-1D635066B644}" srcOrd="8" destOrd="0" presId="urn:microsoft.com/office/officeart/2008/layout/LinedList"/>
    <dgm:cxn modelId="{6ED3A2D9-9687-B141-AD62-7E591A8AD535}" type="presParOf" srcId="{E74DEECC-7000-014D-9C88-0601288EE591}" destId="{C910BAA7-DC02-384B-8EBD-89586D50B220}" srcOrd="9" destOrd="0" presId="urn:microsoft.com/office/officeart/2008/layout/LinedList"/>
    <dgm:cxn modelId="{273DF5F9-0862-6540-8886-9F321BF4AC57}" type="presParOf" srcId="{C910BAA7-DC02-384B-8EBD-89586D50B220}" destId="{54EA4570-4F5A-3045-851A-C9994F18DC2D}" srcOrd="0" destOrd="0" presId="urn:microsoft.com/office/officeart/2008/layout/LinedList"/>
    <dgm:cxn modelId="{6BB8E658-3803-124B-AE15-DEC1BFAF268B}" type="presParOf" srcId="{C910BAA7-DC02-384B-8EBD-89586D50B220}" destId="{FDE04C94-CD7B-C34E-9800-2E8F206F3CF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BF9CF3F-CD82-4E67-B812-79BBE34F083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B4FFB9A-A860-4B3C-A9C9-EEC724A258F7}">
      <dgm:prSet/>
      <dgm:spPr/>
      <dgm:t>
        <a:bodyPr/>
        <a:lstStyle/>
        <a:p>
          <a:r>
            <a:rPr lang="es-MX" b="1"/>
            <a:t>Biblioteca digital:</a:t>
          </a:r>
          <a:r>
            <a:rPr lang="es-MX"/>
            <a:t> Plantillas, tutoriales, ejemplos descargables</a:t>
          </a:r>
          <a:endParaRPr lang="en-US"/>
        </a:p>
      </dgm:t>
    </dgm:pt>
    <dgm:pt modelId="{D7736BAE-C846-48F0-8AFD-4E0AD7684738}" type="parTrans" cxnId="{8C40425B-8233-468F-89ED-128A43E5C1D3}">
      <dgm:prSet/>
      <dgm:spPr/>
      <dgm:t>
        <a:bodyPr/>
        <a:lstStyle/>
        <a:p>
          <a:endParaRPr lang="en-US"/>
        </a:p>
      </dgm:t>
    </dgm:pt>
    <dgm:pt modelId="{7C721B4C-CEBC-4123-A24B-8E3C0E33569C}" type="sibTrans" cxnId="{8C40425B-8233-468F-89ED-128A43E5C1D3}">
      <dgm:prSet/>
      <dgm:spPr/>
      <dgm:t>
        <a:bodyPr/>
        <a:lstStyle/>
        <a:p>
          <a:endParaRPr lang="en-US"/>
        </a:p>
      </dgm:t>
    </dgm:pt>
    <dgm:pt modelId="{128E2BE4-0270-4AAF-A8CE-9DDA10A5A0BF}">
      <dgm:prSet/>
      <dgm:spPr/>
      <dgm:t>
        <a:bodyPr/>
        <a:lstStyle/>
        <a:p>
          <a:r>
            <a:rPr lang="es-MX" b="1"/>
            <a:t>Canal de YouTube:</a:t>
          </a:r>
          <a:r>
            <a:rPr lang="es-MX"/>
            <a:t> Videos explicativos de cada herramienta presentada</a:t>
          </a:r>
          <a:endParaRPr lang="en-US"/>
        </a:p>
      </dgm:t>
    </dgm:pt>
    <dgm:pt modelId="{E9CD378A-584A-4657-BC21-0E928CA25901}" type="parTrans" cxnId="{EF0BC0AF-519B-440B-8624-936523B65947}">
      <dgm:prSet/>
      <dgm:spPr/>
      <dgm:t>
        <a:bodyPr/>
        <a:lstStyle/>
        <a:p>
          <a:endParaRPr lang="en-US"/>
        </a:p>
      </dgm:t>
    </dgm:pt>
    <dgm:pt modelId="{7F079E30-A89E-442B-AFF0-C472A43CF3C7}" type="sibTrans" cxnId="{EF0BC0AF-519B-440B-8624-936523B65947}">
      <dgm:prSet/>
      <dgm:spPr/>
      <dgm:t>
        <a:bodyPr/>
        <a:lstStyle/>
        <a:p>
          <a:endParaRPr lang="en-US"/>
        </a:p>
      </dgm:t>
    </dgm:pt>
    <dgm:pt modelId="{DED6063A-E037-45A1-87DE-18338944C10B}">
      <dgm:prSet/>
      <dgm:spPr/>
      <dgm:t>
        <a:bodyPr/>
        <a:lstStyle/>
        <a:p>
          <a:r>
            <a:rPr lang="es-MX" b="1"/>
            <a:t>Grupo de Telegram:</a:t>
          </a:r>
          <a:r>
            <a:rPr lang="es-MX"/>
            <a:t> Consultas rápidas y apoyo entre participantes</a:t>
          </a:r>
          <a:endParaRPr lang="en-US"/>
        </a:p>
      </dgm:t>
    </dgm:pt>
    <dgm:pt modelId="{021E1473-13B4-4E85-BD02-78F6660A765F}" type="parTrans" cxnId="{3DF0457E-7996-4CB1-86E3-1E5E441DB8A3}">
      <dgm:prSet/>
      <dgm:spPr/>
      <dgm:t>
        <a:bodyPr/>
        <a:lstStyle/>
        <a:p>
          <a:endParaRPr lang="en-US"/>
        </a:p>
      </dgm:t>
    </dgm:pt>
    <dgm:pt modelId="{D3D42E78-C91A-4D2D-899B-A917285CE2C6}" type="sibTrans" cxnId="{3DF0457E-7996-4CB1-86E3-1E5E441DB8A3}">
      <dgm:prSet/>
      <dgm:spPr/>
      <dgm:t>
        <a:bodyPr/>
        <a:lstStyle/>
        <a:p>
          <a:endParaRPr lang="en-US"/>
        </a:p>
      </dgm:t>
    </dgm:pt>
    <dgm:pt modelId="{B816ABD5-0BA7-48ED-976A-456FC07417D9}">
      <dgm:prSet/>
      <dgm:spPr/>
      <dgm:t>
        <a:bodyPr/>
        <a:lstStyle/>
        <a:p>
          <a:r>
            <a:rPr lang="es-MX" b="1"/>
            <a:t>Webinar de seguimiento:</a:t>
          </a:r>
          <a:r>
            <a:rPr lang="es-MX"/>
            <a:t> Sesión opcional en 4 semanas</a:t>
          </a:r>
          <a:endParaRPr lang="en-US"/>
        </a:p>
      </dgm:t>
    </dgm:pt>
    <dgm:pt modelId="{5F24A22E-1E2D-4C63-8400-2E1638429F4D}" type="parTrans" cxnId="{F1F03151-95A6-4188-A2E4-40AE45338FFC}">
      <dgm:prSet/>
      <dgm:spPr/>
      <dgm:t>
        <a:bodyPr/>
        <a:lstStyle/>
        <a:p>
          <a:endParaRPr lang="en-US"/>
        </a:p>
      </dgm:t>
    </dgm:pt>
    <dgm:pt modelId="{5CADEE36-2119-4B1E-878B-84FE969B3728}" type="sibTrans" cxnId="{F1F03151-95A6-4188-A2E4-40AE45338FFC}">
      <dgm:prSet/>
      <dgm:spPr/>
      <dgm:t>
        <a:bodyPr/>
        <a:lstStyle/>
        <a:p>
          <a:endParaRPr lang="en-US"/>
        </a:p>
      </dgm:t>
    </dgm:pt>
    <dgm:pt modelId="{88E4EABC-34E3-4AA8-BA17-5DF1770FF3F0}">
      <dgm:prSet/>
      <dgm:spPr/>
      <dgm:t>
        <a:bodyPr/>
        <a:lstStyle/>
        <a:p>
          <a:r>
            <a:rPr lang="es-MX" b="1"/>
            <a:t>Banco de casos:</a:t>
          </a:r>
          <a:r>
            <a:rPr lang="es-MX"/>
            <a:t> Repositorio de implementaciones exitosas</a:t>
          </a:r>
          <a:endParaRPr lang="en-US"/>
        </a:p>
      </dgm:t>
    </dgm:pt>
    <dgm:pt modelId="{3D5785E1-0830-40C0-B573-F9B8517F003A}" type="parTrans" cxnId="{334EE8FC-DA41-477D-8BDB-E51F3DC104AF}">
      <dgm:prSet/>
      <dgm:spPr/>
      <dgm:t>
        <a:bodyPr/>
        <a:lstStyle/>
        <a:p>
          <a:endParaRPr lang="en-US"/>
        </a:p>
      </dgm:t>
    </dgm:pt>
    <dgm:pt modelId="{A6C4F338-B853-4C05-A286-C6F3E0583C45}" type="sibTrans" cxnId="{334EE8FC-DA41-477D-8BDB-E51F3DC104AF}">
      <dgm:prSet/>
      <dgm:spPr/>
      <dgm:t>
        <a:bodyPr/>
        <a:lstStyle/>
        <a:p>
          <a:endParaRPr lang="en-US"/>
        </a:p>
      </dgm:t>
    </dgm:pt>
    <dgm:pt modelId="{321641EF-09D9-B74C-8A31-F49F4125F960}" type="pres">
      <dgm:prSet presAssocID="{4BF9CF3F-CD82-4E67-B812-79BBE34F0835}" presName="linear" presStyleCnt="0">
        <dgm:presLayoutVars>
          <dgm:animLvl val="lvl"/>
          <dgm:resizeHandles val="exact"/>
        </dgm:presLayoutVars>
      </dgm:prSet>
      <dgm:spPr/>
    </dgm:pt>
    <dgm:pt modelId="{E5D8E3EB-5524-544C-9F75-285623590982}" type="pres">
      <dgm:prSet presAssocID="{AB4FFB9A-A860-4B3C-A9C9-EEC724A258F7}" presName="parentText" presStyleLbl="node1" presStyleIdx="0" presStyleCnt="5">
        <dgm:presLayoutVars>
          <dgm:chMax val="0"/>
          <dgm:bulletEnabled val="1"/>
        </dgm:presLayoutVars>
      </dgm:prSet>
      <dgm:spPr/>
    </dgm:pt>
    <dgm:pt modelId="{CCF0A42C-3A72-F74D-9557-24E3544A23D3}" type="pres">
      <dgm:prSet presAssocID="{7C721B4C-CEBC-4123-A24B-8E3C0E33569C}" presName="spacer" presStyleCnt="0"/>
      <dgm:spPr/>
    </dgm:pt>
    <dgm:pt modelId="{3297A227-CEE0-F940-B49C-4A5D7DBDA5CB}" type="pres">
      <dgm:prSet presAssocID="{128E2BE4-0270-4AAF-A8CE-9DDA10A5A0BF}" presName="parentText" presStyleLbl="node1" presStyleIdx="1" presStyleCnt="5">
        <dgm:presLayoutVars>
          <dgm:chMax val="0"/>
          <dgm:bulletEnabled val="1"/>
        </dgm:presLayoutVars>
      </dgm:prSet>
      <dgm:spPr/>
    </dgm:pt>
    <dgm:pt modelId="{CF873F78-4E34-EF42-80CB-D70CF452D817}" type="pres">
      <dgm:prSet presAssocID="{7F079E30-A89E-442B-AFF0-C472A43CF3C7}" presName="spacer" presStyleCnt="0"/>
      <dgm:spPr/>
    </dgm:pt>
    <dgm:pt modelId="{2C905676-F958-CF4C-BE9E-C8AA564D82B5}" type="pres">
      <dgm:prSet presAssocID="{DED6063A-E037-45A1-87DE-18338944C10B}" presName="parentText" presStyleLbl="node1" presStyleIdx="2" presStyleCnt="5">
        <dgm:presLayoutVars>
          <dgm:chMax val="0"/>
          <dgm:bulletEnabled val="1"/>
        </dgm:presLayoutVars>
      </dgm:prSet>
      <dgm:spPr/>
    </dgm:pt>
    <dgm:pt modelId="{FDAA2BBB-A47F-164A-898C-F88A3E8982FB}" type="pres">
      <dgm:prSet presAssocID="{D3D42E78-C91A-4D2D-899B-A917285CE2C6}" presName="spacer" presStyleCnt="0"/>
      <dgm:spPr/>
    </dgm:pt>
    <dgm:pt modelId="{9868D619-C427-374D-BDE9-7F33B1F413D6}" type="pres">
      <dgm:prSet presAssocID="{B816ABD5-0BA7-48ED-976A-456FC07417D9}" presName="parentText" presStyleLbl="node1" presStyleIdx="3" presStyleCnt="5">
        <dgm:presLayoutVars>
          <dgm:chMax val="0"/>
          <dgm:bulletEnabled val="1"/>
        </dgm:presLayoutVars>
      </dgm:prSet>
      <dgm:spPr/>
    </dgm:pt>
    <dgm:pt modelId="{C9E6CB03-2DD8-F14D-A699-3F977D87D0D9}" type="pres">
      <dgm:prSet presAssocID="{5CADEE36-2119-4B1E-878B-84FE969B3728}" presName="spacer" presStyleCnt="0"/>
      <dgm:spPr/>
    </dgm:pt>
    <dgm:pt modelId="{73141B64-FB6C-7A4F-B9C1-C343AC83B450}" type="pres">
      <dgm:prSet presAssocID="{88E4EABC-34E3-4AA8-BA17-5DF1770FF3F0}" presName="parentText" presStyleLbl="node1" presStyleIdx="4" presStyleCnt="5">
        <dgm:presLayoutVars>
          <dgm:chMax val="0"/>
          <dgm:bulletEnabled val="1"/>
        </dgm:presLayoutVars>
      </dgm:prSet>
      <dgm:spPr/>
    </dgm:pt>
  </dgm:ptLst>
  <dgm:cxnLst>
    <dgm:cxn modelId="{9DA10E18-F9C3-AC43-B400-9DD3F70C8AA0}" type="presOf" srcId="{AB4FFB9A-A860-4B3C-A9C9-EEC724A258F7}" destId="{E5D8E3EB-5524-544C-9F75-285623590982}" srcOrd="0" destOrd="0" presId="urn:microsoft.com/office/officeart/2005/8/layout/vList2"/>
    <dgm:cxn modelId="{D4FBE01A-D76F-1746-B09F-B36BC35597EA}" type="presOf" srcId="{B816ABD5-0BA7-48ED-976A-456FC07417D9}" destId="{9868D619-C427-374D-BDE9-7F33B1F413D6}" srcOrd="0" destOrd="0" presId="urn:microsoft.com/office/officeart/2005/8/layout/vList2"/>
    <dgm:cxn modelId="{E7287130-BBCA-DC4A-A2DB-DE8E69F4ACF4}" type="presOf" srcId="{128E2BE4-0270-4AAF-A8CE-9DDA10A5A0BF}" destId="{3297A227-CEE0-F940-B49C-4A5D7DBDA5CB}" srcOrd="0" destOrd="0" presId="urn:microsoft.com/office/officeart/2005/8/layout/vList2"/>
    <dgm:cxn modelId="{F1F03151-95A6-4188-A2E4-40AE45338FFC}" srcId="{4BF9CF3F-CD82-4E67-B812-79BBE34F0835}" destId="{B816ABD5-0BA7-48ED-976A-456FC07417D9}" srcOrd="3" destOrd="0" parTransId="{5F24A22E-1E2D-4C63-8400-2E1638429F4D}" sibTransId="{5CADEE36-2119-4B1E-878B-84FE969B3728}"/>
    <dgm:cxn modelId="{8C40425B-8233-468F-89ED-128A43E5C1D3}" srcId="{4BF9CF3F-CD82-4E67-B812-79BBE34F0835}" destId="{AB4FFB9A-A860-4B3C-A9C9-EEC724A258F7}" srcOrd="0" destOrd="0" parTransId="{D7736BAE-C846-48F0-8AFD-4E0AD7684738}" sibTransId="{7C721B4C-CEBC-4123-A24B-8E3C0E33569C}"/>
    <dgm:cxn modelId="{B006575F-EFC4-0348-9994-6A40CB288828}" type="presOf" srcId="{DED6063A-E037-45A1-87DE-18338944C10B}" destId="{2C905676-F958-CF4C-BE9E-C8AA564D82B5}" srcOrd="0" destOrd="0" presId="urn:microsoft.com/office/officeart/2005/8/layout/vList2"/>
    <dgm:cxn modelId="{45D4837C-DAAB-BA42-BA05-6CB28A40EE76}" type="presOf" srcId="{4BF9CF3F-CD82-4E67-B812-79BBE34F0835}" destId="{321641EF-09D9-B74C-8A31-F49F4125F960}" srcOrd="0" destOrd="0" presId="urn:microsoft.com/office/officeart/2005/8/layout/vList2"/>
    <dgm:cxn modelId="{3DF0457E-7996-4CB1-86E3-1E5E441DB8A3}" srcId="{4BF9CF3F-CD82-4E67-B812-79BBE34F0835}" destId="{DED6063A-E037-45A1-87DE-18338944C10B}" srcOrd="2" destOrd="0" parTransId="{021E1473-13B4-4E85-BD02-78F6660A765F}" sibTransId="{D3D42E78-C91A-4D2D-899B-A917285CE2C6}"/>
    <dgm:cxn modelId="{9C44DF7E-C15C-974F-8065-850B5BB4582F}" type="presOf" srcId="{88E4EABC-34E3-4AA8-BA17-5DF1770FF3F0}" destId="{73141B64-FB6C-7A4F-B9C1-C343AC83B450}" srcOrd="0" destOrd="0" presId="urn:microsoft.com/office/officeart/2005/8/layout/vList2"/>
    <dgm:cxn modelId="{EF0BC0AF-519B-440B-8624-936523B65947}" srcId="{4BF9CF3F-CD82-4E67-B812-79BBE34F0835}" destId="{128E2BE4-0270-4AAF-A8CE-9DDA10A5A0BF}" srcOrd="1" destOrd="0" parTransId="{E9CD378A-584A-4657-BC21-0E928CA25901}" sibTransId="{7F079E30-A89E-442B-AFF0-C472A43CF3C7}"/>
    <dgm:cxn modelId="{334EE8FC-DA41-477D-8BDB-E51F3DC104AF}" srcId="{4BF9CF3F-CD82-4E67-B812-79BBE34F0835}" destId="{88E4EABC-34E3-4AA8-BA17-5DF1770FF3F0}" srcOrd="4" destOrd="0" parTransId="{3D5785E1-0830-40C0-B573-F9B8517F003A}" sibTransId="{A6C4F338-B853-4C05-A286-C6F3E0583C45}"/>
    <dgm:cxn modelId="{C67E58DE-6EE5-FC40-87C7-90D26EC3DE28}" type="presParOf" srcId="{321641EF-09D9-B74C-8A31-F49F4125F960}" destId="{E5D8E3EB-5524-544C-9F75-285623590982}" srcOrd="0" destOrd="0" presId="urn:microsoft.com/office/officeart/2005/8/layout/vList2"/>
    <dgm:cxn modelId="{C656408E-3475-DC4B-BDBB-055C9B35172B}" type="presParOf" srcId="{321641EF-09D9-B74C-8A31-F49F4125F960}" destId="{CCF0A42C-3A72-F74D-9557-24E3544A23D3}" srcOrd="1" destOrd="0" presId="urn:microsoft.com/office/officeart/2005/8/layout/vList2"/>
    <dgm:cxn modelId="{08DCDB17-DD12-5E4B-9EF4-8EBC187EAED0}" type="presParOf" srcId="{321641EF-09D9-B74C-8A31-F49F4125F960}" destId="{3297A227-CEE0-F940-B49C-4A5D7DBDA5CB}" srcOrd="2" destOrd="0" presId="urn:microsoft.com/office/officeart/2005/8/layout/vList2"/>
    <dgm:cxn modelId="{C472FB39-5576-C04F-B718-555CA612E7F3}" type="presParOf" srcId="{321641EF-09D9-B74C-8A31-F49F4125F960}" destId="{CF873F78-4E34-EF42-80CB-D70CF452D817}" srcOrd="3" destOrd="0" presId="urn:microsoft.com/office/officeart/2005/8/layout/vList2"/>
    <dgm:cxn modelId="{835C2FB9-AE51-F44E-AED7-BFE9B34B0A8D}" type="presParOf" srcId="{321641EF-09D9-B74C-8A31-F49F4125F960}" destId="{2C905676-F958-CF4C-BE9E-C8AA564D82B5}" srcOrd="4" destOrd="0" presId="urn:microsoft.com/office/officeart/2005/8/layout/vList2"/>
    <dgm:cxn modelId="{42DE4043-B858-A944-A34F-78A8B1DE5A62}" type="presParOf" srcId="{321641EF-09D9-B74C-8A31-F49F4125F960}" destId="{FDAA2BBB-A47F-164A-898C-F88A3E8982FB}" srcOrd="5" destOrd="0" presId="urn:microsoft.com/office/officeart/2005/8/layout/vList2"/>
    <dgm:cxn modelId="{E07F10F2-3E2B-E949-8DC2-16550DC39F68}" type="presParOf" srcId="{321641EF-09D9-B74C-8A31-F49F4125F960}" destId="{9868D619-C427-374D-BDE9-7F33B1F413D6}" srcOrd="6" destOrd="0" presId="urn:microsoft.com/office/officeart/2005/8/layout/vList2"/>
    <dgm:cxn modelId="{2E7FF743-1912-DA46-B246-A10F6B357FC7}" type="presParOf" srcId="{321641EF-09D9-B74C-8A31-F49F4125F960}" destId="{C9E6CB03-2DD8-F14D-A699-3F977D87D0D9}" srcOrd="7" destOrd="0" presId="urn:microsoft.com/office/officeart/2005/8/layout/vList2"/>
    <dgm:cxn modelId="{5EDFD74D-04F1-1642-81CB-E1344D38FBA1}" type="presParOf" srcId="{321641EF-09D9-B74C-8A31-F49F4125F960}" destId="{73141B64-FB6C-7A4F-B9C1-C343AC83B45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983C59E-CAE4-4BFE-BA21-F6299D86D02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D2351EB-30AD-48DB-A71C-3BF6271D8715}">
      <dgm:prSet/>
      <dgm:spPr/>
      <dgm:t>
        <a:bodyPr/>
        <a:lstStyle/>
        <a:p>
          <a:r>
            <a:rPr lang="es-MX" b="1"/>
            <a:t>Padlet de compromisos:</a:t>
          </a:r>
          <a:r>
            <a:rPr lang="es-MX"/>
            <a:t> Cada participante publica su plan de acción</a:t>
          </a:r>
          <a:endParaRPr lang="en-US"/>
        </a:p>
      </dgm:t>
    </dgm:pt>
    <dgm:pt modelId="{C34333FB-5248-42D4-AC62-A7E5A7F6026E}" type="parTrans" cxnId="{8FAC2846-D831-4984-82E0-C0D9C73B197D}">
      <dgm:prSet/>
      <dgm:spPr/>
      <dgm:t>
        <a:bodyPr/>
        <a:lstStyle/>
        <a:p>
          <a:endParaRPr lang="en-US"/>
        </a:p>
      </dgm:t>
    </dgm:pt>
    <dgm:pt modelId="{89377041-4DEA-4BF2-8C55-0DB27F1FE785}" type="sibTrans" cxnId="{8FAC2846-D831-4984-82E0-C0D9C73B197D}">
      <dgm:prSet/>
      <dgm:spPr/>
      <dgm:t>
        <a:bodyPr/>
        <a:lstStyle/>
        <a:p>
          <a:endParaRPr lang="en-US"/>
        </a:p>
      </dgm:t>
    </dgm:pt>
    <dgm:pt modelId="{860ED5D5-6B76-4BF5-AF25-DA441C310191}">
      <dgm:prSet/>
      <dgm:spPr/>
      <dgm:t>
        <a:bodyPr/>
        <a:lstStyle/>
        <a:p>
          <a:r>
            <a:rPr lang="es-MX" b="1"/>
            <a:t>Formato:</a:t>
          </a:r>
          <a:r>
            <a:rPr lang="es-MX"/>
            <a:t> Una imagen + descripción de lo que implementarán</a:t>
          </a:r>
          <a:endParaRPr lang="en-US"/>
        </a:p>
      </dgm:t>
    </dgm:pt>
    <dgm:pt modelId="{3723C7E3-8535-448C-A4F7-C99AB44BB658}" type="parTrans" cxnId="{E1E31F57-EF4C-437D-BDDF-971729274A10}">
      <dgm:prSet/>
      <dgm:spPr/>
      <dgm:t>
        <a:bodyPr/>
        <a:lstStyle/>
        <a:p>
          <a:endParaRPr lang="en-US"/>
        </a:p>
      </dgm:t>
    </dgm:pt>
    <dgm:pt modelId="{5B0F5D19-E1DC-4CDE-8EC4-CACABD52B4B8}" type="sibTrans" cxnId="{E1E31F57-EF4C-437D-BDDF-971729274A10}">
      <dgm:prSet/>
      <dgm:spPr/>
      <dgm:t>
        <a:bodyPr/>
        <a:lstStyle/>
        <a:p>
          <a:endParaRPr lang="en-US"/>
        </a:p>
      </dgm:t>
    </dgm:pt>
    <dgm:pt modelId="{6C3C2598-500E-462D-83A5-2362F8234CE6}">
      <dgm:prSet/>
      <dgm:spPr/>
      <dgm:t>
        <a:bodyPr/>
        <a:lstStyle/>
        <a:p>
          <a:r>
            <a:rPr lang="es-MX" b="1"/>
            <a:t>Apoyo mutuo:</a:t>
          </a:r>
          <a:r>
            <a:rPr lang="es-MX"/>
            <a:t> Comentarios de ánimo y sugerencias de colegas</a:t>
          </a:r>
          <a:endParaRPr lang="en-US"/>
        </a:p>
      </dgm:t>
    </dgm:pt>
    <dgm:pt modelId="{0F7D58E7-28A1-4C75-B14A-9F547228D795}" type="parTrans" cxnId="{EBC0D07E-EC71-483F-8FC7-B7E2187DE101}">
      <dgm:prSet/>
      <dgm:spPr/>
      <dgm:t>
        <a:bodyPr/>
        <a:lstStyle/>
        <a:p>
          <a:endParaRPr lang="en-US"/>
        </a:p>
      </dgm:t>
    </dgm:pt>
    <dgm:pt modelId="{E798BA6F-B221-4C03-9E8E-FBA306A07F8B}" type="sibTrans" cxnId="{EBC0D07E-EC71-483F-8FC7-B7E2187DE101}">
      <dgm:prSet/>
      <dgm:spPr/>
      <dgm:t>
        <a:bodyPr/>
        <a:lstStyle/>
        <a:p>
          <a:endParaRPr lang="en-US"/>
        </a:p>
      </dgm:t>
    </dgm:pt>
    <dgm:pt modelId="{7D47BFFA-4E9E-4E81-AE5E-11D78EA1759D}">
      <dgm:prSet/>
      <dgm:spPr/>
      <dgm:t>
        <a:bodyPr/>
        <a:lstStyle/>
        <a:p>
          <a:r>
            <a:rPr lang="es-MX" b="1"/>
            <a:t>Seguimiento:</a:t>
          </a:r>
          <a:r>
            <a:rPr lang="es-MX"/>
            <a:t> Revisión en el webinar de 4 semanas</a:t>
          </a:r>
          <a:endParaRPr lang="en-US"/>
        </a:p>
      </dgm:t>
    </dgm:pt>
    <dgm:pt modelId="{FF828095-C047-4E11-A673-4046FADA3B74}" type="parTrans" cxnId="{4174136F-EC71-498B-8B32-45940CE3F014}">
      <dgm:prSet/>
      <dgm:spPr/>
      <dgm:t>
        <a:bodyPr/>
        <a:lstStyle/>
        <a:p>
          <a:endParaRPr lang="en-US"/>
        </a:p>
      </dgm:t>
    </dgm:pt>
    <dgm:pt modelId="{285A83A8-2139-407D-B5D3-EADD761242D0}" type="sibTrans" cxnId="{4174136F-EC71-498B-8B32-45940CE3F014}">
      <dgm:prSet/>
      <dgm:spPr/>
      <dgm:t>
        <a:bodyPr/>
        <a:lstStyle/>
        <a:p>
          <a:endParaRPr lang="en-US"/>
        </a:p>
      </dgm:t>
    </dgm:pt>
    <dgm:pt modelId="{B8777079-7BB0-4113-A803-541D728A0D21}">
      <dgm:prSet/>
      <dgm:spPr/>
      <dgm:t>
        <a:bodyPr/>
        <a:lstStyle/>
        <a:p>
          <a:r>
            <a:rPr lang="es-MX" b="1"/>
            <a:t>Celebración:</a:t>
          </a:r>
          <a:r>
            <a:rPr lang="es-MX"/>
            <a:t> Reconocimiento de logros e intentos valientes</a:t>
          </a:r>
          <a:endParaRPr lang="en-US"/>
        </a:p>
      </dgm:t>
    </dgm:pt>
    <dgm:pt modelId="{B36BFC81-4954-4FFA-B7BA-15FBF6D1B5CB}" type="parTrans" cxnId="{B2009D79-9BFD-450A-A8FC-323B6FD05E7D}">
      <dgm:prSet/>
      <dgm:spPr/>
      <dgm:t>
        <a:bodyPr/>
        <a:lstStyle/>
        <a:p>
          <a:endParaRPr lang="en-US"/>
        </a:p>
      </dgm:t>
    </dgm:pt>
    <dgm:pt modelId="{74EA2A97-E3F6-463A-9694-C03804E1B2B4}" type="sibTrans" cxnId="{B2009D79-9BFD-450A-A8FC-323B6FD05E7D}">
      <dgm:prSet/>
      <dgm:spPr/>
      <dgm:t>
        <a:bodyPr/>
        <a:lstStyle/>
        <a:p>
          <a:endParaRPr lang="en-US"/>
        </a:p>
      </dgm:t>
    </dgm:pt>
    <dgm:pt modelId="{78CB56E3-B5C8-4A41-9973-B9A4C699E265}" type="pres">
      <dgm:prSet presAssocID="{6983C59E-CAE4-4BFE-BA21-F6299D86D022}" presName="linear" presStyleCnt="0">
        <dgm:presLayoutVars>
          <dgm:animLvl val="lvl"/>
          <dgm:resizeHandles val="exact"/>
        </dgm:presLayoutVars>
      </dgm:prSet>
      <dgm:spPr/>
    </dgm:pt>
    <dgm:pt modelId="{09026CFD-7A75-224E-BD76-1B375F0FA175}" type="pres">
      <dgm:prSet presAssocID="{8D2351EB-30AD-48DB-A71C-3BF6271D8715}" presName="parentText" presStyleLbl="node1" presStyleIdx="0" presStyleCnt="5">
        <dgm:presLayoutVars>
          <dgm:chMax val="0"/>
          <dgm:bulletEnabled val="1"/>
        </dgm:presLayoutVars>
      </dgm:prSet>
      <dgm:spPr/>
    </dgm:pt>
    <dgm:pt modelId="{58D0169E-CA09-864A-9A3E-2895087CA6FC}" type="pres">
      <dgm:prSet presAssocID="{89377041-4DEA-4BF2-8C55-0DB27F1FE785}" presName="spacer" presStyleCnt="0"/>
      <dgm:spPr/>
    </dgm:pt>
    <dgm:pt modelId="{AD0BABEC-B937-6149-8F29-072E2BC428E3}" type="pres">
      <dgm:prSet presAssocID="{860ED5D5-6B76-4BF5-AF25-DA441C310191}" presName="parentText" presStyleLbl="node1" presStyleIdx="1" presStyleCnt="5">
        <dgm:presLayoutVars>
          <dgm:chMax val="0"/>
          <dgm:bulletEnabled val="1"/>
        </dgm:presLayoutVars>
      </dgm:prSet>
      <dgm:spPr/>
    </dgm:pt>
    <dgm:pt modelId="{59C1EF6A-B525-C145-984C-E8EC8A9F9219}" type="pres">
      <dgm:prSet presAssocID="{5B0F5D19-E1DC-4CDE-8EC4-CACABD52B4B8}" presName="spacer" presStyleCnt="0"/>
      <dgm:spPr/>
    </dgm:pt>
    <dgm:pt modelId="{0423F68E-4A57-1145-914D-3C59D042B211}" type="pres">
      <dgm:prSet presAssocID="{6C3C2598-500E-462D-83A5-2362F8234CE6}" presName="parentText" presStyleLbl="node1" presStyleIdx="2" presStyleCnt="5">
        <dgm:presLayoutVars>
          <dgm:chMax val="0"/>
          <dgm:bulletEnabled val="1"/>
        </dgm:presLayoutVars>
      </dgm:prSet>
      <dgm:spPr/>
    </dgm:pt>
    <dgm:pt modelId="{96B1F920-BFB4-E140-999A-6B0CC9B99888}" type="pres">
      <dgm:prSet presAssocID="{E798BA6F-B221-4C03-9E8E-FBA306A07F8B}" presName="spacer" presStyleCnt="0"/>
      <dgm:spPr/>
    </dgm:pt>
    <dgm:pt modelId="{E3F8250C-CC6E-B844-997A-0096A99A799F}" type="pres">
      <dgm:prSet presAssocID="{7D47BFFA-4E9E-4E81-AE5E-11D78EA1759D}" presName="parentText" presStyleLbl="node1" presStyleIdx="3" presStyleCnt="5">
        <dgm:presLayoutVars>
          <dgm:chMax val="0"/>
          <dgm:bulletEnabled val="1"/>
        </dgm:presLayoutVars>
      </dgm:prSet>
      <dgm:spPr/>
    </dgm:pt>
    <dgm:pt modelId="{7E5DF4C9-0FB4-A44A-8FCF-FC050D7ABBEC}" type="pres">
      <dgm:prSet presAssocID="{285A83A8-2139-407D-B5D3-EADD761242D0}" presName="spacer" presStyleCnt="0"/>
      <dgm:spPr/>
    </dgm:pt>
    <dgm:pt modelId="{1C3558BD-48D2-8240-A02D-AC913247E568}" type="pres">
      <dgm:prSet presAssocID="{B8777079-7BB0-4113-A803-541D728A0D21}" presName="parentText" presStyleLbl="node1" presStyleIdx="4" presStyleCnt="5">
        <dgm:presLayoutVars>
          <dgm:chMax val="0"/>
          <dgm:bulletEnabled val="1"/>
        </dgm:presLayoutVars>
      </dgm:prSet>
      <dgm:spPr/>
    </dgm:pt>
  </dgm:ptLst>
  <dgm:cxnLst>
    <dgm:cxn modelId="{8FAC2846-D831-4984-82E0-C0D9C73B197D}" srcId="{6983C59E-CAE4-4BFE-BA21-F6299D86D022}" destId="{8D2351EB-30AD-48DB-A71C-3BF6271D8715}" srcOrd="0" destOrd="0" parTransId="{C34333FB-5248-42D4-AC62-A7E5A7F6026E}" sibTransId="{89377041-4DEA-4BF2-8C55-0DB27F1FE785}"/>
    <dgm:cxn modelId="{36711F55-78EE-A245-99E2-2A54785CC3CF}" type="presOf" srcId="{B8777079-7BB0-4113-A803-541D728A0D21}" destId="{1C3558BD-48D2-8240-A02D-AC913247E568}" srcOrd="0" destOrd="0" presId="urn:microsoft.com/office/officeart/2005/8/layout/vList2"/>
    <dgm:cxn modelId="{85EF7055-78C7-7645-A709-A98BF1D00328}" type="presOf" srcId="{6C3C2598-500E-462D-83A5-2362F8234CE6}" destId="{0423F68E-4A57-1145-914D-3C59D042B211}" srcOrd="0" destOrd="0" presId="urn:microsoft.com/office/officeart/2005/8/layout/vList2"/>
    <dgm:cxn modelId="{E1E31F57-EF4C-437D-BDDF-971729274A10}" srcId="{6983C59E-CAE4-4BFE-BA21-F6299D86D022}" destId="{860ED5D5-6B76-4BF5-AF25-DA441C310191}" srcOrd="1" destOrd="0" parTransId="{3723C7E3-8535-448C-A4F7-C99AB44BB658}" sibTransId="{5B0F5D19-E1DC-4CDE-8EC4-CACABD52B4B8}"/>
    <dgm:cxn modelId="{4174136F-EC71-498B-8B32-45940CE3F014}" srcId="{6983C59E-CAE4-4BFE-BA21-F6299D86D022}" destId="{7D47BFFA-4E9E-4E81-AE5E-11D78EA1759D}" srcOrd="3" destOrd="0" parTransId="{FF828095-C047-4E11-A673-4046FADA3B74}" sibTransId="{285A83A8-2139-407D-B5D3-EADD761242D0}"/>
    <dgm:cxn modelId="{B2009D79-9BFD-450A-A8FC-323B6FD05E7D}" srcId="{6983C59E-CAE4-4BFE-BA21-F6299D86D022}" destId="{B8777079-7BB0-4113-A803-541D728A0D21}" srcOrd="4" destOrd="0" parTransId="{B36BFC81-4954-4FFA-B7BA-15FBF6D1B5CB}" sibTransId="{74EA2A97-E3F6-463A-9694-C03804E1B2B4}"/>
    <dgm:cxn modelId="{EBC0D07E-EC71-483F-8FC7-B7E2187DE101}" srcId="{6983C59E-CAE4-4BFE-BA21-F6299D86D022}" destId="{6C3C2598-500E-462D-83A5-2362F8234CE6}" srcOrd="2" destOrd="0" parTransId="{0F7D58E7-28A1-4C75-B14A-9F547228D795}" sibTransId="{E798BA6F-B221-4C03-9E8E-FBA306A07F8B}"/>
    <dgm:cxn modelId="{3F186483-0419-E14F-B3D1-AF93643414ED}" type="presOf" srcId="{7D47BFFA-4E9E-4E81-AE5E-11D78EA1759D}" destId="{E3F8250C-CC6E-B844-997A-0096A99A799F}" srcOrd="0" destOrd="0" presId="urn:microsoft.com/office/officeart/2005/8/layout/vList2"/>
    <dgm:cxn modelId="{0EE0D8B0-319A-9546-8346-A4E15E66A061}" type="presOf" srcId="{860ED5D5-6B76-4BF5-AF25-DA441C310191}" destId="{AD0BABEC-B937-6149-8F29-072E2BC428E3}" srcOrd="0" destOrd="0" presId="urn:microsoft.com/office/officeart/2005/8/layout/vList2"/>
    <dgm:cxn modelId="{53A41DB4-495D-BF45-82CA-BF7EEF853FBA}" type="presOf" srcId="{6983C59E-CAE4-4BFE-BA21-F6299D86D022}" destId="{78CB56E3-B5C8-4A41-9973-B9A4C699E265}" srcOrd="0" destOrd="0" presId="urn:microsoft.com/office/officeart/2005/8/layout/vList2"/>
    <dgm:cxn modelId="{DB4479FE-B60B-FE43-AC99-5309BF702F64}" type="presOf" srcId="{8D2351EB-30AD-48DB-A71C-3BF6271D8715}" destId="{09026CFD-7A75-224E-BD76-1B375F0FA175}" srcOrd="0" destOrd="0" presId="urn:microsoft.com/office/officeart/2005/8/layout/vList2"/>
    <dgm:cxn modelId="{FC8801D9-2EB5-0349-937F-79D472D1CE26}" type="presParOf" srcId="{78CB56E3-B5C8-4A41-9973-B9A4C699E265}" destId="{09026CFD-7A75-224E-BD76-1B375F0FA175}" srcOrd="0" destOrd="0" presId="urn:microsoft.com/office/officeart/2005/8/layout/vList2"/>
    <dgm:cxn modelId="{C8960BCC-F9C2-FA4F-9EF2-0DD151C973F2}" type="presParOf" srcId="{78CB56E3-B5C8-4A41-9973-B9A4C699E265}" destId="{58D0169E-CA09-864A-9A3E-2895087CA6FC}" srcOrd="1" destOrd="0" presId="urn:microsoft.com/office/officeart/2005/8/layout/vList2"/>
    <dgm:cxn modelId="{17005091-FA4B-404A-ABC4-68B921D2AFDD}" type="presParOf" srcId="{78CB56E3-B5C8-4A41-9973-B9A4C699E265}" destId="{AD0BABEC-B937-6149-8F29-072E2BC428E3}" srcOrd="2" destOrd="0" presId="urn:microsoft.com/office/officeart/2005/8/layout/vList2"/>
    <dgm:cxn modelId="{A7F1EEDD-AA88-FD40-97A3-189E063332C8}" type="presParOf" srcId="{78CB56E3-B5C8-4A41-9973-B9A4C699E265}" destId="{59C1EF6A-B525-C145-984C-E8EC8A9F9219}" srcOrd="3" destOrd="0" presId="urn:microsoft.com/office/officeart/2005/8/layout/vList2"/>
    <dgm:cxn modelId="{EEB9ACDD-722C-C449-A79D-AE03B6EF5CCE}" type="presParOf" srcId="{78CB56E3-B5C8-4A41-9973-B9A4C699E265}" destId="{0423F68E-4A57-1145-914D-3C59D042B211}" srcOrd="4" destOrd="0" presId="urn:microsoft.com/office/officeart/2005/8/layout/vList2"/>
    <dgm:cxn modelId="{69F73529-1244-FB43-BF45-BAFF7C31BE2C}" type="presParOf" srcId="{78CB56E3-B5C8-4A41-9973-B9A4C699E265}" destId="{96B1F920-BFB4-E140-999A-6B0CC9B99888}" srcOrd="5" destOrd="0" presId="urn:microsoft.com/office/officeart/2005/8/layout/vList2"/>
    <dgm:cxn modelId="{C2AE1D34-C600-444F-86ED-FD2A9C8995BB}" type="presParOf" srcId="{78CB56E3-B5C8-4A41-9973-B9A4C699E265}" destId="{E3F8250C-CC6E-B844-997A-0096A99A799F}" srcOrd="6" destOrd="0" presId="urn:microsoft.com/office/officeart/2005/8/layout/vList2"/>
    <dgm:cxn modelId="{C1C82D89-1151-694E-94AA-A14535133E6D}" type="presParOf" srcId="{78CB56E3-B5C8-4A41-9973-B9A4C699E265}" destId="{7E5DF4C9-0FB4-A44A-8FCF-FC050D7ABBEC}" srcOrd="7" destOrd="0" presId="urn:microsoft.com/office/officeart/2005/8/layout/vList2"/>
    <dgm:cxn modelId="{B98C6AA0-11D0-7E40-8339-58C456274630}" type="presParOf" srcId="{78CB56E3-B5C8-4A41-9973-B9A4C699E265}" destId="{1C3558BD-48D2-8240-A02D-AC913247E568}"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4119AB8-A041-4C46-8AED-BD4D37DA776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A4D449A-8797-4476-970C-7313724603F0}">
      <dgm:prSet/>
      <dgm:spPr/>
      <dgm:t>
        <a:bodyPr/>
        <a:lstStyle/>
        <a:p>
          <a:r>
            <a:rPr lang="es-MX" b="1"/>
            <a:t>Reflexión final:</a:t>
          </a:r>
          <a:r>
            <a:rPr lang="es-MX"/>
            <a:t> La evaluación como catalizador del aprendizaje</a:t>
          </a:r>
          <a:endParaRPr lang="en-US"/>
        </a:p>
      </dgm:t>
    </dgm:pt>
    <dgm:pt modelId="{0E5257CD-5B83-4C2C-968D-49B98A0280E0}" type="parTrans" cxnId="{A38688D0-409A-44F3-A99E-C8BD4C517314}">
      <dgm:prSet/>
      <dgm:spPr/>
      <dgm:t>
        <a:bodyPr/>
        <a:lstStyle/>
        <a:p>
          <a:endParaRPr lang="en-US"/>
        </a:p>
      </dgm:t>
    </dgm:pt>
    <dgm:pt modelId="{8549CFFD-233E-41E2-BD31-031A8A2850D4}" type="sibTrans" cxnId="{A38688D0-409A-44F3-A99E-C8BD4C517314}">
      <dgm:prSet/>
      <dgm:spPr/>
      <dgm:t>
        <a:bodyPr/>
        <a:lstStyle/>
        <a:p>
          <a:endParaRPr lang="en-US"/>
        </a:p>
      </dgm:t>
    </dgm:pt>
    <dgm:pt modelId="{805775B4-01E4-452E-A1A0-B02ED5D94B31}">
      <dgm:prSet/>
      <dgm:spPr/>
      <dgm:t>
        <a:bodyPr/>
        <a:lstStyle/>
        <a:p>
          <a:r>
            <a:rPr lang="es-MX" b="1"/>
            <a:t>Impacto multiplicador:</a:t>
          </a:r>
          <a:r>
            <a:rPr lang="es-MX"/>
            <a:t> Sus estudiantes llevarán estas experiencias más lejos</a:t>
          </a:r>
          <a:endParaRPr lang="en-US"/>
        </a:p>
      </dgm:t>
    </dgm:pt>
    <dgm:pt modelId="{3E68F785-E309-47B4-9734-C6022485FD6D}" type="parTrans" cxnId="{D7AE2E6B-E2EA-406D-8998-900D776FD674}">
      <dgm:prSet/>
      <dgm:spPr/>
      <dgm:t>
        <a:bodyPr/>
        <a:lstStyle/>
        <a:p>
          <a:endParaRPr lang="en-US"/>
        </a:p>
      </dgm:t>
    </dgm:pt>
    <dgm:pt modelId="{5BCC6069-356F-45C6-8EC9-F0AD8BA61382}" type="sibTrans" cxnId="{D7AE2E6B-E2EA-406D-8998-900D776FD674}">
      <dgm:prSet/>
      <dgm:spPr/>
      <dgm:t>
        <a:bodyPr/>
        <a:lstStyle/>
        <a:p>
          <a:endParaRPr lang="en-US"/>
        </a:p>
      </dgm:t>
    </dgm:pt>
    <dgm:pt modelId="{EBE942AB-32B6-4279-AA04-003710E3FA18}">
      <dgm:prSet/>
      <dgm:spPr/>
      <dgm:t>
        <a:bodyPr/>
        <a:lstStyle/>
        <a:p>
          <a:r>
            <a:rPr lang="es-MX" b="1"/>
            <a:t>Invitación:</a:t>
          </a:r>
          <a:r>
            <a:rPr lang="es-MX"/>
            <a:t> Ser pioneros de la evaluación auténtica en STEAM</a:t>
          </a:r>
          <a:endParaRPr lang="en-US"/>
        </a:p>
      </dgm:t>
    </dgm:pt>
    <dgm:pt modelId="{AE3643AE-275D-4901-91E0-48F8C750C247}" type="parTrans" cxnId="{7219641E-3A8A-4811-A16B-FF83BFE1274B}">
      <dgm:prSet/>
      <dgm:spPr/>
      <dgm:t>
        <a:bodyPr/>
        <a:lstStyle/>
        <a:p>
          <a:endParaRPr lang="en-US"/>
        </a:p>
      </dgm:t>
    </dgm:pt>
    <dgm:pt modelId="{ABAAE938-F59D-4676-831E-0EB9BA386D93}" type="sibTrans" cxnId="{7219641E-3A8A-4811-A16B-FF83BFE1274B}">
      <dgm:prSet/>
      <dgm:spPr/>
      <dgm:t>
        <a:bodyPr/>
        <a:lstStyle/>
        <a:p>
          <a:endParaRPr lang="en-US"/>
        </a:p>
      </dgm:t>
    </dgm:pt>
    <dgm:pt modelId="{310EA7A1-963A-4AE9-86E0-B6B15D5B46FF}">
      <dgm:prSet/>
      <dgm:spPr/>
      <dgm:t>
        <a:bodyPr/>
        <a:lstStyle/>
        <a:p>
          <a:r>
            <a:rPr lang="es-MX" b="1"/>
            <a:t>Gratitud:</a:t>
          </a:r>
          <a:r>
            <a:rPr lang="es-MX"/>
            <a:t> Por su dedicación y participación activa</a:t>
          </a:r>
          <a:endParaRPr lang="en-US"/>
        </a:p>
      </dgm:t>
    </dgm:pt>
    <dgm:pt modelId="{EAAE3E4B-C08B-453D-A1DE-E08FB3CE6338}" type="parTrans" cxnId="{5A0C61F1-637C-4AA0-858C-FE9EC0493AFA}">
      <dgm:prSet/>
      <dgm:spPr/>
      <dgm:t>
        <a:bodyPr/>
        <a:lstStyle/>
        <a:p>
          <a:endParaRPr lang="en-US"/>
        </a:p>
      </dgm:t>
    </dgm:pt>
    <dgm:pt modelId="{1053F458-7E78-45AD-8B6D-24DD3DE0DF5E}" type="sibTrans" cxnId="{5A0C61F1-637C-4AA0-858C-FE9EC0493AFA}">
      <dgm:prSet/>
      <dgm:spPr/>
      <dgm:t>
        <a:bodyPr/>
        <a:lstStyle/>
        <a:p>
          <a:endParaRPr lang="en-US"/>
        </a:p>
      </dgm:t>
    </dgm:pt>
    <dgm:pt modelId="{50F8C7E5-8435-4B08-A320-6AF7085F660C}">
      <dgm:prSet/>
      <dgm:spPr/>
      <dgm:t>
        <a:bodyPr/>
        <a:lstStyle/>
        <a:p>
          <a:r>
            <a:rPr lang="es-MX" b="1"/>
            <a:t>Llamada a la acción:</a:t>
          </a:r>
          <a:r>
            <a:rPr lang="es-MX"/>
            <a:t> Comenzar la transformación hoy mismo</a:t>
          </a:r>
          <a:endParaRPr lang="en-US"/>
        </a:p>
      </dgm:t>
    </dgm:pt>
    <dgm:pt modelId="{50B252EC-DFA0-499A-A065-52A3B968C236}" type="parTrans" cxnId="{18C10AB2-8E26-4AD9-A55E-EAAE72AABC0F}">
      <dgm:prSet/>
      <dgm:spPr/>
      <dgm:t>
        <a:bodyPr/>
        <a:lstStyle/>
        <a:p>
          <a:endParaRPr lang="en-US"/>
        </a:p>
      </dgm:t>
    </dgm:pt>
    <dgm:pt modelId="{A904F42C-437C-4630-9035-75445272B4E4}" type="sibTrans" cxnId="{18C10AB2-8E26-4AD9-A55E-EAAE72AABC0F}">
      <dgm:prSet/>
      <dgm:spPr/>
      <dgm:t>
        <a:bodyPr/>
        <a:lstStyle/>
        <a:p>
          <a:endParaRPr lang="en-US"/>
        </a:p>
      </dgm:t>
    </dgm:pt>
    <dgm:pt modelId="{047421F2-4BF9-B248-8A2C-DFA9E6F88DBC}" type="pres">
      <dgm:prSet presAssocID="{54119AB8-A041-4C46-8AED-BD4D37DA7766}" presName="linear" presStyleCnt="0">
        <dgm:presLayoutVars>
          <dgm:animLvl val="lvl"/>
          <dgm:resizeHandles val="exact"/>
        </dgm:presLayoutVars>
      </dgm:prSet>
      <dgm:spPr/>
    </dgm:pt>
    <dgm:pt modelId="{D90FB759-F131-FC42-A8E1-A1A19144990F}" type="pres">
      <dgm:prSet presAssocID="{1A4D449A-8797-4476-970C-7313724603F0}" presName="parentText" presStyleLbl="node1" presStyleIdx="0" presStyleCnt="5">
        <dgm:presLayoutVars>
          <dgm:chMax val="0"/>
          <dgm:bulletEnabled val="1"/>
        </dgm:presLayoutVars>
      </dgm:prSet>
      <dgm:spPr/>
    </dgm:pt>
    <dgm:pt modelId="{7FA0F628-EA4A-A249-B74E-93F0A527C64A}" type="pres">
      <dgm:prSet presAssocID="{8549CFFD-233E-41E2-BD31-031A8A2850D4}" presName="spacer" presStyleCnt="0"/>
      <dgm:spPr/>
    </dgm:pt>
    <dgm:pt modelId="{6C2F80C2-2B42-A047-871B-8E5DD23B1E75}" type="pres">
      <dgm:prSet presAssocID="{805775B4-01E4-452E-A1A0-B02ED5D94B31}" presName="parentText" presStyleLbl="node1" presStyleIdx="1" presStyleCnt="5">
        <dgm:presLayoutVars>
          <dgm:chMax val="0"/>
          <dgm:bulletEnabled val="1"/>
        </dgm:presLayoutVars>
      </dgm:prSet>
      <dgm:spPr/>
    </dgm:pt>
    <dgm:pt modelId="{59A6D2F6-9D4B-6748-A953-C028ECFBA39A}" type="pres">
      <dgm:prSet presAssocID="{5BCC6069-356F-45C6-8EC9-F0AD8BA61382}" presName="spacer" presStyleCnt="0"/>
      <dgm:spPr/>
    </dgm:pt>
    <dgm:pt modelId="{7F576C35-486D-CA4D-A02A-579165A587A8}" type="pres">
      <dgm:prSet presAssocID="{EBE942AB-32B6-4279-AA04-003710E3FA18}" presName="parentText" presStyleLbl="node1" presStyleIdx="2" presStyleCnt="5">
        <dgm:presLayoutVars>
          <dgm:chMax val="0"/>
          <dgm:bulletEnabled val="1"/>
        </dgm:presLayoutVars>
      </dgm:prSet>
      <dgm:spPr/>
    </dgm:pt>
    <dgm:pt modelId="{76D761A5-EF67-4041-84E4-D0013BB9256D}" type="pres">
      <dgm:prSet presAssocID="{ABAAE938-F59D-4676-831E-0EB9BA386D93}" presName="spacer" presStyleCnt="0"/>
      <dgm:spPr/>
    </dgm:pt>
    <dgm:pt modelId="{ACD3CD73-BF13-7341-B54A-438298E272B5}" type="pres">
      <dgm:prSet presAssocID="{310EA7A1-963A-4AE9-86E0-B6B15D5B46FF}" presName="parentText" presStyleLbl="node1" presStyleIdx="3" presStyleCnt="5">
        <dgm:presLayoutVars>
          <dgm:chMax val="0"/>
          <dgm:bulletEnabled val="1"/>
        </dgm:presLayoutVars>
      </dgm:prSet>
      <dgm:spPr/>
    </dgm:pt>
    <dgm:pt modelId="{35415860-85FC-5B49-ABC1-6D3369C28F6B}" type="pres">
      <dgm:prSet presAssocID="{1053F458-7E78-45AD-8B6D-24DD3DE0DF5E}" presName="spacer" presStyleCnt="0"/>
      <dgm:spPr/>
    </dgm:pt>
    <dgm:pt modelId="{9370D6D7-7436-8147-92AD-121AA81BDF7F}" type="pres">
      <dgm:prSet presAssocID="{50F8C7E5-8435-4B08-A320-6AF7085F660C}" presName="parentText" presStyleLbl="node1" presStyleIdx="4" presStyleCnt="5">
        <dgm:presLayoutVars>
          <dgm:chMax val="0"/>
          <dgm:bulletEnabled val="1"/>
        </dgm:presLayoutVars>
      </dgm:prSet>
      <dgm:spPr/>
    </dgm:pt>
  </dgm:ptLst>
  <dgm:cxnLst>
    <dgm:cxn modelId="{7AEF5408-DD5B-874C-895A-B67FA8C6C79A}" type="presOf" srcId="{54119AB8-A041-4C46-8AED-BD4D37DA7766}" destId="{047421F2-4BF9-B248-8A2C-DFA9E6F88DBC}" srcOrd="0" destOrd="0" presId="urn:microsoft.com/office/officeart/2005/8/layout/vList2"/>
    <dgm:cxn modelId="{7219641E-3A8A-4811-A16B-FF83BFE1274B}" srcId="{54119AB8-A041-4C46-8AED-BD4D37DA7766}" destId="{EBE942AB-32B6-4279-AA04-003710E3FA18}" srcOrd="2" destOrd="0" parTransId="{AE3643AE-275D-4901-91E0-48F8C750C247}" sibTransId="{ABAAE938-F59D-4676-831E-0EB9BA386D93}"/>
    <dgm:cxn modelId="{6E222A41-C820-5941-8892-226ED4D2B782}" type="presOf" srcId="{EBE942AB-32B6-4279-AA04-003710E3FA18}" destId="{7F576C35-486D-CA4D-A02A-579165A587A8}" srcOrd="0" destOrd="0" presId="urn:microsoft.com/office/officeart/2005/8/layout/vList2"/>
    <dgm:cxn modelId="{D7AE2E6B-E2EA-406D-8998-900D776FD674}" srcId="{54119AB8-A041-4C46-8AED-BD4D37DA7766}" destId="{805775B4-01E4-452E-A1A0-B02ED5D94B31}" srcOrd="1" destOrd="0" parTransId="{3E68F785-E309-47B4-9734-C6022485FD6D}" sibTransId="{5BCC6069-356F-45C6-8EC9-F0AD8BA61382}"/>
    <dgm:cxn modelId="{D6064872-14AD-B34E-AD83-3B8F7664564D}" type="presOf" srcId="{1A4D449A-8797-4476-970C-7313724603F0}" destId="{D90FB759-F131-FC42-A8E1-A1A19144990F}" srcOrd="0" destOrd="0" presId="urn:microsoft.com/office/officeart/2005/8/layout/vList2"/>
    <dgm:cxn modelId="{18C10AB2-8E26-4AD9-A55E-EAAE72AABC0F}" srcId="{54119AB8-A041-4C46-8AED-BD4D37DA7766}" destId="{50F8C7E5-8435-4B08-A320-6AF7085F660C}" srcOrd="4" destOrd="0" parTransId="{50B252EC-DFA0-499A-A065-52A3B968C236}" sibTransId="{A904F42C-437C-4630-9035-75445272B4E4}"/>
    <dgm:cxn modelId="{52B177BA-1DC4-1347-AE10-E1A134540FC1}" type="presOf" srcId="{50F8C7E5-8435-4B08-A320-6AF7085F660C}" destId="{9370D6D7-7436-8147-92AD-121AA81BDF7F}" srcOrd="0" destOrd="0" presId="urn:microsoft.com/office/officeart/2005/8/layout/vList2"/>
    <dgm:cxn modelId="{054F22BD-554D-E94A-9C3A-D2D8B8DE5E08}" type="presOf" srcId="{805775B4-01E4-452E-A1A0-B02ED5D94B31}" destId="{6C2F80C2-2B42-A047-871B-8E5DD23B1E75}" srcOrd="0" destOrd="0" presId="urn:microsoft.com/office/officeart/2005/8/layout/vList2"/>
    <dgm:cxn modelId="{EE0230C9-62AC-584D-9956-8F1FB9FC9D3A}" type="presOf" srcId="{310EA7A1-963A-4AE9-86E0-B6B15D5B46FF}" destId="{ACD3CD73-BF13-7341-B54A-438298E272B5}" srcOrd="0" destOrd="0" presId="urn:microsoft.com/office/officeart/2005/8/layout/vList2"/>
    <dgm:cxn modelId="{A38688D0-409A-44F3-A99E-C8BD4C517314}" srcId="{54119AB8-A041-4C46-8AED-BD4D37DA7766}" destId="{1A4D449A-8797-4476-970C-7313724603F0}" srcOrd="0" destOrd="0" parTransId="{0E5257CD-5B83-4C2C-968D-49B98A0280E0}" sibTransId="{8549CFFD-233E-41E2-BD31-031A8A2850D4}"/>
    <dgm:cxn modelId="{5A0C61F1-637C-4AA0-858C-FE9EC0493AFA}" srcId="{54119AB8-A041-4C46-8AED-BD4D37DA7766}" destId="{310EA7A1-963A-4AE9-86E0-B6B15D5B46FF}" srcOrd="3" destOrd="0" parTransId="{EAAE3E4B-C08B-453D-A1DE-E08FB3CE6338}" sibTransId="{1053F458-7E78-45AD-8B6D-24DD3DE0DF5E}"/>
    <dgm:cxn modelId="{78C15F15-454A-B54B-8853-48F6C192C1FB}" type="presParOf" srcId="{047421F2-4BF9-B248-8A2C-DFA9E6F88DBC}" destId="{D90FB759-F131-FC42-A8E1-A1A19144990F}" srcOrd="0" destOrd="0" presId="urn:microsoft.com/office/officeart/2005/8/layout/vList2"/>
    <dgm:cxn modelId="{60A3A3CA-8F5D-084F-8739-6BD2CB6E3D34}" type="presParOf" srcId="{047421F2-4BF9-B248-8A2C-DFA9E6F88DBC}" destId="{7FA0F628-EA4A-A249-B74E-93F0A527C64A}" srcOrd="1" destOrd="0" presId="urn:microsoft.com/office/officeart/2005/8/layout/vList2"/>
    <dgm:cxn modelId="{90E0DE50-1332-8F4E-A098-59EBC21B23E5}" type="presParOf" srcId="{047421F2-4BF9-B248-8A2C-DFA9E6F88DBC}" destId="{6C2F80C2-2B42-A047-871B-8E5DD23B1E75}" srcOrd="2" destOrd="0" presId="urn:microsoft.com/office/officeart/2005/8/layout/vList2"/>
    <dgm:cxn modelId="{5EF4BACA-78C6-DD4D-93B0-C717D98CFC0D}" type="presParOf" srcId="{047421F2-4BF9-B248-8A2C-DFA9E6F88DBC}" destId="{59A6D2F6-9D4B-6748-A953-C028ECFBA39A}" srcOrd="3" destOrd="0" presId="urn:microsoft.com/office/officeart/2005/8/layout/vList2"/>
    <dgm:cxn modelId="{DD12B406-541B-3447-9716-F98CBBA5ADA5}" type="presParOf" srcId="{047421F2-4BF9-B248-8A2C-DFA9E6F88DBC}" destId="{7F576C35-486D-CA4D-A02A-579165A587A8}" srcOrd="4" destOrd="0" presId="urn:microsoft.com/office/officeart/2005/8/layout/vList2"/>
    <dgm:cxn modelId="{9C6D2089-D888-1B4F-9AC9-C2C540A0F686}" type="presParOf" srcId="{047421F2-4BF9-B248-8A2C-DFA9E6F88DBC}" destId="{76D761A5-EF67-4041-84E4-D0013BB9256D}" srcOrd="5" destOrd="0" presId="urn:microsoft.com/office/officeart/2005/8/layout/vList2"/>
    <dgm:cxn modelId="{8C54EF3D-5B7C-ED4D-8AAF-DEC567A07068}" type="presParOf" srcId="{047421F2-4BF9-B248-8A2C-DFA9E6F88DBC}" destId="{ACD3CD73-BF13-7341-B54A-438298E272B5}" srcOrd="6" destOrd="0" presId="urn:microsoft.com/office/officeart/2005/8/layout/vList2"/>
    <dgm:cxn modelId="{57BFBFD7-06FA-EB4F-B857-3BB4A50A76D2}" type="presParOf" srcId="{047421F2-4BF9-B248-8A2C-DFA9E6F88DBC}" destId="{35415860-85FC-5B49-ABC1-6D3369C28F6B}" srcOrd="7" destOrd="0" presId="urn:microsoft.com/office/officeart/2005/8/layout/vList2"/>
    <dgm:cxn modelId="{FFD7F8C9-CC69-2547-B516-CE4D38820D0E}" type="presParOf" srcId="{047421F2-4BF9-B248-8A2C-DFA9E6F88DBC}" destId="{9370D6D7-7436-8147-92AD-121AA81BDF7F}"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9C504-3D8A-4660-86BF-E940FA7C4780}">
      <dsp:nvSpPr>
        <dsp:cNvPr id="0" name=""/>
        <dsp:cNvSpPr/>
      </dsp:nvSpPr>
      <dsp:spPr>
        <a:xfrm>
          <a:off x="0" y="430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C86A8A-4692-46E8-A422-A020A7AE146A}">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938CD9-B223-483A-89A0-97E12D87D9D1}">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Diseñar instrumentos de evaluación digital específicos para STEAM </a:t>
          </a:r>
          <a:endParaRPr lang="en-US" sz="1900" kern="1200"/>
        </a:p>
      </dsp:txBody>
      <dsp:txXfrm>
        <a:off x="1059754" y="4307"/>
        <a:ext cx="5304469" cy="917536"/>
      </dsp:txXfrm>
    </dsp:sp>
    <dsp:sp modelId="{9AA0BE82-F71D-4085-AF68-1ABBE5E25B64}">
      <dsp:nvSpPr>
        <dsp:cNvPr id="0" name=""/>
        <dsp:cNvSpPr/>
      </dsp:nvSpPr>
      <dsp:spPr>
        <a:xfrm>
          <a:off x="0" y="115122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C4080C-1160-4E97-A9D8-E310E514A222}">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280042-F14E-46C9-8F09-7F31546D1B25}">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Evaluar habilidades técnicas y competencias transversales virtualmente </a:t>
          </a:r>
          <a:endParaRPr lang="en-US" sz="1900" kern="1200"/>
        </a:p>
      </dsp:txBody>
      <dsp:txXfrm>
        <a:off x="1059754" y="1151227"/>
        <a:ext cx="5304469" cy="917536"/>
      </dsp:txXfrm>
    </dsp:sp>
    <dsp:sp modelId="{0CE09E86-66D4-4635-AD04-E25CF3AEDFC7}">
      <dsp:nvSpPr>
        <dsp:cNvPr id="0" name=""/>
        <dsp:cNvSpPr/>
      </dsp:nvSpPr>
      <dsp:spPr>
        <a:xfrm>
          <a:off x="0" y="229814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44FD7D-1F6E-4D6A-A850-903AF1295BA7}">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A689A4-9707-4C36-8740-64844A618D5D}">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Crear y gestionar portafolios digitales efectivos </a:t>
          </a:r>
          <a:endParaRPr lang="en-US" sz="1900" kern="1200"/>
        </a:p>
      </dsp:txBody>
      <dsp:txXfrm>
        <a:off x="1059754" y="2298147"/>
        <a:ext cx="5304469" cy="917536"/>
      </dsp:txXfrm>
    </dsp:sp>
    <dsp:sp modelId="{078D2D41-F8ED-446E-9D8B-33581D80D608}">
      <dsp:nvSpPr>
        <dsp:cNvPr id="0" name=""/>
        <dsp:cNvSpPr/>
      </dsp:nvSpPr>
      <dsp:spPr>
        <a:xfrm>
          <a:off x="0" y="344506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9124B7-EE22-44A2-8741-33627C6C884B}">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FA6FD1-6B73-477E-8E8C-6F2ABE54CAB0}">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Aplicar estrategias de evaluación síncrona y asíncrona </a:t>
          </a:r>
          <a:endParaRPr lang="en-US" sz="1900" kern="1200"/>
        </a:p>
      </dsp:txBody>
      <dsp:txXfrm>
        <a:off x="1059754" y="3445068"/>
        <a:ext cx="5304469" cy="917536"/>
      </dsp:txXfrm>
    </dsp:sp>
    <dsp:sp modelId="{7E37617F-B78A-45B5-9D93-83C9B06D097A}">
      <dsp:nvSpPr>
        <dsp:cNvPr id="0" name=""/>
        <dsp:cNvSpPr/>
      </dsp:nvSpPr>
      <dsp:spPr>
        <a:xfrm>
          <a:off x="0" y="459198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77D0B-4AEA-4FEF-859A-51C1262B1CA3}">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03F5BB-9F80-48D7-9ACC-7614967F8A12}">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Desarrollar sistemas de retroalimentación digital oportunos</a:t>
          </a:r>
          <a:endParaRPr lang="en-US" sz="1900" kern="1200"/>
        </a:p>
      </dsp:txBody>
      <dsp:txXfrm>
        <a:off x="1059754" y="4591988"/>
        <a:ext cx="5304469" cy="917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8D02A-3F2E-1046-BD8C-37ABC452CFDF}">
      <dsp:nvSpPr>
        <dsp:cNvPr id="0" name=""/>
        <dsp:cNvSpPr/>
      </dsp:nvSpPr>
      <dsp:spPr>
        <a:xfrm>
          <a:off x="2036551" y="2759"/>
          <a:ext cx="2291120" cy="132730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MX" sz="1800" b="1" kern="1200"/>
            <a:t>Hora 1:</a:t>
          </a:r>
          <a:r>
            <a:rPr lang="es-MX" sz="1800" kern="1200"/>
            <a:t> Fundamentos de evaluación auténtica virtual •</a:t>
          </a:r>
          <a:endParaRPr lang="en-US" sz="1800" kern="1200"/>
        </a:p>
      </dsp:txBody>
      <dsp:txXfrm>
        <a:off x="2101345" y="67553"/>
        <a:ext cx="2161532" cy="1197716"/>
      </dsp:txXfrm>
    </dsp:sp>
    <dsp:sp modelId="{084FFE65-14E3-7748-96E8-E5F43895EDDC}">
      <dsp:nvSpPr>
        <dsp:cNvPr id="0" name=""/>
        <dsp:cNvSpPr/>
      </dsp:nvSpPr>
      <dsp:spPr>
        <a:xfrm>
          <a:off x="2036551" y="1396429"/>
          <a:ext cx="2291120" cy="132730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MX" sz="1800" b="1" kern="1200"/>
            <a:t>Hora 2:</a:t>
          </a:r>
          <a:r>
            <a:rPr lang="es-MX" sz="1800" kern="1200"/>
            <a:t> Herramientas digitales para rúbricas y listas de cotejo  </a:t>
          </a:r>
          <a:endParaRPr lang="en-US" sz="1800" kern="1200"/>
        </a:p>
      </dsp:txBody>
      <dsp:txXfrm>
        <a:off x="2101345" y="1461223"/>
        <a:ext cx="2161532" cy="1197716"/>
      </dsp:txXfrm>
    </dsp:sp>
    <dsp:sp modelId="{2ECA03EF-33AA-BF46-A87C-D6B603E29D67}">
      <dsp:nvSpPr>
        <dsp:cNvPr id="0" name=""/>
        <dsp:cNvSpPr/>
      </dsp:nvSpPr>
      <dsp:spPr>
        <a:xfrm>
          <a:off x="2036551" y="2790098"/>
          <a:ext cx="2291120" cy="132730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MX" sz="1800" b="1" kern="1200"/>
            <a:t>Hora 3:</a:t>
          </a:r>
          <a:r>
            <a:rPr lang="es-MX" sz="1800" kern="1200"/>
            <a:t> Evaluación de habilidades y portafolios digitales </a:t>
          </a:r>
          <a:endParaRPr lang="en-US" sz="1800" kern="1200"/>
        </a:p>
      </dsp:txBody>
      <dsp:txXfrm>
        <a:off x="2101345" y="2854892"/>
        <a:ext cx="2161532" cy="1197716"/>
      </dsp:txXfrm>
    </dsp:sp>
    <dsp:sp modelId="{F0DC259A-5F7D-8240-BD0E-8B99F3A62F6C}">
      <dsp:nvSpPr>
        <dsp:cNvPr id="0" name=""/>
        <dsp:cNvSpPr/>
      </dsp:nvSpPr>
      <dsp:spPr>
        <a:xfrm>
          <a:off x="2036551" y="4183768"/>
          <a:ext cx="2291120" cy="132730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MX" sz="1800" b="1" kern="1200"/>
            <a:t>Hora 4:</a:t>
          </a:r>
          <a:r>
            <a:rPr lang="es-MX" sz="1800" kern="1200"/>
            <a:t> Integración, competencias específicas y síntesis</a:t>
          </a:r>
          <a:endParaRPr lang="en-US" sz="1800" kern="1200"/>
        </a:p>
      </dsp:txBody>
      <dsp:txXfrm>
        <a:off x="2101345" y="4248562"/>
        <a:ext cx="2161532" cy="1197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9F268-63B5-0D4F-86EA-3638E2EE455C}">
      <dsp:nvSpPr>
        <dsp:cNvPr id="0" name=""/>
        <dsp:cNvSpPr/>
      </dsp:nvSpPr>
      <dsp:spPr>
        <a:xfrm>
          <a:off x="0" y="87834"/>
          <a:ext cx="6364224" cy="1284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a:t>
          </a:r>
          <a:r>
            <a:rPr lang="es-MX" sz="2300" b="1" kern="1200"/>
            <a:t>Evaluación Tradicional vs. Evaluación Auténtica</a:t>
          </a:r>
          <a:r>
            <a:rPr lang="es-MX" sz="2300" kern="1200"/>
            <a:t> </a:t>
          </a:r>
          <a:endParaRPr lang="en-US" sz="2300" kern="1200"/>
        </a:p>
      </dsp:txBody>
      <dsp:txXfrm>
        <a:off x="62722" y="150556"/>
        <a:ext cx="6238780" cy="1159416"/>
      </dsp:txXfrm>
    </dsp:sp>
    <dsp:sp modelId="{3EA04FD9-A5B9-1B4E-A014-740A554C2AA9}">
      <dsp:nvSpPr>
        <dsp:cNvPr id="0" name=""/>
        <dsp:cNvSpPr/>
      </dsp:nvSpPr>
      <dsp:spPr>
        <a:xfrm>
          <a:off x="0" y="1438935"/>
          <a:ext cx="6364224" cy="128486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De medir conocimiento a evaluar competencias </a:t>
          </a:r>
          <a:endParaRPr lang="en-US" sz="2300" kern="1200"/>
        </a:p>
      </dsp:txBody>
      <dsp:txXfrm>
        <a:off x="62722" y="1501657"/>
        <a:ext cx="6238780" cy="1159416"/>
      </dsp:txXfrm>
    </dsp:sp>
    <dsp:sp modelId="{29C8FD20-072A-CD45-839D-A33599338757}">
      <dsp:nvSpPr>
        <dsp:cNvPr id="0" name=""/>
        <dsp:cNvSpPr/>
      </dsp:nvSpPr>
      <dsp:spPr>
        <a:xfrm>
          <a:off x="0" y="2790036"/>
          <a:ext cx="6364224" cy="128486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Integración disciplinaria requiere evaluación integrada </a:t>
          </a:r>
          <a:endParaRPr lang="en-US" sz="2300" kern="1200"/>
        </a:p>
      </dsp:txBody>
      <dsp:txXfrm>
        <a:off x="62722" y="2852758"/>
        <a:ext cx="6238780" cy="1159416"/>
      </dsp:txXfrm>
    </dsp:sp>
    <dsp:sp modelId="{D9EFA53D-4594-9C4F-80CD-8F0CBAC9380A}">
      <dsp:nvSpPr>
        <dsp:cNvPr id="0" name=""/>
        <dsp:cNvSpPr/>
      </dsp:nvSpPr>
      <dsp:spPr>
        <a:xfrm>
          <a:off x="0" y="4141136"/>
          <a:ext cx="6364224" cy="12848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El reto de evaluar creatividad y pensamiento crítico • Adaptación al entorno digital sin perder autenticidad</a:t>
          </a:r>
          <a:endParaRPr lang="en-US" sz="2300" kern="1200"/>
        </a:p>
      </dsp:txBody>
      <dsp:txXfrm>
        <a:off x="62722" y="4203858"/>
        <a:ext cx="6238780" cy="11594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61477-7E41-5744-A0FC-51C839762F46}">
      <dsp:nvSpPr>
        <dsp:cNvPr id="0" name=""/>
        <dsp:cNvSpPr/>
      </dsp:nvSpPr>
      <dsp:spPr>
        <a:xfrm>
          <a:off x="0" y="664"/>
          <a:ext cx="68305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720FCA-A24B-2C4E-8E7E-59B60800F2C1}">
      <dsp:nvSpPr>
        <dsp:cNvPr id="0" name=""/>
        <dsp:cNvSpPr/>
      </dsp:nvSpPr>
      <dsp:spPr>
        <a:xfrm>
          <a:off x="0" y="664"/>
          <a:ext cx="6830568" cy="1087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MX" sz="3000" kern="1200"/>
            <a:t>• </a:t>
          </a:r>
          <a:r>
            <a:rPr lang="es-MX" sz="3000" b="1" kern="1200"/>
            <a:t>Contextualizada:</a:t>
          </a:r>
          <a:r>
            <a:rPr lang="es-MX" sz="3000" kern="1200"/>
            <a:t> Problemas reales, situaciones significativas </a:t>
          </a:r>
          <a:endParaRPr lang="en-US" sz="3000" kern="1200"/>
        </a:p>
      </dsp:txBody>
      <dsp:txXfrm>
        <a:off x="0" y="664"/>
        <a:ext cx="6830568" cy="1087870"/>
      </dsp:txXfrm>
    </dsp:sp>
    <dsp:sp modelId="{CBE9807A-14F7-D84D-AF31-CA2F93C7E5E7}">
      <dsp:nvSpPr>
        <dsp:cNvPr id="0" name=""/>
        <dsp:cNvSpPr/>
      </dsp:nvSpPr>
      <dsp:spPr>
        <a:xfrm>
          <a:off x="0" y="1088534"/>
          <a:ext cx="68305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3DE80D-55DB-EC49-AB1D-80956231CDB2}">
      <dsp:nvSpPr>
        <dsp:cNvPr id="0" name=""/>
        <dsp:cNvSpPr/>
      </dsp:nvSpPr>
      <dsp:spPr>
        <a:xfrm>
          <a:off x="0" y="1088534"/>
          <a:ext cx="6830568" cy="1087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MX" sz="3000" kern="1200"/>
            <a:t>• </a:t>
          </a:r>
          <a:r>
            <a:rPr lang="es-MX" sz="3000" b="1" kern="1200"/>
            <a:t>Multidimensional:</a:t>
          </a:r>
          <a:r>
            <a:rPr lang="es-MX" sz="3000" kern="1200"/>
            <a:t> Habilidades técnicas + competencias transversales </a:t>
          </a:r>
          <a:endParaRPr lang="en-US" sz="3000" kern="1200"/>
        </a:p>
      </dsp:txBody>
      <dsp:txXfrm>
        <a:off x="0" y="1088534"/>
        <a:ext cx="6830568" cy="1087870"/>
      </dsp:txXfrm>
    </dsp:sp>
    <dsp:sp modelId="{7E4F8BC8-3CB2-064C-A528-228FDD588397}">
      <dsp:nvSpPr>
        <dsp:cNvPr id="0" name=""/>
        <dsp:cNvSpPr/>
      </dsp:nvSpPr>
      <dsp:spPr>
        <a:xfrm>
          <a:off x="0" y="2176404"/>
          <a:ext cx="68305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2D9AA-09F7-2848-9DFB-53EA8E36300D}">
      <dsp:nvSpPr>
        <dsp:cNvPr id="0" name=""/>
        <dsp:cNvSpPr/>
      </dsp:nvSpPr>
      <dsp:spPr>
        <a:xfrm>
          <a:off x="0" y="2176404"/>
          <a:ext cx="6830568" cy="1087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MX" sz="3000" kern="1200"/>
            <a:t>• </a:t>
          </a:r>
          <a:r>
            <a:rPr lang="es-MX" sz="3000" b="1" kern="1200"/>
            <a:t>Procesual:</a:t>
          </a:r>
          <a:r>
            <a:rPr lang="es-MX" sz="3000" kern="1200"/>
            <a:t> Evaluación del proceso, no solo del producto final </a:t>
          </a:r>
          <a:endParaRPr lang="en-US" sz="3000" kern="1200"/>
        </a:p>
      </dsp:txBody>
      <dsp:txXfrm>
        <a:off x="0" y="2176404"/>
        <a:ext cx="6830568" cy="1087870"/>
      </dsp:txXfrm>
    </dsp:sp>
    <dsp:sp modelId="{38885051-B384-854B-BEE0-B51F07A5568A}">
      <dsp:nvSpPr>
        <dsp:cNvPr id="0" name=""/>
        <dsp:cNvSpPr/>
      </dsp:nvSpPr>
      <dsp:spPr>
        <a:xfrm>
          <a:off x="0" y="3264275"/>
          <a:ext cx="68305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F62078-9EA5-2640-9AE8-896F9C4FB41F}">
      <dsp:nvSpPr>
        <dsp:cNvPr id="0" name=""/>
        <dsp:cNvSpPr/>
      </dsp:nvSpPr>
      <dsp:spPr>
        <a:xfrm>
          <a:off x="0" y="3264275"/>
          <a:ext cx="6830568" cy="1087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MX" sz="3000" kern="1200"/>
            <a:t>• </a:t>
          </a:r>
          <a:r>
            <a:rPr lang="es-MX" sz="3000" b="1" kern="1200"/>
            <a:t>Reflexiva:</a:t>
          </a:r>
          <a:r>
            <a:rPr lang="es-MX" sz="3000" kern="1200"/>
            <a:t> Metacognición y autorregulación del aprendizaje </a:t>
          </a:r>
          <a:endParaRPr lang="en-US" sz="3000" kern="1200"/>
        </a:p>
      </dsp:txBody>
      <dsp:txXfrm>
        <a:off x="0" y="3264275"/>
        <a:ext cx="6830568" cy="1087870"/>
      </dsp:txXfrm>
    </dsp:sp>
    <dsp:sp modelId="{BBF9911A-CFF0-E240-BC3B-9C3250E7D0FE}">
      <dsp:nvSpPr>
        <dsp:cNvPr id="0" name=""/>
        <dsp:cNvSpPr/>
      </dsp:nvSpPr>
      <dsp:spPr>
        <a:xfrm>
          <a:off x="0" y="4352145"/>
          <a:ext cx="683056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04BF7E-C12B-1E43-966C-F7FFF9D5B99C}">
      <dsp:nvSpPr>
        <dsp:cNvPr id="0" name=""/>
        <dsp:cNvSpPr/>
      </dsp:nvSpPr>
      <dsp:spPr>
        <a:xfrm>
          <a:off x="0" y="4352145"/>
          <a:ext cx="6830568" cy="1087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MX" sz="3000" kern="1200"/>
            <a:t>• </a:t>
          </a:r>
          <a:r>
            <a:rPr lang="es-MX" sz="3000" b="1" kern="1200"/>
            <a:t>Colaborativa:</a:t>
          </a:r>
          <a:r>
            <a:rPr lang="es-MX" sz="3000" kern="1200"/>
            <a:t> Evaluación entre pares y autoevaluación</a:t>
          </a:r>
          <a:endParaRPr lang="en-US" sz="3000" kern="1200"/>
        </a:p>
      </dsp:txBody>
      <dsp:txXfrm>
        <a:off x="0" y="4352145"/>
        <a:ext cx="6830568" cy="10878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6F8245-59B3-AF4B-BB78-DA073FB85F81}">
      <dsp:nvSpPr>
        <dsp:cNvPr id="0" name=""/>
        <dsp:cNvSpPr/>
      </dsp:nvSpPr>
      <dsp:spPr>
        <a:xfrm>
          <a:off x="0" y="743796"/>
          <a:ext cx="6364224" cy="9547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a:t>• </a:t>
          </a:r>
          <a:r>
            <a:rPr lang="es-MX" sz="2400" b="1" kern="1200"/>
            <a:t>Verificación de autenticidad</a:t>
          </a:r>
          <a:r>
            <a:rPr lang="es-MX" sz="2400" kern="1200"/>
            <a:t> en entornos remotos </a:t>
          </a:r>
          <a:endParaRPr lang="en-US" sz="2400" kern="1200"/>
        </a:p>
      </dsp:txBody>
      <dsp:txXfrm>
        <a:off x="46606" y="790402"/>
        <a:ext cx="6271012" cy="861507"/>
      </dsp:txXfrm>
    </dsp:sp>
    <dsp:sp modelId="{A2FB3DFA-EE86-E742-8573-A7E345078750}">
      <dsp:nvSpPr>
        <dsp:cNvPr id="0" name=""/>
        <dsp:cNvSpPr/>
      </dsp:nvSpPr>
      <dsp:spPr>
        <a:xfrm>
          <a:off x="0" y="1767636"/>
          <a:ext cx="6364224" cy="95471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a:t>• </a:t>
          </a:r>
          <a:r>
            <a:rPr lang="es-MX" sz="2400" b="1" kern="1200"/>
            <a:t>Evaluación de habilidades prácticas</a:t>
          </a:r>
          <a:r>
            <a:rPr lang="es-MX" sz="2400" kern="1200"/>
            <a:t> sin presencia física</a:t>
          </a:r>
          <a:endParaRPr lang="en-US" sz="2400" kern="1200"/>
        </a:p>
      </dsp:txBody>
      <dsp:txXfrm>
        <a:off x="46606" y="1814242"/>
        <a:ext cx="6271012" cy="861507"/>
      </dsp:txXfrm>
    </dsp:sp>
    <dsp:sp modelId="{33C95D64-F235-F846-850F-F1EA7D8DB06B}">
      <dsp:nvSpPr>
        <dsp:cNvPr id="0" name=""/>
        <dsp:cNvSpPr/>
      </dsp:nvSpPr>
      <dsp:spPr>
        <a:xfrm>
          <a:off x="0" y="2791476"/>
          <a:ext cx="6364224" cy="95471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a:t>• </a:t>
          </a:r>
          <a:r>
            <a:rPr lang="es-MX" sz="2400" b="1" kern="1200"/>
            <a:t>Observación del trabajo colaborativo</a:t>
          </a:r>
          <a:r>
            <a:rPr lang="es-MX" sz="2400" kern="1200"/>
            <a:t> en equipos dispersos </a:t>
          </a:r>
          <a:endParaRPr lang="en-US" sz="2400" kern="1200"/>
        </a:p>
      </dsp:txBody>
      <dsp:txXfrm>
        <a:off x="46606" y="2838082"/>
        <a:ext cx="6271012" cy="861507"/>
      </dsp:txXfrm>
    </dsp:sp>
    <dsp:sp modelId="{69FCD19B-ADE2-7042-BF59-4CA639810357}">
      <dsp:nvSpPr>
        <dsp:cNvPr id="0" name=""/>
        <dsp:cNvSpPr/>
      </dsp:nvSpPr>
      <dsp:spPr>
        <a:xfrm>
          <a:off x="0" y="3815316"/>
          <a:ext cx="6364224" cy="95471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a:t>• </a:t>
          </a:r>
          <a:r>
            <a:rPr lang="es-MX" sz="2400" b="1" kern="1200"/>
            <a:t>Retroalimentación inmediata</a:t>
          </a:r>
          <a:r>
            <a:rPr lang="es-MX" sz="2400" kern="1200"/>
            <a:t> en tiempo real • </a:t>
          </a:r>
          <a:r>
            <a:rPr lang="es-MX" sz="2400" b="1" kern="1200"/>
            <a:t>Equidad y acceso</a:t>
          </a:r>
          <a:r>
            <a:rPr lang="es-MX" sz="2400" kern="1200"/>
            <a:t> a herramientas tecnológicas</a:t>
          </a:r>
          <a:endParaRPr lang="en-US" sz="2400" kern="1200"/>
        </a:p>
      </dsp:txBody>
      <dsp:txXfrm>
        <a:off x="46606" y="3861922"/>
        <a:ext cx="6271012" cy="8615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C8DBE-422C-C840-AD5A-3A096F0C7CCD}">
      <dsp:nvSpPr>
        <dsp:cNvPr id="0" name=""/>
        <dsp:cNvSpPr/>
      </dsp:nvSpPr>
      <dsp:spPr>
        <a:xfrm>
          <a:off x="996326" y="0"/>
          <a:ext cx="5459706" cy="5459706"/>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FE45BF-96D2-A443-9FBC-DA2EE3D0515A}">
      <dsp:nvSpPr>
        <dsp:cNvPr id="0" name=""/>
        <dsp:cNvSpPr/>
      </dsp:nvSpPr>
      <dsp:spPr>
        <a:xfrm>
          <a:off x="1351207" y="354880"/>
          <a:ext cx="2183882" cy="218388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 </a:t>
          </a:r>
          <a:r>
            <a:rPr lang="es-MX" sz="2100" b="1" kern="1200"/>
            <a:t>Salas de 3-4 personas por 10 minutos</a:t>
          </a:r>
          <a:r>
            <a:rPr lang="es-MX" sz="2100" kern="1200"/>
            <a:t> </a:t>
          </a:r>
          <a:endParaRPr lang="en-US" sz="2100" kern="1200"/>
        </a:p>
      </dsp:txBody>
      <dsp:txXfrm>
        <a:off x="1457815" y="461488"/>
        <a:ext cx="1970666" cy="1970666"/>
      </dsp:txXfrm>
    </dsp:sp>
    <dsp:sp modelId="{CB98122F-CFBD-DB4A-97BA-CA274C97D1CB}">
      <dsp:nvSpPr>
        <dsp:cNvPr id="0" name=""/>
        <dsp:cNvSpPr/>
      </dsp:nvSpPr>
      <dsp:spPr>
        <a:xfrm>
          <a:off x="3917269" y="354880"/>
          <a:ext cx="2183882" cy="2183882"/>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 Compartir: Una experiencia exitosa de evaluación digital</a:t>
          </a:r>
          <a:endParaRPr lang="en-US" sz="2100" kern="1200"/>
        </a:p>
      </dsp:txBody>
      <dsp:txXfrm>
        <a:off x="4023877" y="461488"/>
        <a:ext cx="1970666" cy="1970666"/>
      </dsp:txXfrm>
    </dsp:sp>
    <dsp:sp modelId="{F95D77D3-7416-A843-A8BB-8429FB6E713C}">
      <dsp:nvSpPr>
        <dsp:cNvPr id="0" name=""/>
        <dsp:cNvSpPr/>
      </dsp:nvSpPr>
      <dsp:spPr>
        <a:xfrm>
          <a:off x="1351207" y="2920942"/>
          <a:ext cx="2183882" cy="2183882"/>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 Identificar: Un desafío específico que quieren resolver hoy </a:t>
          </a:r>
          <a:endParaRPr lang="en-US" sz="2100" kern="1200"/>
        </a:p>
      </dsp:txBody>
      <dsp:txXfrm>
        <a:off x="1457815" y="3027550"/>
        <a:ext cx="1970666" cy="1970666"/>
      </dsp:txXfrm>
    </dsp:sp>
    <dsp:sp modelId="{218EFF5C-0F96-E14D-B0BD-B7858D2B86B4}">
      <dsp:nvSpPr>
        <dsp:cNvPr id="0" name=""/>
        <dsp:cNvSpPr/>
      </dsp:nvSpPr>
      <dsp:spPr>
        <a:xfrm>
          <a:off x="3917269" y="2920942"/>
          <a:ext cx="2183882" cy="218388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a:t>• Preparar: Una pregunta para el grupo al regresar</a:t>
          </a:r>
          <a:endParaRPr lang="en-US" sz="2100" kern="1200"/>
        </a:p>
      </dsp:txBody>
      <dsp:txXfrm>
        <a:off x="4023877" y="3027550"/>
        <a:ext cx="1970666" cy="19706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58878-3AA0-4BD6-B30F-1418F8AB62E4}">
      <dsp:nvSpPr>
        <dsp:cNvPr id="0" name=""/>
        <dsp:cNvSpPr/>
      </dsp:nvSpPr>
      <dsp:spPr>
        <a:xfrm>
          <a:off x="0" y="4170"/>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F0484D-3620-43F6-9FE2-D0E8B1189856}">
      <dsp:nvSpPr>
        <dsp:cNvPr id="0" name=""/>
        <dsp:cNvSpPr/>
      </dsp:nvSpPr>
      <dsp:spPr>
        <a:xfrm>
          <a:off x="268742" y="204061"/>
          <a:ext cx="488622" cy="4886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578043-EE2F-4171-9D80-3F3A1C820008}">
      <dsp:nvSpPr>
        <dsp:cNvPr id="0" name=""/>
        <dsp:cNvSpPr/>
      </dsp:nvSpPr>
      <dsp:spPr>
        <a:xfrm>
          <a:off x="1026106" y="417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Rúbricas interactivas:</a:t>
          </a:r>
          <a:r>
            <a:rPr lang="es-MX" sz="1900" kern="1200"/>
            <a:t> Google Forms, RubiStar, CoRubrics </a:t>
          </a:r>
          <a:endParaRPr lang="en-US" sz="1900" kern="1200"/>
        </a:p>
      </dsp:txBody>
      <dsp:txXfrm>
        <a:off x="1026106" y="4170"/>
        <a:ext cx="5625146" cy="888403"/>
      </dsp:txXfrm>
    </dsp:sp>
    <dsp:sp modelId="{924AEBE6-0565-4F8C-BCE5-0476C4682C7C}">
      <dsp:nvSpPr>
        <dsp:cNvPr id="0" name=""/>
        <dsp:cNvSpPr/>
      </dsp:nvSpPr>
      <dsp:spPr>
        <a:xfrm>
          <a:off x="0" y="1114675"/>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1483C3-FAF4-4A30-B39A-B4999242FEBF}">
      <dsp:nvSpPr>
        <dsp:cNvPr id="0" name=""/>
        <dsp:cNvSpPr/>
      </dsp:nvSpPr>
      <dsp:spPr>
        <a:xfrm>
          <a:off x="268742" y="1314566"/>
          <a:ext cx="488622" cy="4886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95C8B1-42DA-488C-B68D-D91D3BC89CD6}">
      <dsp:nvSpPr>
        <dsp:cNvPr id="0" name=""/>
        <dsp:cNvSpPr/>
      </dsp:nvSpPr>
      <dsp:spPr>
        <a:xfrm>
          <a:off x="1026106" y="1114675"/>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Listas de cotejo digitales:</a:t>
          </a:r>
          <a:r>
            <a:rPr lang="es-MX" sz="1900" kern="1200"/>
            <a:t> Todoist, Microsoft Lists, Notion </a:t>
          </a:r>
          <a:endParaRPr lang="en-US" sz="1900" kern="1200"/>
        </a:p>
      </dsp:txBody>
      <dsp:txXfrm>
        <a:off x="1026106" y="1114675"/>
        <a:ext cx="5625146" cy="888403"/>
      </dsp:txXfrm>
    </dsp:sp>
    <dsp:sp modelId="{20C3B4FA-965B-410E-B0B6-6613BD2138DB}">
      <dsp:nvSpPr>
        <dsp:cNvPr id="0" name=""/>
        <dsp:cNvSpPr/>
      </dsp:nvSpPr>
      <dsp:spPr>
        <a:xfrm>
          <a:off x="0" y="2225180"/>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C11C50-0550-4B1C-B14E-7E675022218F}">
      <dsp:nvSpPr>
        <dsp:cNvPr id="0" name=""/>
        <dsp:cNvSpPr/>
      </dsp:nvSpPr>
      <dsp:spPr>
        <a:xfrm>
          <a:off x="268742" y="2425070"/>
          <a:ext cx="488622" cy="4886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2D95D1-EDBD-4D08-A763-A7DA655BE8D1}">
      <dsp:nvSpPr>
        <dsp:cNvPr id="0" name=""/>
        <dsp:cNvSpPr/>
      </dsp:nvSpPr>
      <dsp:spPr>
        <a:xfrm>
          <a:off x="1026106" y="222518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Portafolios digitales:</a:t>
          </a:r>
          <a:r>
            <a:rPr lang="es-MX" sz="1900" kern="1200"/>
            <a:t> Seesaw, Google Sites, Adobe Portfolio</a:t>
          </a:r>
          <a:endParaRPr lang="en-US" sz="1900" kern="1200"/>
        </a:p>
      </dsp:txBody>
      <dsp:txXfrm>
        <a:off x="1026106" y="2225180"/>
        <a:ext cx="5625146" cy="888403"/>
      </dsp:txXfrm>
    </dsp:sp>
    <dsp:sp modelId="{0DA313A5-6534-4112-A3C3-6B4AA7591FB8}">
      <dsp:nvSpPr>
        <dsp:cNvPr id="0" name=""/>
        <dsp:cNvSpPr/>
      </dsp:nvSpPr>
      <dsp:spPr>
        <a:xfrm>
          <a:off x="0" y="3335684"/>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632C4A-488E-4234-9D77-D75C5FFD2E3E}">
      <dsp:nvSpPr>
        <dsp:cNvPr id="0" name=""/>
        <dsp:cNvSpPr/>
      </dsp:nvSpPr>
      <dsp:spPr>
        <a:xfrm>
          <a:off x="268742" y="3535575"/>
          <a:ext cx="488622" cy="4886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ADD26D-2C57-423B-BCED-ECC941911D15}">
      <dsp:nvSpPr>
        <dsp:cNvPr id="0" name=""/>
        <dsp:cNvSpPr/>
      </dsp:nvSpPr>
      <dsp:spPr>
        <a:xfrm>
          <a:off x="1026106" y="3335684"/>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Evaluación entre pares:</a:t>
          </a:r>
          <a:r>
            <a:rPr lang="es-MX" sz="1900" kern="1200"/>
            <a:t> Peergrade, CoRubrics, Flipgrid </a:t>
          </a:r>
          <a:endParaRPr lang="en-US" sz="1900" kern="1200"/>
        </a:p>
      </dsp:txBody>
      <dsp:txXfrm>
        <a:off x="1026106" y="3335684"/>
        <a:ext cx="5625146" cy="888403"/>
      </dsp:txXfrm>
    </dsp:sp>
    <dsp:sp modelId="{E77E4B53-A999-4905-8556-66A7CFBA1226}">
      <dsp:nvSpPr>
        <dsp:cNvPr id="0" name=""/>
        <dsp:cNvSpPr/>
      </dsp:nvSpPr>
      <dsp:spPr>
        <a:xfrm>
          <a:off x="0" y="4446189"/>
          <a:ext cx="6651253" cy="8884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4F5F59-DBB2-4428-A99E-C13912166B6E}">
      <dsp:nvSpPr>
        <dsp:cNvPr id="0" name=""/>
        <dsp:cNvSpPr/>
      </dsp:nvSpPr>
      <dsp:spPr>
        <a:xfrm>
          <a:off x="268742" y="4646080"/>
          <a:ext cx="488622" cy="4886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8B4BD1-BA3E-4170-9B37-8230FFA688E0}">
      <dsp:nvSpPr>
        <dsp:cNvPr id="0" name=""/>
        <dsp:cNvSpPr/>
      </dsp:nvSpPr>
      <dsp:spPr>
        <a:xfrm>
          <a:off x="1026106" y="4446189"/>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Analytics de aprendizaje:</a:t>
          </a:r>
          <a:r>
            <a:rPr lang="es-MX" sz="1900" kern="1200"/>
            <a:t> Google Classroom Insights, Canvas Analytics</a:t>
          </a:r>
          <a:endParaRPr lang="en-US" sz="1900" kern="1200"/>
        </a:p>
      </dsp:txBody>
      <dsp:txXfrm>
        <a:off x="1026106" y="4446189"/>
        <a:ext cx="5625146" cy="8884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97129-32CF-924D-BF6A-E2B7BE03ACD3}">
      <dsp:nvSpPr>
        <dsp:cNvPr id="0" name=""/>
        <dsp:cNvSpPr/>
      </dsp:nvSpPr>
      <dsp:spPr>
        <a:xfrm>
          <a:off x="0" y="39132"/>
          <a:ext cx="6651253" cy="9945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Criterios claros y observables</a:t>
          </a:r>
          <a:r>
            <a:rPr lang="es-MX" sz="2500" kern="1200"/>
            <a:t> en cada nivel de desempeño </a:t>
          </a:r>
          <a:endParaRPr lang="en-US" sz="2500" kern="1200"/>
        </a:p>
      </dsp:txBody>
      <dsp:txXfrm>
        <a:off x="48547" y="87679"/>
        <a:ext cx="6554159" cy="897406"/>
      </dsp:txXfrm>
    </dsp:sp>
    <dsp:sp modelId="{A0A6DB52-6ADC-8849-A81C-13025039033C}">
      <dsp:nvSpPr>
        <dsp:cNvPr id="0" name=""/>
        <dsp:cNvSpPr/>
      </dsp:nvSpPr>
      <dsp:spPr>
        <a:xfrm>
          <a:off x="0" y="1105632"/>
          <a:ext cx="6651253" cy="99450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Lenguaje específico</a:t>
          </a:r>
          <a:r>
            <a:rPr lang="es-MX" sz="2500" kern="1200"/>
            <a:t> que describe comportamientos concretos </a:t>
          </a:r>
          <a:endParaRPr lang="en-US" sz="2500" kern="1200"/>
        </a:p>
      </dsp:txBody>
      <dsp:txXfrm>
        <a:off x="48547" y="1154179"/>
        <a:ext cx="6554159" cy="897406"/>
      </dsp:txXfrm>
    </dsp:sp>
    <dsp:sp modelId="{916D8808-4D53-2641-AC9A-512CA75A6226}">
      <dsp:nvSpPr>
        <dsp:cNvPr id="0" name=""/>
        <dsp:cNvSpPr/>
      </dsp:nvSpPr>
      <dsp:spPr>
        <a:xfrm>
          <a:off x="0" y="2172132"/>
          <a:ext cx="6651253" cy="9945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Escalas apropiadas</a:t>
          </a:r>
          <a:r>
            <a:rPr lang="es-MX" sz="2500" kern="1200"/>
            <a:t> (3, 4, 5 o 6 niveles según la complejidad) </a:t>
          </a:r>
          <a:endParaRPr lang="en-US" sz="2500" kern="1200"/>
        </a:p>
      </dsp:txBody>
      <dsp:txXfrm>
        <a:off x="48547" y="2220679"/>
        <a:ext cx="6554159" cy="897406"/>
      </dsp:txXfrm>
    </dsp:sp>
    <dsp:sp modelId="{F57ED18F-0799-1F4F-ABB3-10BECDF1FBEF}">
      <dsp:nvSpPr>
        <dsp:cNvPr id="0" name=""/>
        <dsp:cNvSpPr/>
      </dsp:nvSpPr>
      <dsp:spPr>
        <a:xfrm>
          <a:off x="0" y="3238632"/>
          <a:ext cx="6651253" cy="99450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Equilibrio entre</a:t>
          </a:r>
          <a:r>
            <a:rPr lang="es-MX" sz="2500" kern="1200"/>
            <a:t> objetividad y flexibilidad creativa</a:t>
          </a:r>
          <a:endParaRPr lang="en-US" sz="2500" kern="1200"/>
        </a:p>
      </dsp:txBody>
      <dsp:txXfrm>
        <a:off x="48547" y="3287179"/>
        <a:ext cx="6554159" cy="897406"/>
      </dsp:txXfrm>
    </dsp:sp>
    <dsp:sp modelId="{BAD98CE4-6019-D542-88F6-E359FABD4D0C}">
      <dsp:nvSpPr>
        <dsp:cNvPr id="0" name=""/>
        <dsp:cNvSpPr/>
      </dsp:nvSpPr>
      <dsp:spPr>
        <a:xfrm>
          <a:off x="0" y="4305132"/>
          <a:ext cx="6651253" cy="9945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Diferenciación</a:t>
          </a:r>
          <a:r>
            <a:rPr lang="es-MX" sz="2500" kern="1200"/>
            <a:t> para diversos estilos de aprendizaje</a:t>
          </a:r>
          <a:endParaRPr lang="en-US" sz="2500" kern="1200"/>
        </a:p>
      </dsp:txBody>
      <dsp:txXfrm>
        <a:off x="48547" y="4353679"/>
        <a:ext cx="6554159" cy="8974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46F1C-DFD0-0C45-B1DC-5103053DA774}">
      <dsp:nvSpPr>
        <dsp:cNvPr id="0" name=""/>
        <dsp:cNvSpPr/>
      </dsp:nvSpPr>
      <dsp:spPr>
        <a:xfrm>
          <a:off x="0" y="67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432513-68BE-8841-AEC0-8F6280959F0F}">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Herramienta:</a:t>
          </a:r>
          <a:r>
            <a:rPr lang="es-MX" sz="3100" kern="1200"/>
            <a:t> Google Forms con lógica condicional</a:t>
          </a:r>
          <a:endParaRPr lang="en-US" sz="3100" kern="1200"/>
        </a:p>
      </dsp:txBody>
      <dsp:txXfrm>
        <a:off x="0" y="675"/>
        <a:ext cx="6900512" cy="1106957"/>
      </dsp:txXfrm>
    </dsp:sp>
    <dsp:sp modelId="{C1666C53-B864-0842-AD61-5FFB6114C3C3}">
      <dsp:nvSpPr>
        <dsp:cNvPr id="0" name=""/>
        <dsp:cNvSpPr/>
      </dsp:nvSpPr>
      <dsp:spPr>
        <a:xfrm>
          <a:off x="0" y="110763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8A71B-078F-9A43-A6BD-30E3F211514A}">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Ejemplo:</a:t>
          </a:r>
          <a:r>
            <a:rPr lang="es-MX" sz="3100" kern="1200"/>
            <a:t> Evaluación de prototipo robótico</a:t>
          </a:r>
          <a:endParaRPr lang="en-US" sz="3100" kern="1200"/>
        </a:p>
      </dsp:txBody>
      <dsp:txXfrm>
        <a:off x="0" y="1107633"/>
        <a:ext cx="6900512" cy="1106957"/>
      </dsp:txXfrm>
    </dsp:sp>
    <dsp:sp modelId="{2ACFF2D5-40A6-F447-82A5-D8560BA04EC1}">
      <dsp:nvSpPr>
        <dsp:cNvPr id="0" name=""/>
        <dsp:cNvSpPr/>
      </dsp:nvSpPr>
      <dsp:spPr>
        <a:xfrm>
          <a:off x="0" y="221459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EC0BDC-7435-144A-B5A8-728710C109FE}">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Criterios:</a:t>
          </a:r>
          <a:r>
            <a:rPr lang="es-MX" sz="3100" kern="1200"/>
            <a:t> Funcionalidad, diseño, colaboración, presentación</a:t>
          </a:r>
          <a:endParaRPr lang="en-US" sz="3100" kern="1200"/>
        </a:p>
      </dsp:txBody>
      <dsp:txXfrm>
        <a:off x="0" y="2214591"/>
        <a:ext cx="6900512" cy="1106957"/>
      </dsp:txXfrm>
    </dsp:sp>
    <dsp:sp modelId="{F8D112A1-55E0-6341-BF8C-569AEAC0F145}">
      <dsp:nvSpPr>
        <dsp:cNvPr id="0" name=""/>
        <dsp:cNvSpPr/>
      </dsp:nvSpPr>
      <dsp:spPr>
        <a:xfrm>
          <a:off x="0" y="332154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49F7AC-FFF9-4D4F-B81B-669462770976}">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Escalas:</a:t>
          </a:r>
          <a:r>
            <a:rPr lang="es-MX" sz="3100" kern="1200"/>
            <a:t> Cuatro niveles con descriptores específicos </a:t>
          </a:r>
          <a:endParaRPr lang="en-US" sz="3100" kern="1200"/>
        </a:p>
      </dsp:txBody>
      <dsp:txXfrm>
        <a:off x="0" y="3321549"/>
        <a:ext cx="6900512" cy="1106957"/>
      </dsp:txXfrm>
    </dsp:sp>
    <dsp:sp modelId="{D9F3CFDC-C65D-8944-A7B4-9E8510456190}">
      <dsp:nvSpPr>
        <dsp:cNvPr id="0" name=""/>
        <dsp:cNvSpPr/>
      </dsp:nvSpPr>
      <dsp:spPr>
        <a:xfrm>
          <a:off x="0" y="4428507"/>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B976F-DBF2-1B46-ABC4-78AF2A189474}">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Retroalimentación automática</a:t>
          </a:r>
          <a:r>
            <a:rPr lang="es-MX" sz="3100" kern="1200"/>
            <a:t> según puntuación</a:t>
          </a:r>
          <a:endParaRPr lang="en-US" sz="3100" kern="1200"/>
        </a:p>
      </dsp:txBody>
      <dsp:txXfrm>
        <a:off x="0" y="4428507"/>
        <a:ext cx="6900512" cy="11069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81D14-3E71-7043-9D45-297EC67CA1A9}">
      <dsp:nvSpPr>
        <dsp:cNvPr id="0" name=""/>
        <dsp:cNvSpPr/>
      </dsp:nvSpPr>
      <dsp:spPr>
        <a:xfrm>
          <a:off x="0" y="39132"/>
          <a:ext cx="6651253" cy="9945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Matrices de observación:</a:t>
          </a:r>
          <a:r>
            <a:rPr lang="es-MX" sz="2500" kern="1200"/>
            <a:t> Comportamientos específicos por habilidad </a:t>
          </a:r>
          <a:endParaRPr lang="en-US" sz="2500" kern="1200"/>
        </a:p>
      </dsp:txBody>
      <dsp:txXfrm>
        <a:off x="48547" y="87679"/>
        <a:ext cx="6554159" cy="897406"/>
      </dsp:txXfrm>
    </dsp:sp>
    <dsp:sp modelId="{66410512-EF23-964A-AEA2-9EDE55C82EB0}">
      <dsp:nvSpPr>
        <dsp:cNvPr id="0" name=""/>
        <dsp:cNvSpPr/>
      </dsp:nvSpPr>
      <dsp:spPr>
        <a:xfrm>
          <a:off x="0" y="1105632"/>
          <a:ext cx="6651253" cy="99450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Evidencias digitales:</a:t>
          </a:r>
          <a:r>
            <a:rPr lang="es-MX" sz="2500" kern="1200"/>
            <a:t> Capturas, grabaciones, logs de actividad</a:t>
          </a:r>
          <a:endParaRPr lang="en-US" sz="2500" kern="1200"/>
        </a:p>
      </dsp:txBody>
      <dsp:txXfrm>
        <a:off x="48547" y="1154179"/>
        <a:ext cx="6554159" cy="897406"/>
      </dsp:txXfrm>
    </dsp:sp>
    <dsp:sp modelId="{BA4D7410-C0F8-D844-B5DC-97BA152CC284}">
      <dsp:nvSpPr>
        <dsp:cNvPr id="0" name=""/>
        <dsp:cNvSpPr/>
      </dsp:nvSpPr>
      <dsp:spPr>
        <a:xfrm>
          <a:off x="0" y="2172132"/>
          <a:ext cx="6651253" cy="9945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Autoevaluación estudiantil:</a:t>
          </a:r>
          <a:r>
            <a:rPr lang="es-MX" sz="2500" kern="1200"/>
            <a:t> Reflexiones sobre su propio desarrollo </a:t>
          </a:r>
          <a:endParaRPr lang="en-US" sz="2500" kern="1200"/>
        </a:p>
      </dsp:txBody>
      <dsp:txXfrm>
        <a:off x="48547" y="2220679"/>
        <a:ext cx="6554159" cy="897406"/>
      </dsp:txXfrm>
    </dsp:sp>
    <dsp:sp modelId="{17199B74-11C1-4543-9603-603A90DCDB24}">
      <dsp:nvSpPr>
        <dsp:cNvPr id="0" name=""/>
        <dsp:cNvSpPr/>
      </dsp:nvSpPr>
      <dsp:spPr>
        <a:xfrm>
          <a:off x="0" y="3238632"/>
          <a:ext cx="6651253" cy="99450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Evaluación 360°:</a:t>
          </a:r>
          <a:r>
            <a:rPr lang="es-MX" sz="2500" kern="1200"/>
            <a:t> Compañeros, autoevaluación, observación docente </a:t>
          </a:r>
          <a:endParaRPr lang="en-US" sz="2500" kern="1200"/>
        </a:p>
      </dsp:txBody>
      <dsp:txXfrm>
        <a:off x="48547" y="3287179"/>
        <a:ext cx="6554159" cy="897406"/>
      </dsp:txXfrm>
    </dsp:sp>
    <dsp:sp modelId="{1401EF4C-4BB2-934F-8433-D8C6E8A5AD4B}">
      <dsp:nvSpPr>
        <dsp:cNvPr id="0" name=""/>
        <dsp:cNvSpPr/>
      </dsp:nvSpPr>
      <dsp:spPr>
        <a:xfrm>
          <a:off x="0" y="4305132"/>
          <a:ext cx="6651253" cy="9945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MX" sz="2500" kern="1200"/>
            <a:t>• </a:t>
          </a:r>
          <a:r>
            <a:rPr lang="es-MX" sz="2500" b="1" kern="1200"/>
            <a:t>Portafolios reflexivos:</a:t>
          </a:r>
          <a:r>
            <a:rPr lang="es-MX" sz="2500" kern="1200"/>
            <a:t> Documentación del crecimiento personal</a:t>
          </a:r>
          <a:endParaRPr lang="en-US" sz="2500" kern="1200"/>
        </a:p>
      </dsp:txBody>
      <dsp:txXfrm>
        <a:off x="48547" y="4353679"/>
        <a:ext cx="6554159" cy="8974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4547B-FCDC-4E41-AA58-41C19B7B8F2B}">
      <dsp:nvSpPr>
        <dsp:cNvPr id="0" name=""/>
        <dsp:cNvSpPr/>
      </dsp:nvSpPr>
      <dsp:spPr>
        <a:xfrm>
          <a:off x="0" y="72649"/>
          <a:ext cx="5181508" cy="6762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 </a:t>
          </a:r>
          <a:r>
            <a:rPr lang="es-MX" sz="1700" b="1" kern="1200"/>
            <a:t>Video de ejemplo:</a:t>
          </a:r>
          <a:r>
            <a:rPr lang="es-MX" sz="1700" kern="1200"/>
            <a:t> Presentación grupal de proyecto STEAM </a:t>
          </a:r>
          <a:endParaRPr lang="en-US" sz="1700" kern="1200"/>
        </a:p>
      </dsp:txBody>
      <dsp:txXfrm>
        <a:off x="33012" y="105661"/>
        <a:ext cx="5115484" cy="610236"/>
      </dsp:txXfrm>
    </dsp:sp>
    <dsp:sp modelId="{D100F155-4B54-0A44-8974-BC3EAEF35827}">
      <dsp:nvSpPr>
        <dsp:cNvPr id="0" name=""/>
        <dsp:cNvSpPr/>
      </dsp:nvSpPr>
      <dsp:spPr>
        <a:xfrm>
          <a:off x="0" y="797869"/>
          <a:ext cx="5181508" cy="67626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 </a:t>
          </a:r>
          <a:r>
            <a:rPr lang="es-MX" sz="1700" b="1" kern="1200"/>
            <a:t>Tarea:</a:t>
          </a:r>
          <a:r>
            <a:rPr lang="es-MX" sz="1700" kern="1200"/>
            <a:t> Identificar evidencias de habilidades blandas </a:t>
          </a:r>
          <a:endParaRPr lang="en-US" sz="1700" kern="1200"/>
        </a:p>
      </dsp:txBody>
      <dsp:txXfrm>
        <a:off x="33012" y="830881"/>
        <a:ext cx="5115484" cy="610236"/>
      </dsp:txXfrm>
    </dsp:sp>
    <dsp:sp modelId="{1127B1A7-8950-1C40-A841-11DF6788B93E}">
      <dsp:nvSpPr>
        <dsp:cNvPr id="0" name=""/>
        <dsp:cNvSpPr/>
      </dsp:nvSpPr>
      <dsp:spPr>
        <a:xfrm>
          <a:off x="0" y="1523089"/>
          <a:ext cx="5181508" cy="6762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 </a:t>
          </a:r>
          <a:r>
            <a:rPr lang="es-MX" sz="1700" b="1" kern="1200"/>
            <a:t>Herramienta:</a:t>
          </a:r>
          <a:r>
            <a:rPr lang="es-MX" sz="1700" kern="1200"/>
            <a:t> Formulario compartido para registrar observaciones </a:t>
          </a:r>
          <a:endParaRPr lang="en-US" sz="1700" kern="1200"/>
        </a:p>
      </dsp:txBody>
      <dsp:txXfrm>
        <a:off x="33012" y="1556101"/>
        <a:ext cx="5115484" cy="610236"/>
      </dsp:txXfrm>
    </dsp:sp>
    <dsp:sp modelId="{95ACBD80-965B-3145-96FB-328C95C04AFA}">
      <dsp:nvSpPr>
        <dsp:cNvPr id="0" name=""/>
        <dsp:cNvSpPr/>
      </dsp:nvSpPr>
      <dsp:spPr>
        <a:xfrm>
          <a:off x="0" y="2248309"/>
          <a:ext cx="5181508" cy="67626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 </a:t>
          </a:r>
          <a:r>
            <a:rPr lang="es-MX" sz="1700" b="1" kern="1200"/>
            <a:t>Tiempo:</a:t>
          </a:r>
          <a:r>
            <a:rPr lang="es-MX" sz="1700" kern="1200"/>
            <a:t> 8 minutos de video, 7 minutos de análisis </a:t>
          </a:r>
          <a:endParaRPr lang="en-US" sz="1700" kern="1200"/>
        </a:p>
      </dsp:txBody>
      <dsp:txXfrm>
        <a:off x="33012" y="2281321"/>
        <a:ext cx="5115484" cy="610236"/>
      </dsp:txXfrm>
    </dsp:sp>
    <dsp:sp modelId="{1EA9EE2A-EAFC-8944-84A2-42E042A7C5CB}">
      <dsp:nvSpPr>
        <dsp:cNvPr id="0" name=""/>
        <dsp:cNvSpPr/>
      </dsp:nvSpPr>
      <dsp:spPr>
        <a:xfrm>
          <a:off x="0" y="2973529"/>
          <a:ext cx="5181508" cy="6762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 </a:t>
          </a:r>
          <a:r>
            <a:rPr lang="es-MX" sz="1700" b="1" kern="1200"/>
            <a:t>Discusión:</a:t>
          </a:r>
          <a:r>
            <a:rPr lang="es-MX" sz="1700" kern="1200"/>
            <a:t> ¿Qué observaron? ¿Cómo lo evaluarían?</a:t>
          </a:r>
          <a:endParaRPr lang="en-US" sz="1700" kern="1200"/>
        </a:p>
      </dsp:txBody>
      <dsp:txXfrm>
        <a:off x="33012" y="3006541"/>
        <a:ext cx="5115484" cy="6102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D4DCE-4BF9-4121-A9E8-2E045A0D115D}">
      <dsp:nvSpPr>
        <dsp:cNvPr id="0" name=""/>
        <dsp:cNvSpPr/>
      </dsp:nvSpPr>
      <dsp:spPr>
        <a:xfrm>
          <a:off x="0" y="430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CC8689-CD1C-442B-B5B7-F591F9C4462B}">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ACBEBE-AEDF-4D04-B52E-DC4A347FA08C}">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Completitud:</a:t>
          </a:r>
          <a:r>
            <a:rPr lang="es-MX" sz="1900" kern="1200"/>
            <a:t> Incluye todos los elementos requeridos </a:t>
          </a:r>
          <a:endParaRPr lang="en-US" sz="1900" kern="1200"/>
        </a:p>
      </dsp:txBody>
      <dsp:txXfrm>
        <a:off x="1059754" y="4307"/>
        <a:ext cx="5304469" cy="917536"/>
      </dsp:txXfrm>
    </dsp:sp>
    <dsp:sp modelId="{3675463A-1982-4E74-85AF-AB05D46947AA}">
      <dsp:nvSpPr>
        <dsp:cNvPr id="0" name=""/>
        <dsp:cNvSpPr/>
      </dsp:nvSpPr>
      <dsp:spPr>
        <a:xfrm>
          <a:off x="0" y="115122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EFED60-D8EB-408E-91E3-6C84F80E5ABD}">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88583C-D6F2-410E-B836-7DF5D5AC9ECC}">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Calidad de reflexión:</a:t>
          </a:r>
          <a:r>
            <a:rPr lang="es-MX" sz="1900" kern="1200"/>
            <a:t> Profundidad, honestidad, conexiones </a:t>
          </a:r>
          <a:endParaRPr lang="en-US" sz="1900" kern="1200"/>
        </a:p>
      </dsp:txBody>
      <dsp:txXfrm>
        <a:off x="1059754" y="1151227"/>
        <a:ext cx="5304469" cy="917536"/>
      </dsp:txXfrm>
    </dsp:sp>
    <dsp:sp modelId="{0E6121A5-634E-4FA3-ADA3-19A57E7BDDEF}">
      <dsp:nvSpPr>
        <dsp:cNvPr id="0" name=""/>
        <dsp:cNvSpPr/>
      </dsp:nvSpPr>
      <dsp:spPr>
        <a:xfrm>
          <a:off x="0" y="229814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E33BD2-F22B-4A8F-93D7-CBAFD04EDC81}">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0B7D7B-86D2-4911-AF76-A7EDD5E6DF85}">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Organización:</a:t>
          </a:r>
          <a:r>
            <a:rPr lang="es-MX" sz="1900" kern="1200"/>
            <a:t> Navegación clara, estructura lógica </a:t>
          </a:r>
          <a:endParaRPr lang="en-US" sz="1900" kern="1200"/>
        </a:p>
      </dsp:txBody>
      <dsp:txXfrm>
        <a:off x="1059754" y="2298147"/>
        <a:ext cx="5304469" cy="917536"/>
      </dsp:txXfrm>
    </dsp:sp>
    <dsp:sp modelId="{6068054E-4814-4DED-9C4D-4AFAA44CEBC6}">
      <dsp:nvSpPr>
        <dsp:cNvPr id="0" name=""/>
        <dsp:cNvSpPr/>
      </dsp:nvSpPr>
      <dsp:spPr>
        <a:xfrm>
          <a:off x="0" y="344506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1A0DC-8318-49E7-AA00-238AFE31C1DC}">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FB4944-9B6A-42BB-9995-6331BE273791}">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Crecimiento visible:</a:t>
          </a:r>
          <a:r>
            <a:rPr lang="es-MX" sz="1900" kern="1200"/>
            <a:t> Evolución documentada a lo largo del tiempo</a:t>
          </a:r>
          <a:endParaRPr lang="en-US" sz="1900" kern="1200"/>
        </a:p>
      </dsp:txBody>
      <dsp:txXfrm>
        <a:off x="1059754" y="3445068"/>
        <a:ext cx="5304469" cy="917536"/>
      </dsp:txXfrm>
    </dsp:sp>
    <dsp:sp modelId="{3D62F5DA-C197-468A-A51C-A8BC6C830318}">
      <dsp:nvSpPr>
        <dsp:cNvPr id="0" name=""/>
        <dsp:cNvSpPr/>
      </dsp:nvSpPr>
      <dsp:spPr>
        <a:xfrm>
          <a:off x="0" y="459198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344461-8AD9-4F30-B332-0B04DF8C96EE}">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A421AA-3E58-4D2A-9151-54DE6E2A1421}">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Creatividad:</a:t>
          </a:r>
          <a:r>
            <a:rPr lang="es-MX" sz="1900" kern="1200"/>
            <a:t> Originalidad en presentación y contenido</a:t>
          </a:r>
          <a:endParaRPr lang="en-US" sz="1900" kern="1200"/>
        </a:p>
      </dsp:txBody>
      <dsp:txXfrm>
        <a:off x="1059754" y="4591988"/>
        <a:ext cx="5304469" cy="91753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EF424-B9C4-2C42-893B-6603724FB2C3}">
      <dsp:nvSpPr>
        <dsp:cNvPr id="0" name=""/>
        <dsp:cNvSpPr/>
      </dsp:nvSpPr>
      <dsp:spPr>
        <a:xfrm>
          <a:off x="0" y="525"/>
          <a:ext cx="67147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EC2F1FC-E7ED-C347-B2B1-9C54CA16933D}">
      <dsp:nvSpPr>
        <dsp:cNvPr id="0" name=""/>
        <dsp:cNvSpPr/>
      </dsp:nvSpPr>
      <dsp:spPr>
        <a:xfrm>
          <a:off x="0" y="525"/>
          <a:ext cx="6714744" cy="86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MX" sz="2400" kern="1200"/>
            <a:t>• </a:t>
          </a:r>
          <a:r>
            <a:rPr lang="es-MX" sz="2400" b="1" kern="1200"/>
            <a:t>Ciencia:</a:t>
          </a:r>
          <a:r>
            <a:rPr lang="es-MX" sz="2400" kern="1200"/>
            <a:t> Método científico, pensamiento experimental, análisis de datos </a:t>
          </a:r>
          <a:endParaRPr lang="en-US" sz="2400" kern="1200"/>
        </a:p>
      </dsp:txBody>
      <dsp:txXfrm>
        <a:off x="0" y="525"/>
        <a:ext cx="6714744" cy="860482"/>
      </dsp:txXfrm>
    </dsp:sp>
    <dsp:sp modelId="{C27B73EE-E149-6B45-8CFC-0B1CF9F1C48B}">
      <dsp:nvSpPr>
        <dsp:cNvPr id="0" name=""/>
        <dsp:cNvSpPr/>
      </dsp:nvSpPr>
      <dsp:spPr>
        <a:xfrm>
          <a:off x="0" y="861008"/>
          <a:ext cx="6714744"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B29DDF1-9A8B-8B4C-8230-75B09B0FC66B}">
      <dsp:nvSpPr>
        <dsp:cNvPr id="0" name=""/>
        <dsp:cNvSpPr/>
      </dsp:nvSpPr>
      <dsp:spPr>
        <a:xfrm>
          <a:off x="0" y="861008"/>
          <a:ext cx="6714744" cy="86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MX" sz="2400" kern="1200"/>
            <a:t>• </a:t>
          </a:r>
          <a:r>
            <a:rPr lang="es-MX" sz="2400" b="1" kern="1200"/>
            <a:t>Tecnología:</a:t>
          </a:r>
          <a:r>
            <a:rPr lang="es-MX" sz="2400" kern="1200"/>
            <a:t> Literacidad digital, programación, troubleshooting</a:t>
          </a:r>
          <a:endParaRPr lang="en-US" sz="2400" kern="1200"/>
        </a:p>
      </dsp:txBody>
      <dsp:txXfrm>
        <a:off x="0" y="861008"/>
        <a:ext cx="6714744" cy="860482"/>
      </dsp:txXfrm>
    </dsp:sp>
    <dsp:sp modelId="{A1BB5767-29F6-AE4F-BD57-FEEB5B38AC87}">
      <dsp:nvSpPr>
        <dsp:cNvPr id="0" name=""/>
        <dsp:cNvSpPr/>
      </dsp:nvSpPr>
      <dsp:spPr>
        <a:xfrm>
          <a:off x="0" y="1721491"/>
          <a:ext cx="6714744"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D290435-E51A-134B-A926-3D2F83D707CF}">
      <dsp:nvSpPr>
        <dsp:cNvPr id="0" name=""/>
        <dsp:cNvSpPr/>
      </dsp:nvSpPr>
      <dsp:spPr>
        <a:xfrm>
          <a:off x="0" y="1721491"/>
          <a:ext cx="6714744" cy="86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MX" sz="2400" kern="1200"/>
            <a:t>• </a:t>
          </a:r>
          <a:r>
            <a:rPr lang="es-MX" sz="2400" b="1" kern="1200"/>
            <a:t>Ingeniería:</a:t>
          </a:r>
          <a:r>
            <a:rPr lang="es-MX" sz="2400" kern="1200"/>
            <a:t> Proceso de diseño, optimización, prototipado </a:t>
          </a:r>
          <a:endParaRPr lang="en-US" sz="2400" kern="1200"/>
        </a:p>
      </dsp:txBody>
      <dsp:txXfrm>
        <a:off x="0" y="1721491"/>
        <a:ext cx="6714744" cy="860482"/>
      </dsp:txXfrm>
    </dsp:sp>
    <dsp:sp modelId="{5269E80D-7E31-C341-AED6-4C79D30266A7}">
      <dsp:nvSpPr>
        <dsp:cNvPr id="0" name=""/>
        <dsp:cNvSpPr/>
      </dsp:nvSpPr>
      <dsp:spPr>
        <a:xfrm>
          <a:off x="0" y="2581973"/>
          <a:ext cx="6714744"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A4CB3FC-C68F-EB40-99FF-5F331B87F117}">
      <dsp:nvSpPr>
        <dsp:cNvPr id="0" name=""/>
        <dsp:cNvSpPr/>
      </dsp:nvSpPr>
      <dsp:spPr>
        <a:xfrm>
          <a:off x="0" y="2581973"/>
          <a:ext cx="6714744" cy="86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MX" sz="2400" kern="1200"/>
            <a:t>• </a:t>
          </a:r>
          <a:r>
            <a:rPr lang="es-MX" sz="2400" b="1" kern="1200"/>
            <a:t>Arte:</a:t>
          </a:r>
          <a:r>
            <a:rPr lang="es-MX" sz="2400" kern="1200"/>
            <a:t> Creatividad, expresión, comunicación visual </a:t>
          </a:r>
          <a:endParaRPr lang="en-US" sz="2400" kern="1200"/>
        </a:p>
      </dsp:txBody>
      <dsp:txXfrm>
        <a:off x="0" y="2581973"/>
        <a:ext cx="6714744" cy="860482"/>
      </dsp:txXfrm>
    </dsp:sp>
    <dsp:sp modelId="{BB803FCF-2C57-804A-82C0-B3E9C50AE2D6}">
      <dsp:nvSpPr>
        <dsp:cNvPr id="0" name=""/>
        <dsp:cNvSpPr/>
      </dsp:nvSpPr>
      <dsp:spPr>
        <a:xfrm>
          <a:off x="0" y="3442456"/>
          <a:ext cx="6714744"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090B655-9822-164E-962C-ECAF9A06C6C9}">
      <dsp:nvSpPr>
        <dsp:cNvPr id="0" name=""/>
        <dsp:cNvSpPr/>
      </dsp:nvSpPr>
      <dsp:spPr>
        <a:xfrm>
          <a:off x="0" y="3442456"/>
          <a:ext cx="6714744" cy="86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MX" sz="2400" kern="1200"/>
            <a:t>• </a:t>
          </a:r>
          <a:r>
            <a:rPr lang="es-MX" sz="2400" b="1" kern="1200"/>
            <a:t>Matemáticas:</a:t>
          </a:r>
          <a:r>
            <a:rPr lang="es-MX" sz="2400" kern="1200"/>
            <a:t> Modelado, abstracción, razonamiento lógico</a:t>
          </a:r>
          <a:endParaRPr lang="en-US" sz="2400" kern="1200"/>
        </a:p>
      </dsp:txBody>
      <dsp:txXfrm>
        <a:off x="0" y="3442456"/>
        <a:ext cx="6714744" cy="8604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A2E6A-8CDD-2644-99D0-CB7B032E296D}">
      <dsp:nvSpPr>
        <dsp:cNvPr id="0" name=""/>
        <dsp:cNvSpPr/>
      </dsp:nvSpPr>
      <dsp:spPr>
        <a:xfrm>
          <a:off x="0" y="84287"/>
          <a:ext cx="6364224" cy="12866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a:t>
          </a:r>
          <a:r>
            <a:rPr lang="es-MX" sz="2300" b="1" kern="1200"/>
            <a:t>Sala 1:</a:t>
          </a:r>
          <a:r>
            <a:rPr lang="es-MX" sz="2300" kern="1200"/>
            <a:t> Ciencia - Evaluando investigación y experimentación </a:t>
          </a:r>
          <a:endParaRPr lang="en-US" sz="2300" kern="1200"/>
        </a:p>
      </dsp:txBody>
      <dsp:txXfrm>
        <a:off x="62808" y="147095"/>
        <a:ext cx="6238608" cy="1161018"/>
      </dsp:txXfrm>
    </dsp:sp>
    <dsp:sp modelId="{2E9B12DA-3F72-9048-A1D1-EA4F4732E564}">
      <dsp:nvSpPr>
        <dsp:cNvPr id="0" name=""/>
        <dsp:cNvSpPr/>
      </dsp:nvSpPr>
      <dsp:spPr>
        <a:xfrm>
          <a:off x="0" y="1437161"/>
          <a:ext cx="6364224" cy="128663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a:t>
          </a:r>
          <a:r>
            <a:rPr lang="es-MX" sz="2300" b="1" kern="1200"/>
            <a:t>Sala 2:</a:t>
          </a:r>
          <a:r>
            <a:rPr lang="es-MX" sz="2300" kern="1200"/>
            <a:t> Tecnología - Competencias digitales y programación • </a:t>
          </a:r>
          <a:r>
            <a:rPr lang="es-MX" sz="2300" b="1" kern="1200"/>
            <a:t>Sala 3:</a:t>
          </a:r>
          <a:r>
            <a:rPr lang="es-MX" sz="2300" kern="1200"/>
            <a:t> Ingeniería - Proceso de diseño y prototipado </a:t>
          </a:r>
          <a:endParaRPr lang="en-US" sz="2300" kern="1200"/>
        </a:p>
      </dsp:txBody>
      <dsp:txXfrm>
        <a:off x="62808" y="1499969"/>
        <a:ext cx="6238608" cy="1161018"/>
      </dsp:txXfrm>
    </dsp:sp>
    <dsp:sp modelId="{D764CC2B-15F4-604E-AEB7-723715AA2F04}">
      <dsp:nvSpPr>
        <dsp:cNvPr id="0" name=""/>
        <dsp:cNvSpPr/>
      </dsp:nvSpPr>
      <dsp:spPr>
        <a:xfrm>
          <a:off x="0" y="2790036"/>
          <a:ext cx="6364224" cy="128663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a:t>
          </a:r>
          <a:r>
            <a:rPr lang="es-MX" sz="2300" b="1" kern="1200"/>
            <a:t>Sala 4:</a:t>
          </a:r>
          <a:r>
            <a:rPr lang="es-MX" sz="2300" kern="1200"/>
            <a:t> Arte - Creatividad y expresión en contextos STEAM </a:t>
          </a:r>
          <a:endParaRPr lang="en-US" sz="2300" kern="1200"/>
        </a:p>
      </dsp:txBody>
      <dsp:txXfrm>
        <a:off x="62808" y="2852844"/>
        <a:ext cx="6238608" cy="1161018"/>
      </dsp:txXfrm>
    </dsp:sp>
    <dsp:sp modelId="{2961B911-F792-AE4D-B541-CF08CF522164}">
      <dsp:nvSpPr>
        <dsp:cNvPr id="0" name=""/>
        <dsp:cNvSpPr/>
      </dsp:nvSpPr>
      <dsp:spPr>
        <a:xfrm>
          <a:off x="0" y="4142910"/>
          <a:ext cx="6364224" cy="128663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a:t>• </a:t>
          </a:r>
          <a:r>
            <a:rPr lang="es-MX" sz="2300" b="1" kern="1200"/>
            <a:t>Sala 5:</a:t>
          </a:r>
          <a:r>
            <a:rPr lang="es-MX" sz="2300" kern="1200"/>
            <a:t> Matemáticas - Modelado y resolución de problemas</a:t>
          </a:r>
          <a:endParaRPr lang="en-US" sz="2300" kern="1200"/>
        </a:p>
      </dsp:txBody>
      <dsp:txXfrm>
        <a:off x="62808" y="4205718"/>
        <a:ext cx="6238608" cy="11610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C24CD-3D20-6D4A-8639-8507FE052796}">
      <dsp:nvSpPr>
        <dsp:cNvPr id="0" name=""/>
        <dsp:cNvSpPr/>
      </dsp:nvSpPr>
      <dsp:spPr>
        <a:xfrm>
          <a:off x="0" y="67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3366D1-9D40-5646-ADF3-AA4B675883A8}">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Evaluación holística:</a:t>
          </a:r>
          <a:r>
            <a:rPr lang="es-MX" sz="3100" kern="1200"/>
            <a:t> Ver conexiones entre disciplinas </a:t>
          </a:r>
          <a:endParaRPr lang="en-US" sz="3100" kern="1200"/>
        </a:p>
      </dsp:txBody>
      <dsp:txXfrm>
        <a:off x="0" y="675"/>
        <a:ext cx="6900512" cy="1106957"/>
      </dsp:txXfrm>
    </dsp:sp>
    <dsp:sp modelId="{09ACBD06-059D-E942-902F-6F508F2B10A8}">
      <dsp:nvSpPr>
        <dsp:cNvPr id="0" name=""/>
        <dsp:cNvSpPr/>
      </dsp:nvSpPr>
      <dsp:spPr>
        <a:xfrm>
          <a:off x="0" y="110763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05C795-80C7-5144-995D-CF735DFAC638}">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Ponderación apropiada:</a:t>
          </a:r>
          <a:r>
            <a:rPr lang="es-MX" sz="3100" kern="1200"/>
            <a:t> No todas las áreas pesan igual en cada proyecto </a:t>
          </a:r>
          <a:endParaRPr lang="en-US" sz="3100" kern="1200"/>
        </a:p>
      </dsp:txBody>
      <dsp:txXfrm>
        <a:off x="0" y="1107633"/>
        <a:ext cx="6900512" cy="1106957"/>
      </dsp:txXfrm>
    </dsp:sp>
    <dsp:sp modelId="{7D61355D-C18A-1B4E-B90D-E63B43E2206C}">
      <dsp:nvSpPr>
        <dsp:cNvPr id="0" name=""/>
        <dsp:cNvSpPr/>
      </dsp:nvSpPr>
      <dsp:spPr>
        <a:xfrm>
          <a:off x="0" y="221459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807F5-D9EF-544B-832B-52EA1229CF70}">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Criterios transversales:</a:t>
          </a:r>
          <a:r>
            <a:rPr lang="es-MX" sz="3100" kern="1200"/>
            <a:t> Habilidades que cruzan disciplinas</a:t>
          </a:r>
          <a:endParaRPr lang="en-US" sz="3100" kern="1200"/>
        </a:p>
      </dsp:txBody>
      <dsp:txXfrm>
        <a:off x="0" y="2214591"/>
        <a:ext cx="6900512" cy="1106957"/>
      </dsp:txXfrm>
    </dsp:sp>
    <dsp:sp modelId="{3751C6E9-2BED-004F-9FB7-C748A5368FED}">
      <dsp:nvSpPr>
        <dsp:cNvPr id="0" name=""/>
        <dsp:cNvSpPr/>
      </dsp:nvSpPr>
      <dsp:spPr>
        <a:xfrm>
          <a:off x="0" y="332154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3D8C5-A51B-D448-940F-487FBCE53913}">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Feedback específico:</a:t>
          </a:r>
          <a:r>
            <a:rPr lang="es-MX" sz="3100" kern="1200"/>
            <a:t> Comentarios por área y generales</a:t>
          </a:r>
          <a:endParaRPr lang="en-US" sz="3100" kern="1200"/>
        </a:p>
      </dsp:txBody>
      <dsp:txXfrm>
        <a:off x="0" y="3321549"/>
        <a:ext cx="6900512" cy="1106957"/>
      </dsp:txXfrm>
    </dsp:sp>
    <dsp:sp modelId="{AA3B0766-E3A3-C14E-8C6D-4438C9DF7D7E}">
      <dsp:nvSpPr>
        <dsp:cNvPr id="0" name=""/>
        <dsp:cNvSpPr/>
      </dsp:nvSpPr>
      <dsp:spPr>
        <a:xfrm>
          <a:off x="0" y="4428507"/>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1E15E-DC39-8646-90D3-F7697A9DFCD9}">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kern="1200"/>
            <a:t>• </a:t>
          </a:r>
          <a:r>
            <a:rPr lang="es-MX" sz="3100" b="1" kern="1200"/>
            <a:t>Crecimiento integral:</a:t>
          </a:r>
          <a:r>
            <a:rPr lang="es-MX" sz="3100" kern="1200"/>
            <a:t> Desarrollo equilibrado vs. fortalezas particulares</a:t>
          </a:r>
          <a:endParaRPr lang="en-US" sz="3100" kern="1200"/>
        </a:p>
      </dsp:txBody>
      <dsp:txXfrm>
        <a:off x="0" y="4428507"/>
        <a:ext cx="6900512" cy="11069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21D2F-2203-A745-AACD-F83715F899B9}">
      <dsp:nvSpPr>
        <dsp:cNvPr id="0" name=""/>
        <dsp:cNvSpPr/>
      </dsp:nvSpPr>
      <dsp:spPr>
        <a:xfrm>
          <a:off x="2036551" y="2423"/>
          <a:ext cx="2291120" cy="105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MX" sz="1600" kern="1200"/>
            <a:t>• </a:t>
          </a:r>
          <a:r>
            <a:rPr lang="es-MX" sz="1600" b="1" kern="1200"/>
            <a:t>Equipos de 4 personas:</a:t>
          </a:r>
          <a:r>
            <a:rPr lang="es-MX" sz="1600" kern="1200"/>
            <a:t> Diversidad de disciplinas </a:t>
          </a:r>
          <a:endParaRPr lang="en-US" sz="1600" kern="1200"/>
        </a:p>
      </dsp:txBody>
      <dsp:txXfrm>
        <a:off x="2088268" y="54140"/>
        <a:ext cx="2187686" cy="955986"/>
      </dsp:txXfrm>
    </dsp:sp>
    <dsp:sp modelId="{90A6AB7D-9C28-6B43-BB35-E82F51EB7FBD}">
      <dsp:nvSpPr>
        <dsp:cNvPr id="0" name=""/>
        <dsp:cNvSpPr/>
      </dsp:nvSpPr>
      <dsp:spPr>
        <a:xfrm>
          <a:off x="2036551" y="1114814"/>
          <a:ext cx="2291120" cy="105942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MX" sz="1600" kern="1200"/>
            <a:t>• </a:t>
          </a:r>
          <a:r>
            <a:rPr lang="es-MX" sz="1600" b="1" kern="1200"/>
            <a:t>Herramientas:</a:t>
          </a:r>
          <a:r>
            <a:rPr lang="es-MX" sz="1600" kern="1200"/>
            <a:t> Google Sites, Jamboard, Flipgrid </a:t>
          </a:r>
          <a:endParaRPr lang="en-US" sz="1600" kern="1200"/>
        </a:p>
      </dsp:txBody>
      <dsp:txXfrm>
        <a:off x="2088268" y="1166531"/>
        <a:ext cx="2187686" cy="955986"/>
      </dsp:txXfrm>
    </dsp:sp>
    <dsp:sp modelId="{4016DF1A-6F65-4941-81D0-C5C89F2482CC}">
      <dsp:nvSpPr>
        <dsp:cNvPr id="0" name=""/>
        <dsp:cNvSpPr/>
      </dsp:nvSpPr>
      <dsp:spPr>
        <a:xfrm>
          <a:off x="2036551" y="2227205"/>
          <a:ext cx="2291120" cy="105942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MX" sz="1600" kern="1200"/>
            <a:t>• </a:t>
          </a:r>
          <a:r>
            <a:rPr lang="es-MX" sz="1600" b="1" kern="1200"/>
            <a:t>Producto:</a:t>
          </a:r>
          <a:r>
            <a:rPr lang="es-MX" sz="1600" kern="1200"/>
            <a:t> Sistema completo de evaluación para proyecto STEAM </a:t>
          </a:r>
          <a:endParaRPr lang="en-US" sz="1600" kern="1200"/>
        </a:p>
      </dsp:txBody>
      <dsp:txXfrm>
        <a:off x="2088268" y="2278922"/>
        <a:ext cx="2187686" cy="955986"/>
      </dsp:txXfrm>
    </dsp:sp>
    <dsp:sp modelId="{1CA3B0DB-428E-B04B-8E40-074A08E9699B}">
      <dsp:nvSpPr>
        <dsp:cNvPr id="0" name=""/>
        <dsp:cNvSpPr/>
      </dsp:nvSpPr>
      <dsp:spPr>
        <a:xfrm>
          <a:off x="2036551" y="3339597"/>
          <a:ext cx="2291120" cy="105942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MX" sz="1600" kern="1200"/>
            <a:t>• </a:t>
          </a:r>
          <a:r>
            <a:rPr lang="es-MX" sz="1600" b="1" kern="1200"/>
            <a:t>Tiempo:</a:t>
          </a:r>
          <a:r>
            <a:rPr lang="es-MX" sz="1600" kern="1200"/>
            <a:t> 60 minutos con rotaciones cada 15 minutos </a:t>
          </a:r>
          <a:endParaRPr lang="en-US" sz="1600" kern="1200"/>
        </a:p>
      </dsp:txBody>
      <dsp:txXfrm>
        <a:off x="2088268" y="3391314"/>
        <a:ext cx="2187686" cy="955986"/>
      </dsp:txXfrm>
    </dsp:sp>
    <dsp:sp modelId="{DAEE096B-578D-6141-B117-E406BCA870EA}">
      <dsp:nvSpPr>
        <dsp:cNvPr id="0" name=""/>
        <dsp:cNvSpPr/>
      </dsp:nvSpPr>
      <dsp:spPr>
        <a:xfrm>
          <a:off x="2036551" y="4451988"/>
          <a:ext cx="2291120" cy="10594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MX" sz="1600" kern="1200"/>
            <a:t>• </a:t>
          </a:r>
          <a:r>
            <a:rPr lang="es-MX" sz="1600" b="1" kern="1200"/>
            <a:t>Entregables:</a:t>
          </a:r>
          <a:r>
            <a:rPr lang="es-MX" sz="1600" kern="1200"/>
            <a:t> Sitio web + video pitch de 3 minutos</a:t>
          </a:r>
          <a:endParaRPr lang="en-US" sz="1600" kern="1200"/>
        </a:p>
      </dsp:txBody>
      <dsp:txXfrm>
        <a:off x="2088268" y="4503705"/>
        <a:ext cx="2187686" cy="9559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A2B68-C842-40DE-B079-FA4AF65798C1}">
      <dsp:nvSpPr>
        <dsp:cNvPr id="0" name=""/>
        <dsp:cNvSpPr/>
      </dsp:nvSpPr>
      <dsp:spPr>
        <a:xfrm>
          <a:off x="0" y="3399"/>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76CC6-AE58-4B63-8681-58C7027F0D91}">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09CA14-210D-4E97-AEDD-55F7E54767D3}">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MX" sz="1900" kern="1200"/>
            <a:t>• </a:t>
          </a:r>
          <a:r>
            <a:rPr lang="es-MX" sz="1900" b="1" kern="1200"/>
            <a:t>Regla de oro:</a:t>
          </a:r>
          <a:r>
            <a:rPr lang="es-MX" sz="1900" kern="1200"/>
            <a:t> Feedback constructivo y específico </a:t>
          </a:r>
          <a:endParaRPr lang="en-US" sz="1900" kern="1200"/>
        </a:p>
      </dsp:txBody>
      <dsp:txXfrm>
        <a:off x="836323" y="3399"/>
        <a:ext cx="9679276" cy="724089"/>
      </dsp:txXfrm>
    </dsp:sp>
    <dsp:sp modelId="{C8F35EB6-0C16-40F3-997A-ADD6F9A21C7B}">
      <dsp:nvSpPr>
        <dsp:cNvPr id="0" name=""/>
        <dsp:cNvSpPr/>
      </dsp:nvSpPr>
      <dsp:spPr>
        <a:xfrm>
          <a:off x="0" y="908511"/>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5C5372-2745-496C-9B9E-F7B5023D8F99}">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201F1F-0E3E-40D0-838D-83CFDE2B8295}">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MX" sz="1900" kern="1200"/>
            <a:t>• </a:t>
          </a:r>
          <a:r>
            <a:rPr lang="es-MX" sz="1900" b="1" kern="1200"/>
            <a:t>Estructura:</a:t>
          </a:r>
          <a:r>
            <a:rPr lang="es-MX" sz="1900" kern="1200"/>
            <a:t> 2 minutos presentación, 3 minutos feedback </a:t>
          </a:r>
          <a:endParaRPr lang="en-US" sz="1900" kern="1200"/>
        </a:p>
      </dsp:txBody>
      <dsp:txXfrm>
        <a:off x="836323" y="908511"/>
        <a:ext cx="9679276" cy="724089"/>
      </dsp:txXfrm>
    </dsp:sp>
    <dsp:sp modelId="{71121D85-F964-4362-B265-CEC628DA559D}">
      <dsp:nvSpPr>
        <dsp:cNvPr id="0" name=""/>
        <dsp:cNvSpPr/>
      </dsp:nvSpPr>
      <dsp:spPr>
        <a:xfrm>
          <a:off x="0" y="1813624"/>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FA2621-F869-43FF-90AE-CE3D540F6950}">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724A1A-FD2E-4548-AD33-564AEA0685B2}">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MX" sz="1900" kern="1200"/>
            <a:t>• </a:t>
          </a:r>
          <a:r>
            <a:rPr lang="es-MX" sz="1900" b="1" kern="1200"/>
            <a:t>Enfoque:</a:t>
          </a:r>
          <a:r>
            <a:rPr lang="es-MX" sz="1900" kern="1200"/>
            <a:t> Sugerencias de mejora, no críticas </a:t>
          </a:r>
          <a:endParaRPr lang="en-US" sz="1900" kern="1200"/>
        </a:p>
      </dsp:txBody>
      <dsp:txXfrm>
        <a:off x="836323" y="1813624"/>
        <a:ext cx="9679276" cy="724089"/>
      </dsp:txXfrm>
    </dsp:sp>
    <dsp:sp modelId="{57960072-384C-4156-8609-6188AD7CE3C4}">
      <dsp:nvSpPr>
        <dsp:cNvPr id="0" name=""/>
        <dsp:cNvSpPr/>
      </dsp:nvSpPr>
      <dsp:spPr>
        <a:xfrm>
          <a:off x="0" y="2718736"/>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A2C1F-1D0A-48F2-B0B0-46E1B528CEC6}">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5DD7B3-8FD5-4441-84C1-0BED27A4E5CF}">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MX" sz="1900" kern="1200"/>
            <a:t>• </a:t>
          </a:r>
          <a:r>
            <a:rPr lang="es-MX" sz="1900" b="1" kern="1200"/>
            <a:t>Documentación:</a:t>
          </a:r>
          <a:r>
            <a:rPr lang="es-MX" sz="1900" kern="1200"/>
            <a:t> Sticky notes digitales para cada equipo </a:t>
          </a:r>
          <a:endParaRPr lang="en-US" sz="1900" kern="1200"/>
        </a:p>
      </dsp:txBody>
      <dsp:txXfrm>
        <a:off x="836323" y="2718736"/>
        <a:ext cx="9679276" cy="724089"/>
      </dsp:txXfrm>
    </dsp:sp>
    <dsp:sp modelId="{9308AE98-C99E-4629-8187-DF15B8B96E01}">
      <dsp:nvSpPr>
        <dsp:cNvPr id="0" name=""/>
        <dsp:cNvSpPr/>
      </dsp:nvSpPr>
      <dsp:spPr>
        <a:xfrm>
          <a:off x="0" y="3623848"/>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CEF63F-AF76-4B23-92FF-C47C51240BE1}">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E12E3-4F44-412F-B49A-891775574A6D}">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MX" sz="1900" kern="1200"/>
            <a:t>• </a:t>
          </a:r>
          <a:r>
            <a:rPr lang="es-MX" sz="1900" b="1" kern="1200"/>
            <a:t>Objetivos:</a:t>
          </a:r>
          <a:r>
            <a:rPr lang="es-MX" sz="1900" kern="1200"/>
            <a:t> Perspectivas múltiples, refinamiento de ideas</a:t>
          </a:r>
          <a:endParaRPr lang="en-US" sz="1900" kern="1200"/>
        </a:p>
      </dsp:txBody>
      <dsp:txXfrm>
        <a:off x="836323" y="3623848"/>
        <a:ext cx="9679276" cy="72408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AF6BD-3F4C-2C45-9920-99CF6E83C02E}">
      <dsp:nvSpPr>
        <dsp:cNvPr id="0" name=""/>
        <dsp:cNvSpPr/>
      </dsp:nvSpPr>
      <dsp:spPr>
        <a:xfrm>
          <a:off x="0" y="36175"/>
          <a:ext cx="6900512"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kern="1200"/>
            <a:t>• </a:t>
          </a:r>
          <a:r>
            <a:rPr lang="es-MX" sz="2600" b="1" kern="1200"/>
            <a:t>Formato:</a:t>
          </a:r>
          <a:r>
            <a:rPr lang="es-MX" sz="2600" kern="1200"/>
            <a:t> 3 minutos por equipo (video + Q&amp;A) </a:t>
          </a:r>
          <a:endParaRPr lang="en-US" sz="2600" kern="1200"/>
        </a:p>
      </dsp:txBody>
      <dsp:txXfrm>
        <a:off x="50420" y="86595"/>
        <a:ext cx="6799672" cy="932014"/>
      </dsp:txXfrm>
    </dsp:sp>
    <dsp:sp modelId="{E10F438F-42B2-5F46-B2B5-0B2440B78B71}">
      <dsp:nvSpPr>
        <dsp:cNvPr id="0" name=""/>
        <dsp:cNvSpPr/>
      </dsp:nvSpPr>
      <dsp:spPr>
        <a:xfrm>
          <a:off x="0" y="1143909"/>
          <a:ext cx="6900512" cy="1032854"/>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kern="1200"/>
            <a:t>• </a:t>
          </a:r>
          <a:r>
            <a:rPr lang="es-MX" sz="2600" b="1" kern="1200"/>
            <a:t>Orden:</a:t>
          </a:r>
          <a:r>
            <a:rPr lang="es-MX" sz="2600" kern="1200"/>
            <a:t> Determinado por rueda de nombres aleatoria </a:t>
          </a:r>
          <a:endParaRPr lang="en-US" sz="2600" kern="1200"/>
        </a:p>
      </dsp:txBody>
      <dsp:txXfrm>
        <a:off x="50420" y="1194329"/>
        <a:ext cx="6799672" cy="932014"/>
      </dsp:txXfrm>
    </dsp:sp>
    <dsp:sp modelId="{9F3B68EB-CFB4-1745-9496-332733514339}">
      <dsp:nvSpPr>
        <dsp:cNvPr id="0" name=""/>
        <dsp:cNvSpPr/>
      </dsp:nvSpPr>
      <dsp:spPr>
        <a:xfrm>
          <a:off x="0" y="2251643"/>
          <a:ext cx="6900512" cy="103285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kern="1200"/>
            <a:t>• </a:t>
          </a:r>
          <a:r>
            <a:rPr lang="es-MX" sz="2600" b="1" kern="1200"/>
            <a:t>Audiencia:</a:t>
          </a:r>
          <a:r>
            <a:rPr lang="es-MX" sz="2600" kern="1200"/>
            <a:t> Participación activa en chat con comentarios positivos </a:t>
          </a:r>
          <a:endParaRPr lang="en-US" sz="2600" kern="1200"/>
        </a:p>
      </dsp:txBody>
      <dsp:txXfrm>
        <a:off x="50420" y="2302063"/>
        <a:ext cx="6799672" cy="932014"/>
      </dsp:txXfrm>
    </dsp:sp>
    <dsp:sp modelId="{088B3AFD-A648-4E46-8EDC-D84DEC846421}">
      <dsp:nvSpPr>
        <dsp:cNvPr id="0" name=""/>
        <dsp:cNvSpPr/>
      </dsp:nvSpPr>
      <dsp:spPr>
        <a:xfrm>
          <a:off x="0" y="3359377"/>
          <a:ext cx="6900512" cy="1032854"/>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kern="1200"/>
            <a:t>• </a:t>
          </a:r>
          <a:r>
            <a:rPr lang="es-MX" sz="2600" b="1" kern="1200"/>
            <a:t>Enfoque:</a:t>
          </a:r>
          <a:r>
            <a:rPr lang="es-MX" sz="2600" kern="1200"/>
            <a:t> Fortalezas del sistema diseñado</a:t>
          </a:r>
          <a:endParaRPr lang="en-US" sz="2600" kern="1200"/>
        </a:p>
      </dsp:txBody>
      <dsp:txXfrm>
        <a:off x="50420" y="3409797"/>
        <a:ext cx="6799672" cy="932014"/>
      </dsp:txXfrm>
    </dsp:sp>
    <dsp:sp modelId="{48786EB8-D4B6-7E4F-A05A-5608ED736766}">
      <dsp:nvSpPr>
        <dsp:cNvPr id="0" name=""/>
        <dsp:cNvSpPr/>
      </dsp:nvSpPr>
      <dsp:spPr>
        <a:xfrm>
          <a:off x="0" y="4467111"/>
          <a:ext cx="6900512" cy="10328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kern="1200"/>
            <a:t>• </a:t>
          </a:r>
          <a:r>
            <a:rPr lang="es-MX" sz="2600" b="1" kern="1200"/>
            <a:t>Celebración:</a:t>
          </a:r>
          <a:r>
            <a:rPr lang="es-MX" sz="2600" kern="1200"/>
            <a:t> Reconocimiento de elementos innovadores</a:t>
          </a:r>
          <a:endParaRPr lang="en-US" sz="2600" kern="1200"/>
        </a:p>
      </dsp:txBody>
      <dsp:txXfrm>
        <a:off x="50420" y="4517531"/>
        <a:ext cx="6799672" cy="93201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F274B-68F5-4FFB-B6FD-347C5AE93932}">
      <dsp:nvSpPr>
        <dsp:cNvPr id="0" name=""/>
        <dsp:cNvSpPr/>
      </dsp:nvSpPr>
      <dsp:spPr>
        <a:xfrm>
          <a:off x="437256" y="144150"/>
          <a:ext cx="1190477" cy="119047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F4E67-B8F6-4E42-9623-6EC1323AE8AC}">
      <dsp:nvSpPr>
        <dsp:cNvPr id="0" name=""/>
        <dsp:cNvSpPr/>
      </dsp:nvSpPr>
      <dsp:spPr>
        <a:xfrm>
          <a:off x="690964" y="397858"/>
          <a:ext cx="683060" cy="6830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07FDBA-F788-4F6B-98E4-E07F21902CAB}">
      <dsp:nvSpPr>
        <dsp:cNvPr id="0" name=""/>
        <dsp:cNvSpPr/>
      </dsp:nvSpPr>
      <dsp:spPr>
        <a:xfrm>
          <a:off x="56693" y="1705431"/>
          <a:ext cx="195160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s-MX" sz="1200" kern="1200"/>
            <a:t>• </a:t>
          </a:r>
          <a:r>
            <a:rPr lang="es-MX" sz="1200" b="1" kern="1200"/>
            <a:t>Herramienta:</a:t>
          </a:r>
          <a:r>
            <a:rPr lang="es-MX" sz="1200" kern="1200"/>
            <a:t> Mentimeter con opciones múltiples</a:t>
          </a:r>
          <a:endParaRPr lang="en-US" sz="1200" kern="1200"/>
        </a:p>
      </dsp:txBody>
      <dsp:txXfrm>
        <a:off x="56693" y="1705431"/>
        <a:ext cx="1951601" cy="720000"/>
      </dsp:txXfrm>
    </dsp:sp>
    <dsp:sp modelId="{67FD2F7F-EF0B-4DB4-AA90-5ECCDD8AA377}">
      <dsp:nvSpPr>
        <dsp:cNvPr id="0" name=""/>
        <dsp:cNvSpPr/>
      </dsp:nvSpPr>
      <dsp:spPr>
        <a:xfrm>
          <a:off x="2730387" y="144150"/>
          <a:ext cx="1190477" cy="119047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37FF9D-B24B-4634-8D89-5C094D9C7695}">
      <dsp:nvSpPr>
        <dsp:cNvPr id="0" name=""/>
        <dsp:cNvSpPr/>
      </dsp:nvSpPr>
      <dsp:spPr>
        <a:xfrm>
          <a:off x="2984096" y="397858"/>
          <a:ext cx="683060" cy="6830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650C20-60D8-448F-8687-6BB5BEF495F3}">
      <dsp:nvSpPr>
        <dsp:cNvPr id="0" name=""/>
        <dsp:cNvSpPr/>
      </dsp:nvSpPr>
      <dsp:spPr>
        <a:xfrm>
          <a:off x="2349825" y="1705431"/>
          <a:ext cx="195160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s-MX" sz="1200" kern="1200"/>
            <a:t>• </a:t>
          </a:r>
          <a:r>
            <a:rPr lang="es-MX" sz="1200" b="1" kern="1200"/>
            <a:t>Categorías:</a:t>
          </a:r>
          <a:r>
            <a:rPr lang="es-MX" sz="1200" kern="1200"/>
            <a:t> Más innovador, más práctico, mejor integración STEAM </a:t>
          </a:r>
          <a:endParaRPr lang="en-US" sz="1200" kern="1200"/>
        </a:p>
      </dsp:txBody>
      <dsp:txXfrm>
        <a:off x="2349825" y="1705431"/>
        <a:ext cx="1951601" cy="720000"/>
      </dsp:txXfrm>
    </dsp:sp>
    <dsp:sp modelId="{795B6213-EA3E-4DC2-B74B-38DA0A0E6D08}">
      <dsp:nvSpPr>
        <dsp:cNvPr id="0" name=""/>
        <dsp:cNvSpPr/>
      </dsp:nvSpPr>
      <dsp:spPr>
        <a:xfrm>
          <a:off x="5023519" y="144150"/>
          <a:ext cx="1190477" cy="119047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26D639-6C36-4F64-898A-4F56D0FD92ED}">
      <dsp:nvSpPr>
        <dsp:cNvPr id="0" name=""/>
        <dsp:cNvSpPr/>
      </dsp:nvSpPr>
      <dsp:spPr>
        <a:xfrm>
          <a:off x="5277228" y="397858"/>
          <a:ext cx="683060" cy="6830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749F80-E337-4A2E-AD4F-483A33D39D01}">
      <dsp:nvSpPr>
        <dsp:cNvPr id="0" name=""/>
        <dsp:cNvSpPr/>
      </dsp:nvSpPr>
      <dsp:spPr>
        <a:xfrm>
          <a:off x="4642957" y="1705431"/>
          <a:ext cx="195160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s-MX" sz="1200" kern="1200"/>
            <a:t>• </a:t>
          </a:r>
          <a:r>
            <a:rPr lang="es-MX" sz="1200" b="1" kern="1200"/>
            <a:t>Regla:</a:t>
          </a:r>
          <a:r>
            <a:rPr lang="es-MX" sz="1200" kern="1200"/>
            <a:t> No pueden votar por su propio proyecto </a:t>
          </a:r>
          <a:endParaRPr lang="en-US" sz="1200" kern="1200"/>
        </a:p>
      </dsp:txBody>
      <dsp:txXfrm>
        <a:off x="4642957" y="1705431"/>
        <a:ext cx="1951601" cy="720000"/>
      </dsp:txXfrm>
    </dsp:sp>
    <dsp:sp modelId="{42BAEFC9-0C42-4CEC-884E-F3CC31A58879}">
      <dsp:nvSpPr>
        <dsp:cNvPr id="0" name=""/>
        <dsp:cNvSpPr/>
      </dsp:nvSpPr>
      <dsp:spPr>
        <a:xfrm>
          <a:off x="1583822" y="2913332"/>
          <a:ext cx="1190477" cy="1190477"/>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F70312-571D-46D8-BCD4-C8CA475E9F04}">
      <dsp:nvSpPr>
        <dsp:cNvPr id="0" name=""/>
        <dsp:cNvSpPr/>
      </dsp:nvSpPr>
      <dsp:spPr>
        <a:xfrm>
          <a:off x="1837530" y="3167040"/>
          <a:ext cx="683060" cy="6830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F007F4-757D-4E39-B94A-177ED37D9135}">
      <dsp:nvSpPr>
        <dsp:cNvPr id="0" name=""/>
        <dsp:cNvSpPr/>
      </dsp:nvSpPr>
      <dsp:spPr>
        <a:xfrm>
          <a:off x="1203259" y="4474613"/>
          <a:ext cx="195160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s-MX" sz="1200" kern="1200"/>
            <a:t>• </a:t>
          </a:r>
          <a:r>
            <a:rPr lang="es-MX" sz="1200" b="1" kern="1200"/>
            <a:t>Objetivo:</a:t>
          </a:r>
          <a:r>
            <a:rPr lang="es-MX" sz="1200" kern="1200"/>
            <a:t> Reconocer diversidad de fortalezas</a:t>
          </a:r>
          <a:endParaRPr lang="en-US" sz="1200" kern="1200"/>
        </a:p>
      </dsp:txBody>
      <dsp:txXfrm>
        <a:off x="1203259" y="4474613"/>
        <a:ext cx="1951601" cy="720000"/>
      </dsp:txXfrm>
    </dsp:sp>
    <dsp:sp modelId="{354FF1AA-7367-4D0F-9B01-652D20C332B4}">
      <dsp:nvSpPr>
        <dsp:cNvPr id="0" name=""/>
        <dsp:cNvSpPr/>
      </dsp:nvSpPr>
      <dsp:spPr>
        <a:xfrm>
          <a:off x="3876953" y="2913332"/>
          <a:ext cx="1190477" cy="1190477"/>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801D22-0EE9-47EA-8E57-6B81B54777C4}">
      <dsp:nvSpPr>
        <dsp:cNvPr id="0" name=""/>
        <dsp:cNvSpPr/>
      </dsp:nvSpPr>
      <dsp:spPr>
        <a:xfrm>
          <a:off x="4130662" y="3167040"/>
          <a:ext cx="683060" cy="6830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D6E1FB-A565-4C18-B1AE-D2A5D12817D1}">
      <dsp:nvSpPr>
        <dsp:cNvPr id="0" name=""/>
        <dsp:cNvSpPr/>
      </dsp:nvSpPr>
      <dsp:spPr>
        <a:xfrm>
          <a:off x="3496391" y="4474613"/>
          <a:ext cx="195160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s-MX" sz="1200" kern="1200"/>
            <a:t>• </a:t>
          </a:r>
          <a:r>
            <a:rPr lang="es-MX" sz="1200" b="1" kern="1200"/>
            <a:t>Premios:</a:t>
          </a:r>
          <a:r>
            <a:rPr lang="es-MX" sz="1200" kern="1200"/>
            <a:t> Reconocimiento público y recursos adicionales</a:t>
          </a:r>
          <a:endParaRPr lang="en-US" sz="1200" kern="1200"/>
        </a:p>
      </dsp:txBody>
      <dsp:txXfrm>
        <a:off x="3496391" y="4474613"/>
        <a:ext cx="1951601" cy="7200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7B06D-134E-444A-A88B-AA9B7D973B33}">
      <dsp:nvSpPr>
        <dsp:cNvPr id="0" name=""/>
        <dsp:cNvSpPr/>
      </dsp:nvSpPr>
      <dsp:spPr>
        <a:xfrm>
          <a:off x="1256057" y="343032"/>
          <a:ext cx="1066737" cy="10667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090864-F64A-4E82-8007-9584CE3E0ED9}">
      <dsp:nvSpPr>
        <dsp:cNvPr id="0" name=""/>
        <dsp:cNvSpPr/>
      </dsp:nvSpPr>
      <dsp:spPr>
        <a:xfrm>
          <a:off x="604162" y="1740599"/>
          <a:ext cx="237052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s-MX" sz="1300" kern="1200"/>
            <a:t>• </a:t>
          </a:r>
          <a:r>
            <a:rPr lang="es-MX" sz="1300" b="1" kern="1200"/>
            <a:t>Herramienta:</a:t>
          </a:r>
          <a:r>
            <a:rPr lang="es-MX" sz="1300" kern="1200"/>
            <a:t> Padlet personal </a:t>
          </a:r>
          <a:endParaRPr lang="en-US" sz="1300" kern="1200"/>
        </a:p>
      </dsp:txBody>
      <dsp:txXfrm>
        <a:off x="604162" y="1740599"/>
        <a:ext cx="2370528" cy="720000"/>
      </dsp:txXfrm>
    </dsp:sp>
    <dsp:sp modelId="{AF9A5AD0-F9C7-40EE-AC8A-8AFA825F8E5E}">
      <dsp:nvSpPr>
        <dsp:cNvPr id="0" name=""/>
        <dsp:cNvSpPr/>
      </dsp:nvSpPr>
      <dsp:spPr>
        <a:xfrm>
          <a:off x="4041428" y="343032"/>
          <a:ext cx="1066737" cy="10667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19E96F-50B8-4BF7-8A76-42342DCBA86C}">
      <dsp:nvSpPr>
        <dsp:cNvPr id="0" name=""/>
        <dsp:cNvSpPr/>
      </dsp:nvSpPr>
      <dsp:spPr>
        <a:xfrm>
          <a:off x="3389533" y="1740599"/>
          <a:ext cx="237052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s-MX" sz="1300" kern="1200"/>
            <a:t>• </a:t>
          </a:r>
          <a:r>
            <a:rPr lang="es-MX" sz="1300" b="1" kern="1200"/>
            <a:t>Preguntas guía:</a:t>
          </a:r>
          <a:r>
            <a:rPr lang="es-MX" sz="1300" kern="1200"/>
            <a:t> ¿Qué aprendí? ¿Qué me sorprendió? ¿Qué implementaré? </a:t>
          </a:r>
          <a:endParaRPr lang="en-US" sz="1300" kern="1200"/>
        </a:p>
      </dsp:txBody>
      <dsp:txXfrm>
        <a:off x="3389533" y="1740599"/>
        <a:ext cx="2370528" cy="720000"/>
      </dsp:txXfrm>
    </dsp:sp>
    <dsp:sp modelId="{4FBD0CF9-9214-46BE-829A-0534E758C8B8}">
      <dsp:nvSpPr>
        <dsp:cNvPr id="0" name=""/>
        <dsp:cNvSpPr/>
      </dsp:nvSpPr>
      <dsp:spPr>
        <a:xfrm>
          <a:off x="1256057" y="3053232"/>
          <a:ext cx="1066737" cy="10667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A2FBFC-C30D-4EF7-9448-4C4348EB994A}">
      <dsp:nvSpPr>
        <dsp:cNvPr id="0" name=""/>
        <dsp:cNvSpPr/>
      </dsp:nvSpPr>
      <dsp:spPr>
        <a:xfrm>
          <a:off x="604162" y="4450799"/>
          <a:ext cx="237052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s-MX" sz="1300" kern="1200"/>
            <a:t>• </a:t>
          </a:r>
          <a:r>
            <a:rPr lang="es-MX" sz="1300" b="1" kern="1200"/>
            <a:t>Tiempo:</a:t>
          </a:r>
          <a:r>
            <a:rPr lang="es-MX" sz="1300" kern="1200"/>
            <a:t> 5 minutos de reflexión silenciosa </a:t>
          </a:r>
          <a:endParaRPr lang="en-US" sz="1300" kern="1200"/>
        </a:p>
      </dsp:txBody>
      <dsp:txXfrm>
        <a:off x="604162" y="4450799"/>
        <a:ext cx="2370528" cy="720000"/>
      </dsp:txXfrm>
    </dsp:sp>
    <dsp:sp modelId="{487F7E6C-B99B-49DC-A6E5-F0F95A56F704}">
      <dsp:nvSpPr>
        <dsp:cNvPr id="0" name=""/>
        <dsp:cNvSpPr/>
      </dsp:nvSpPr>
      <dsp:spPr>
        <a:xfrm>
          <a:off x="4041428" y="3053232"/>
          <a:ext cx="1066737" cy="106673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32DDEE-66E9-4231-9928-136FB5BDFDCF}">
      <dsp:nvSpPr>
        <dsp:cNvPr id="0" name=""/>
        <dsp:cNvSpPr/>
      </dsp:nvSpPr>
      <dsp:spPr>
        <a:xfrm>
          <a:off x="3389533" y="4450799"/>
          <a:ext cx="237052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s-MX" sz="1300" kern="1200"/>
            <a:t>• </a:t>
          </a:r>
          <a:r>
            <a:rPr lang="es-MX" sz="1300" b="1" kern="1200"/>
            <a:t>Formato:</a:t>
          </a:r>
          <a:r>
            <a:rPr lang="es-MX" sz="1300" kern="1200"/>
            <a:t> Texto, audio, o imagen con descripción • </a:t>
          </a:r>
          <a:r>
            <a:rPr lang="es-MX" sz="1300" b="1" kern="1200"/>
            <a:t>Objetivo:</a:t>
          </a:r>
          <a:r>
            <a:rPr lang="es-MX" sz="1300" kern="1200"/>
            <a:t> Consolidar aprendizajes personales</a:t>
          </a:r>
          <a:endParaRPr lang="en-US" sz="1300" kern="1200"/>
        </a:p>
      </dsp:txBody>
      <dsp:txXfrm>
        <a:off x="3389533" y="4450799"/>
        <a:ext cx="2370528" cy="72000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67BE3-9507-4B14-B0A5-F0E311113204}">
      <dsp:nvSpPr>
        <dsp:cNvPr id="0" name=""/>
        <dsp:cNvSpPr/>
      </dsp:nvSpPr>
      <dsp:spPr>
        <a:xfrm>
          <a:off x="0" y="4170"/>
          <a:ext cx="6651253" cy="88840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7F8C9A-C265-4F0D-B14D-7876A22CAC93}">
      <dsp:nvSpPr>
        <dsp:cNvPr id="0" name=""/>
        <dsp:cNvSpPr/>
      </dsp:nvSpPr>
      <dsp:spPr>
        <a:xfrm>
          <a:off x="268742" y="204061"/>
          <a:ext cx="488622" cy="4886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64081A-D986-4914-8FBC-F8A5C20B18D0}">
      <dsp:nvSpPr>
        <dsp:cNvPr id="0" name=""/>
        <dsp:cNvSpPr/>
      </dsp:nvSpPr>
      <dsp:spPr>
        <a:xfrm>
          <a:off x="1026106" y="417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Documento colaborativo:</a:t>
          </a:r>
          <a:r>
            <a:rPr lang="es-MX" sz="1900" kern="1200"/>
            <a:t> Google Doc compartido </a:t>
          </a:r>
          <a:endParaRPr lang="en-US" sz="1900" kern="1200"/>
        </a:p>
      </dsp:txBody>
      <dsp:txXfrm>
        <a:off x="1026106" y="4170"/>
        <a:ext cx="5625146" cy="888403"/>
      </dsp:txXfrm>
    </dsp:sp>
    <dsp:sp modelId="{FE685243-5D74-48F5-9C18-FFFAC9400CE2}">
      <dsp:nvSpPr>
        <dsp:cNvPr id="0" name=""/>
        <dsp:cNvSpPr/>
      </dsp:nvSpPr>
      <dsp:spPr>
        <a:xfrm>
          <a:off x="0" y="1114675"/>
          <a:ext cx="6651253" cy="88840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13D3A6-DAD1-473A-A32A-99FF774CB3D8}">
      <dsp:nvSpPr>
        <dsp:cNvPr id="0" name=""/>
        <dsp:cNvSpPr/>
      </dsp:nvSpPr>
      <dsp:spPr>
        <a:xfrm>
          <a:off x="268742" y="1314566"/>
          <a:ext cx="488622" cy="4886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866245-E9BC-4C41-9372-A505EC2FC772}">
      <dsp:nvSpPr>
        <dsp:cNvPr id="0" name=""/>
        <dsp:cNvSpPr/>
      </dsp:nvSpPr>
      <dsp:spPr>
        <a:xfrm>
          <a:off x="1026106" y="1114675"/>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Secciones:</a:t>
          </a:r>
          <a:r>
            <a:rPr lang="es-MX" sz="1900" kern="1200"/>
            <a:t> Aprendizajes clave, herramientas favoritas, desafíos identificados</a:t>
          </a:r>
          <a:endParaRPr lang="en-US" sz="1900" kern="1200"/>
        </a:p>
      </dsp:txBody>
      <dsp:txXfrm>
        <a:off x="1026106" y="1114675"/>
        <a:ext cx="5625146" cy="888403"/>
      </dsp:txXfrm>
    </dsp:sp>
    <dsp:sp modelId="{E2879C41-D98A-4533-BEB8-3122AD1F5831}">
      <dsp:nvSpPr>
        <dsp:cNvPr id="0" name=""/>
        <dsp:cNvSpPr/>
      </dsp:nvSpPr>
      <dsp:spPr>
        <a:xfrm>
          <a:off x="0" y="2225180"/>
          <a:ext cx="6651253" cy="88840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3B42E5-04C8-4E7A-BB91-7CD268E000B9}">
      <dsp:nvSpPr>
        <dsp:cNvPr id="0" name=""/>
        <dsp:cNvSpPr/>
      </dsp:nvSpPr>
      <dsp:spPr>
        <a:xfrm>
          <a:off x="268742" y="2425070"/>
          <a:ext cx="488622" cy="4886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469268-28A3-4264-8852-6E4CC4A01448}">
      <dsp:nvSpPr>
        <dsp:cNvPr id="0" name=""/>
        <dsp:cNvSpPr/>
      </dsp:nvSpPr>
      <dsp:spPr>
        <a:xfrm>
          <a:off x="1026106" y="2225180"/>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Participación:</a:t>
          </a:r>
          <a:r>
            <a:rPr lang="es-MX" sz="1900" kern="1200"/>
            <a:t> Todos agregan al menos una contribución por sección </a:t>
          </a:r>
          <a:endParaRPr lang="en-US" sz="1900" kern="1200"/>
        </a:p>
      </dsp:txBody>
      <dsp:txXfrm>
        <a:off x="1026106" y="2225180"/>
        <a:ext cx="5625146" cy="888403"/>
      </dsp:txXfrm>
    </dsp:sp>
    <dsp:sp modelId="{11D4DBF3-BE30-4269-ADAD-27AB8A9EE8C1}">
      <dsp:nvSpPr>
        <dsp:cNvPr id="0" name=""/>
        <dsp:cNvSpPr/>
      </dsp:nvSpPr>
      <dsp:spPr>
        <a:xfrm>
          <a:off x="0" y="3335684"/>
          <a:ext cx="6651253" cy="88840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73F7D2-C01D-42FA-82F3-68266AB39D97}">
      <dsp:nvSpPr>
        <dsp:cNvPr id="0" name=""/>
        <dsp:cNvSpPr/>
      </dsp:nvSpPr>
      <dsp:spPr>
        <a:xfrm>
          <a:off x="268742" y="3535575"/>
          <a:ext cx="488622" cy="4886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9B79C3-841E-480E-92DD-089784D6ACCE}">
      <dsp:nvSpPr>
        <dsp:cNvPr id="0" name=""/>
        <dsp:cNvSpPr/>
      </dsp:nvSpPr>
      <dsp:spPr>
        <a:xfrm>
          <a:off x="1026106" y="3335684"/>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Resultado:</a:t>
          </a:r>
          <a:r>
            <a:rPr lang="es-MX" sz="1900" kern="1200"/>
            <a:t> Recurso colectivo para futuras referencias </a:t>
          </a:r>
          <a:endParaRPr lang="en-US" sz="1900" kern="1200"/>
        </a:p>
      </dsp:txBody>
      <dsp:txXfrm>
        <a:off x="1026106" y="3335684"/>
        <a:ext cx="5625146" cy="888403"/>
      </dsp:txXfrm>
    </dsp:sp>
    <dsp:sp modelId="{1A02F34C-B8C7-4AB3-A7C9-DFB86736972C}">
      <dsp:nvSpPr>
        <dsp:cNvPr id="0" name=""/>
        <dsp:cNvSpPr/>
      </dsp:nvSpPr>
      <dsp:spPr>
        <a:xfrm>
          <a:off x="0" y="4446189"/>
          <a:ext cx="6651253" cy="88840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DE1428-37D7-4657-B01F-3E07C6DC0119}">
      <dsp:nvSpPr>
        <dsp:cNvPr id="0" name=""/>
        <dsp:cNvSpPr/>
      </dsp:nvSpPr>
      <dsp:spPr>
        <a:xfrm>
          <a:off x="268742" y="4646080"/>
          <a:ext cx="488622" cy="4886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AFB2C9-401D-4195-9030-60C5F61EC2F3}">
      <dsp:nvSpPr>
        <dsp:cNvPr id="0" name=""/>
        <dsp:cNvSpPr/>
      </dsp:nvSpPr>
      <dsp:spPr>
        <a:xfrm>
          <a:off x="1026106" y="4446189"/>
          <a:ext cx="5625146" cy="888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23" tIns="94023" rIns="94023" bIns="94023" numCol="1" spcCol="1270" anchor="ctr" anchorCtr="0">
          <a:noAutofit/>
        </a:bodyPr>
        <a:lstStyle/>
        <a:p>
          <a:pPr marL="0" lvl="0" indent="0" algn="l" defTabSz="844550">
            <a:lnSpc>
              <a:spcPct val="90000"/>
            </a:lnSpc>
            <a:spcBef>
              <a:spcPct val="0"/>
            </a:spcBef>
            <a:spcAft>
              <a:spcPct val="35000"/>
            </a:spcAft>
            <a:buNone/>
          </a:pPr>
          <a:r>
            <a:rPr lang="es-MX" sz="1900" kern="1200"/>
            <a:t>• </a:t>
          </a:r>
          <a:r>
            <a:rPr lang="es-MX" sz="1900" b="1" kern="1200"/>
            <a:t>Propiedad:</a:t>
          </a:r>
          <a:r>
            <a:rPr lang="es-MX" sz="1900" kern="1200"/>
            <a:t> Documento compartido con todos los participantes</a:t>
          </a:r>
          <a:endParaRPr lang="en-US" sz="1900" kern="1200"/>
        </a:p>
      </dsp:txBody>
      <dsp:txXfrm>
        <a:off x="1026106" y="4446189"/>
        <a:ext cx="5625146" cy="88840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04F6F-F273-964F-9BC6-7543491E67BE}">
      <dsp:nvSpPr>
        <dsp:cNvPr id="0" name=""/>
        <dsp:cNvSpPr/>
      </dsp:nvSpPr>
      <dsp:spPr>
        <a:xfrm>
          <a:off x="0" y="67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814A0F-B417-A343-8B17-50F167413295}">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b="1" kern="1200"/>
            <a:t>Objetivo:</a:t>
          </a:r>
          <a:r>
            <a:rPr lang="es-MX" sz="3100" kern="1200"/>
            <a:t> Crear conexiones para apoyo mutuo continuo</a:t>
          </a:r>
          <a:endParaRPr lang="en-US" sz="3100" kern="1200"/>
        </a:p>
      </dsp:txBody>
      <dsp:txXfrm>
        <a:off x="0" y="675"/>
        <a:ext cx="6900512" cy="1106957"/>
      </dsp:txXfrm>
    </dsp:sp>
    <dsp:sp modelId="{B771F8C1-FBFC-3743-BA33-6087627048BE}">
      <dsp:nvSpPr>
        <dsp:cNvPr id="0" name=""/>
        <dsp:cNvSpPr/>
      </dsp:nvSpPr>
      <dsp:spPr>
        <a:xfrm>
          <a:off x="0" y="110763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66D311-1FE9-7C46-A11E-A27B57EC21C5}">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b="1" kern="1200"/>
            <a:t>Herramienta:</a:t>
          </a:r>
          <a:r>
            <a:rPr lang="es-MX" sz="3100" kern="1200"/>
            <a:t> Directorio compartido con información de contacto</a:t>
          </a:r>
          <a:endParaRPr lang="en-US" sz="3100" kern="1200"/>
        </a:p>
      </dsp:txBody>
      <dsp:txXfrm>
        <a:off x="0" y="1107633"/>
        <a:ext cx="6900512" cy="1106957"/>
      </dsp:txXfrm>
    </dsp:sp>
    <dsp:sp modelId="{B4D82A90-C4BA-2546-9820-CCB109EA5663}">
      <dsp:nvSpPr>
        <dsp:cNvPr id="0" name=""/>
        <dsp:cNvSpPr/>
      </dsp:nvSpPr>
      <dsp:spPr>
        <a:xfrm>
          <a:off x="0" y="221459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BB94DA-7068-8F4F-8B64-A6CE12C5D994}">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b="1" kern="1200"/>
            <a:t>Inclusión voluntaria:</a:t>
          </a:r>
          <a:r>
            <a:rPr lang="es-MX" sz="3100" kern="1200"/>
            <a:t> Email, redes sociales, área de especialización</a:t>
          </a:r>
          <a:endParaRPr lang="en-US" sz="3100" kern="1200"/>
        </a:p>
      </dsp:txBody>
      <dsp:txXfrm>
        <a:off x="0" y="2214591"/>
        <a:ext cx="6900512" cy="1106957"/>
      </dsp:txXfrm>
    </dsp:sp>
    <dsp:sp modelId="{A9439122-E3BD-2241-B36C-B6833824E7D6}">
      <dsp:nvSpPr>
        <dsp:cNvPr id="0" name=""/>
        <dsp:cNvSpPr/>
      </dsp:nvSpPr>
      <dsp:spPr>
        <a:xfrm>
          <a:off x="0" y="332154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9D8942-C2A6-5D48-BAF6-CB2470707B0E}">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b="1" kern="1200"/>
            <a:t>Propósito:</a:t>
          </a:r>
          <a:r>
            <a:rPr lang="es-MX" sz="3100" kern="1200"/>
            <a:t> Consultas, colaboraciones, intercambio de recursos</a:t>
          </a:r>
          <a:endParaRPr lang="en-US" sz="3100" kern="1200"/>
        </a:p>
      </dsp:txBody>
      <dsp:txXfrm>
        <a:off x="0" y="3321549"/>
        <a:ext cx="6900512" cy="1106957"/>
      </dsp:txXfrm>
    </dsp:sp>
    <dsp:sp modelId="{98760BD4-5DB7-BE4D-99AB-1D635066B644}">
      <dsp:nvSpPr>
        <dsp:cNvPr id="0" name=""/>
        <dsp:cNvSpPr/>
      </dsp:nvSpPr>
      <dsp:spPr>
        <a:xfrm>
          <a:off x="0" y="4428507"/>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EA4570-4F5A-3045-851A-C9994F18DC2D}">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s-MX" sz="3100" b="1" kern="1200"/>
            <a:t>Compromiso:</a:t>
          </a:r>
          <a:r>
            <a:rPr lang="es-MX" sz="3100" kern="1200"/>
            <a:t> Disponibilidad para apoyo entre colegas</a:t>
          </a:r>
          <a:endParaRPr lang="en-US" sz="3100" kern="1200"/>
        </a:p>
      </dsp:txBody>
      <dsp:txXfrm>
        <a:off x="0" y="4428507"/>
        <a:ext cx="6900512" cy="110695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8E3EB-5524-544C-9F75-285623590982}">
      <dsp:nvSpPr>
        <dsp:cNvPr id="0" name=""/>
        <dsp:cNvSpPr/>
      </dsp:nvSpPr>
      <dsp:spPr>
        <a:xfrm>
          <a:off x="0" y="32610"/>
          <a:ext cx="6900512" cy="1034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b="1" kern="1200"/>
            <a:t>Biblioteca digital:</a:t>
          </a:r>
          <a:r>
            <a:rPr lang="es-MX" sz="2600" kern="1200"/>
            <a:t> Plantillas, tutoriales, ejemplos descargables</a:t>
          </a:r>
          <a:endParaRPr lang="en-US" sz="2600" kern="1200"/>
        </a:p>
      </dsp:txBody>
      <dsp:txXfrm>
        <a:off x="50489" y="83099"/>
        <a:ext cx="6799534" cy="933302"/>
      </dsp:txXfrm>
    </dsp:sp>
    <dsp:sp modelId="{3297A227-CEE0-F940-B49C-4A5D7DBDA5CB}">
      <dsp:nvSpPr>
        <dsp:cNvPr id="0" name=""/>
        <dsp:cNvSpPr/>
      </dsp:nvSpPr>
      <dsp:spPr>
        <a:xfrm>
          <a:off x="0" y="1141770"/>
          <a:ext cx="6900512" cy="103428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b="1" kern="1200"/>
            <a:t>Canal de YouTube:</a:t>
          </a:r>
          <a:r>
            <a:rPr lang="es-MX" sz="2600" kern="1200"/>
            <a:t> Videos explicativos de cada herramienta presentada</a:t>
          </a:r>
          <a:endParaRPr lang="en-US" sz="2600" kern="1200"/>
        </a:p>
      </dsp:txBody>
      <dsp:txXfrm>
        <a:off x="50489" y="1192259"/>
        <a:ext cx="6799534" cy="933302"/>
      </dsp:txXfrm>
    </dsp:sp>
    <dsp:sp modelId="{2C905676-F958-CF4C-BE9E-C8AA564D82B5}">
      <dsp:nvSpPr>
        <dsp:cNvPr id="0" name=""/>
        <dsp:cNvSpPr/>
      </dsp:nvSpPr>
      <dsp:spPr>
        <a:xfrm>
          <a:off x="0" y="2250930"/>
          <a:ext cx="6900512" cy="10342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b="1" kern="1200"/>
            <a:t>Grupo de Telegram:</a:t>
          </a:r>
          <a:r>
            <a:rPr lang="es-MX" sz="2600" kern="1200"/>
            <a:t> Consultas rápidas y apoyo entre participantes</a:t>
          </a:r>
          <a:endParaRPr lang="en-US" sz="2600" kern="1200"/>
        </a:p>
      </dsp:txBody>
      <dsp:txXfrm>
        <a:off x="50489" y="2301419"/>
        <a:ext cx="6799534" cy="933302"/>
      </dsp:txXfrm>
    </dsp:sp>
    <dsp:sp modelId="{9868D619-C427-374D-BDE9-7F33B1F413D6}">
      <dsp:nvSpPr>
        <dsp:cNvPr id="0" name=""/>
        <dsp:cNvSpPr/>
      </dsp:nvSpPr>
      <dsp:spPr>
        <a:xfrm>
          <a:off x="0" y="3360090"/>
          <a:ext cx="6900512" cy="103428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b="1" kern="1200"/>
            <a:t>Webinar de seguimiento:</a:t>
          </a:r>
          <a:r>
            <a:rPr lang="es-MX" sz="2600" kern="1200"/>
            <a:t> Sesión opcional en 4 semanas</a:t>
          </a:r>
          <a:endParaRPr lang="en-US" sz="2600" kern="1200"/>
        </a:p>
      </dsp:txBody>
      <dsp:txXfrm>
        <a:off x="50489" y="3410579"/>
        <a:ext cx="6799534" cy="933302"/>
      </dsp:txXfrm>
    </dsp:sp>
    <dsp:sp modelId="{73141B64-FB6C-7A4F-B9C1-C343AC83B450}">
      <dsp:nvSpPr>
        <dsp:cNvPr id="0" name=""/>
        <dsp:cNvSpPr/>
      </dsp:nvSpPr>
      <dsp:spPr>
        <a:xfrm>
          <a:off x="0" y="4469250"/>
          <a:ext cx="6900512" cy="1034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MX" sz="2600" b="1" kern="1200"/>
            <a:t>Banco de casos:</a:t>
          </a:r>
          <a:r>
            <a:rPr lang="es-MX" sz="2600" kern="1200"/>
            <a:t> Repositorio de implementaciones exitosas</a:t>
          </a:r>
          <a:endParaRPr lang="en-US" sz="2600" kern="1200"/>
        </a:p>
      </dsp:txBody>
      <dsp:txXfrm>
        <a:off x="50489" y="4519739"/>
        <a:ext cx="6799534" cy="93330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26CFD-7A75-224E-BD76-1B375F0FA175}">
      <dsp:nvSpPr>
        <dsp:cNvPr id="0" name=""/>
        <dsp:cNvSpPr/>
      </dsp:nvSpPr>
      <dsp:spPr>
        <a:xfrm>
          <a:off x="0" y="72649"/>
          <a:ext cx="5181508" cy="6762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Padlet de compromisos:</a:t>
          </a:r>
          <a:r>
            <a:rPr lang="es-MX" sz="1700" kern="1200"/>
            <a:t> Cada participante publica su plan de acción</a:t>
          </a:r>
          <a:endParaRPr lang="en-US" sz="1700" kern="1200"/>
        </a:p>
      </dsp:txBody>
      <dsp:txXfrm>
        <a:off x="33012" y="105661"/>
        <a:ext cx="5115484" cy="610236"/>
      </dsp:txXfrm>
    </dsp:sp>
    <dsp:sp modelId="{AD0BABEC-B937-6149-8F29-072E2BC428E3}">
      <dsp:nvSpPr>
        <dsp:cNvPr id="0" name=""/>
        <dsp:cNvSpPr/>
      </dsp:nvSpPr>
      <dsp:spPr>
        <a:xfrm>
          <a:off x="0" y="797869"/>
          <a:ext cx="5181508" cy="67626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Formato:</a:t>
          </a:r>
          <a:r>
            <a:rPr lang="es-MX" sz="1700" kern="1200"/>
            <a:t> Una imagen + descripción de lo que implementarán</a:t>
          </a:r>
          <a:endParaRPr lang="en-US" sz="1700" kern="1200"/>
        </a:p>
      </dsp:txBody>
      <dsp:txXfrm>
        <a:off x="33012" y="830881"/>
        <a:ext cx="5115484" cy="610236"/>
      </dsp:txXfrm>
    </dsp:sp>
    <dsp:sp modelId="{0423F68E-4A57-1145-914D-3C59D042B211}">
      <dsp:nvSpPr>
        <dsp:cNvPr id="0" name=""/>
        <dsp:cNvSpPr/>
      </dsp:nvSpPr>
      <dsp:spPr>
        <a:xfrm>
          <a:off x="0" y="1523089"/>
          <a:ext cx="5181508" cy="6762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Apoyo mutuo:</a:t>
          </a:r>
          <a:r>
            <a:rPr lang="es-MX" sz="1700" kern="1200"/>
            <a:t> Comentarios de ánimo y sugerencias de colegas</a:t>
          </a:r>
          <a:endParaRPr lang="en-US" sz="1700" kern="1200"/>
        </a:p>
      </dsp:txBody>
      <dsp:txXfrm>
        <a:off x="33012" y="1556101"/>
        <a:ext cx="5115484" cy="610236"/>
      </dsp:txXfrm>
    </dsp:sp>
    <dsp:sp modelId="{E3F8250C-CC6E-B844-997A-0096A99A799F}">
      <dsp:nvSpPr>
        <dsp:cNvPr id="0" name=""/>
        <dsp:cNvSpPr/>
      </dsp:nvSpPr>
      <dsp:spPr>
        <a:xfrm>
          <a:off x="0" y="2248309"/>
          <a:ext cx="5181508" cy="67626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Seguimiento:</a:t>
          </a:r>
          <a:r>
            <a:rPr lang="es-MX" sz="1700" kern="1200"/>
            <a:t> Revisión en el webinar de 4 semanas</a:t>
          </a:r>
          <a:endParaRPr lang="en-US" sz="1700" kern="1200"/>
        </a:p>
      </dsp:txBody>
      <dsp:txXfrm>
        <a:off x="33012" y="2281321"/>
        <a:ext cx="5115484" cy="610236"/>
      </dsp:txXfrm>
    </dsp:sp>
    <dsp:sp modelId="{1C3558BD-48D2-8240-A02D-AC913247E568}">
      <dsp:nvSpPr>
        <dsp:cNvPr id="0" name=""/>
        <dsp:cNvSpPr/>
      </dsp:nvSpPr>
      <dsp:spPr>
        <a:xfrm>
          <a:off x="0" y="2973529"/>
          <a:ext cx="5181508" cy="6762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Celebración:</a:t>
          </a:r>
          <a:r>
            <a:rPr lang="es-MX" sz="1700" kern="1200"/>
            <a:t> Reconocimiento de logros e intentos valientes</a:t>
          </a:r>
          <a:endParaRPr lang="en-US" sz="1700" kern="1200"/>
        </a:p>
      </dsp:txBody>
      <dsp:txXfrm>
        <a:off x="33012" y="3006541"/>
        <a:ext cx="5115484" cy="61023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FB759-F131-FC42-A8E1-A1A19144990F}">
      <dsp:nvSpPr>
        <dsp:cNvPr id="0" name=""/>
        <dsp:cNvSpPr/>
      </dsp:nvSpPr>
      <dsp:spPr>
        <a:xfrm>
          <a:off x="0" y="72649"/>
          <a:ext cx="5181508" cy="6762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Reflexión final:</a:t>
          </a:r>
          <a:r>
            <a:rPr lang="es-MX" sz="1700" kern="1200"/>
            <a:t> La evaluación como catalizador del aprendizaje</a:t>
          </a:r>
          <a:endParaRPr lang="en-US" sz="1700" kern="1200"/>
        </a:p>
      </dsp:txBody>
      <dsp:txXfrm>
        <a:off x="33012" y="105661"/>
        <a:ext cx="5115484" cy="610236"/>
      </dsp:txXfrm>
    </dsp:sp>
    <dsp:sp modelId="{6C2F80C2-2B42-A047-871B-8E5DD23B1E75}">
      <dsp:nvSpPr>
        <dsp:cNvPr id="0" name=""/>
        <dsp:cNvSpPr/>
      </dsp:nvSpPr>
      <dsp:spPr>
        <a:xfrm>
          <a:off x="0" y="797869"/>
          <a:ext cx="5181508" cy="67626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Impacto multiplicador:</a:t>
          </a:r>
          <a:r>
            <a:rPr lang="es-MX" sz="1700" kern="1200"/>
            <a:t> Sus estudiantes llevarán estas experiencias más lejos</a:t>
          </a:r>
          <a:endParaRPr lang="en-US" sz="1700" kern="1200"/>
        </a:p>
      </dsp:txBody>
      <dsp:txXfrm>
        <a:off x="33012" y="830881"/>
        <a:ext cx="5115484" cy="610236"/>
      </dsp:txXfrm>
    </dsp:sp>
    <dsp:sp modelId="{7F576C35-486D-CA4D-A02A-579165A587A8}">
      <dsp:nvSpPr>
        <dsp:cNvPr id="0" name=""/>
        <dsp:cNvSpPr/>
      </dsp:nvSpPr>
      <dsp:spPr>
        <a:xfrm>
          <a:off x="0" y="1523089"/>
          <a:ext cx="5181508" cy="6762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Invitación:</a:t>
          </a:r>
          <a:r>
            <a:rPr lang="es-MX" sz="1700" kern="1200"/>
            <a:t> Ser pioneros de la evaluación auténtica en STEAM</a:t>
          </a:r>
          <a:endParaRPr lang="en-US" sz="1700" kern="1200"/>
        </a:p>
      </dsp:txBody>
      <dsp:txXfrm>
        <a:off x="33012" y="1556101"/>
        <a:ext cx="5115484" cy="610236"/>
      </dsp:txXfrm>
    </dsp:sp>
    <dsp:sp modelId="{ACD3CD73-BF13-7341-B54A-438298E272B5}">
      <dsp:nvSpPr>
        <dsp:cNvPr id="0" name=""/>
        <dsp:cNvSpPr/>
      </dsp:nvSpPr>
      <dsp:spPr>
        <a:xfrm>
          <a:off x="0" y="2248309"/>
          <a:ext cx="5181508" cy="67626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Gratitud:</a:t>
          </a:r>
          <a:r>
            <a:rPr lang="es-MX" sz="1700" kern="1200"/>
            <a:t> Por su dedicación y participación activa</a:t>
          </a:r>
          <a:endParaRPr lang="en-US" sz="1700" kern="1200"/>
        </a:p>
      </dsp:txBody>
      <dsp:txXfrm>
        <a:off x="33012" y="2281321"/>
        <a:ext cx="5115484" cy="610236"/>
      </dsp:txXfrm>
    </dsp:sp>
    <dsp:sp modelId="{9370D6D7-7436-8147-92AD-121AA81BDF7F}">
      <dsp:nvSpPr>
        <dsp:cNvPr id="0" name=""/>
        <dsp:cNvSpPr/>
      </dsp:nvSpPr>
      <dsp:spPr>
        <a:xfrm>
          <a:off x="0" y="2973529"/>
          <a:ext cx="5181508" cy="6762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b="1" kern="1200"/>
            <a:t>Llamada a la acción:</a:t>
          </a:r>
          <a:r>
            <a:rPr lang="es-MX" sz="1700" kern="1200"/>
            <a:t> Comenzar la transformación hoy mismo</a:t>
          </a:r>
          <a:endParaRPr lang="en-US" sz="1700" kern="1200"/>
        </a:p>
      </dsp:txBody>
      <dsp:txXfrm>
        <a:off x="33012" y="3006541"/>
        <a:ext cx="5115484" cy="61023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AA4524-909C-3A4F-83E6-379456AA4B94}" type="datetimeFigureOut">
              <a:rPr lang="es-MX" smtClean="0"/>
              <a:t>14/09/25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237803-93C6-584F-9506-7287B4ACABDC}" type="slidenum">
              <a:rPr lang="es-MX" smtClean="0"/>
              <a:t>‹Nº›</a:t>
            </a:fld>
            <a:endParaRPr lang="es-MX"/>
          </a:p>
        </p:txBody>
      </p:sp>
    </p:spTree>
    <p:extLst>
      <p:ext uri="{BB962C8B-B14F-4D97-AF65-F5344CB8AC3E}">
        <p14:creationId xmlns:p14="http://schemas.microsoft.com/office/powerpoint/2010/main" val="1678071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Mostrar el código de Mentimeter claramente. Dar 3-4 minutos para que respondan. Mientras responden, comentar las palabras que van apareciendo: "Veo que muchos mencionan 'objetividad'... 'tiempo' aparece frecuentemente... 'herramientas' es una preocupación común". Usar este input para personalizar ejemplos durante la sesión. Hacer conexiones: "Al final de hoy, tendrán estrategias concretas para abordar exactamente estos desafíos".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a:t>
            </a:fld>
            <a:endParaRPr lang="es-MX"/>
          </a:p>
        </p:txBody>
      </p:sp>
    </p:spTree>
    <p:extLst>
      <p:ext uri="{BB962C8B-B14F-4D97-AF65-F5344CB8AC3E}">
        <p14:creationId xmlns:p14="http://schemas.microsoft.com/office/powerpoint/2010/main" val="47321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Conectar cada objetivo con los desafíos mencionados en Mentimeter. "Si mencionaron la dificultad de evaluar trabajo en equipo, nuestro tercer objetivo les dará herramientas específicas". Explicar que cada objetivo se abordará con teoría, práctica y reflexión. Mencionar que al final tendrán un sistema completo de evaluación que podrán implementar inmediatamente.</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a:t>
            </a:fld>
            <a:endParaRPr lang="es-MX"/>
          </a:p>
        </p:txBody>
      </p:sp>
    </p:spTree>
    <p:extLst>
      <p:ext uri="{BB962C8B-B14F-4D97-AF65-F5344CB8AC3E}">
        <p14:creationId xmlns:p14="http://schemas.microsoft.com/office/powerpoint/2010/main" val="2961735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que cada hora tendrá recesos estratégicos. Enfatizar que la estructura está diseñada para combatir la fatiga virtual con variedad de actividades. Mencionar que habrá momentos de trabajo individual, en parejas y en grupos. Explicar el sistema de salas breakout y cómo funcionarán las rotaciones. Prometer que cada hora tendrá al menos una herramienta nueva que podrán llevarse.</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4</a:t>
            </a:fld>
            <a:endParaRPr lang="es-MX"/>
          </a:p>
        </p:txBody>
      </p:sp>
    </p:spTree>
    <p:extLst>
      <p:ext uri="{BB962C8B-B14F-4D97-AF65-F5344CB8AC3E}">
        <p14:creationId xmlns:p14="http://schemas.microsoft.com/office/powerpoint/2010/main" val="105220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Crear contraste entre paradigmas usando ejemplos concretos. "En matemáticas tradicional evaluamos si resuelven ecuaciones; en STEAM evaluamos si pueden usar matemáticas para diseñar una solución real". Explicar que STEAM requiere evaluar no solo QUÉ saben, sino CÓMO lo aplican, CÓMO colaboran, CÓMO comunican. Mencionar que el entorno virtual nos da nuevas oportunidades, no solo limitaciones.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5</a:t>
            </a:fld>
            <a:endParaRPr lang="es-MX"/>
          </a:p>
        </p:txBody>
      </p:sp>
    </p:spTree>
    <p:extLst>
      <p:ext uri="{BB962C8B-B14F-4D97-AF65-F5344CB8AC3E}">
        <p14:creationId xmlns:p14="http://schemas.microsoft.com/office/powerpoint/2010/main" val="2183699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Dar ejemplos específicos de cada principio. Para contextualizada: "En lugar de un examen sobre el sistema solar, evaluar un proyecto de misión a Marte". Para multidimensional: "Evaluar el prototipo de robot Y la presentación Y el trabajo en equipo". Enfatizar que estos principios no cambian en virtual, pero sí las estrategias para implementarlos.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6</a:t>
            </a:fld>
            <a:endParaRPr lang="es-MX"/>
          </a:p>
        </p:txBody>
      </p:sp>
    </p:spTree>
    <p:extLst>
      <p:ext uri="{BB962C8B-B14F-4D97-AF65-F5344CB8AC3E}">
        <p14:creationId xmlns:p14="http://schemas.microsoft.com/office/powerpoint/2010/main" val="2920315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Reconocer que estos son desafíos reales que todos enfrentamos. "No vamos a pretender que es fácil, pero sí que es posible y hasta ventajoso". Para cada desafío, adelantar que veremos estrategias específicas. "La autenticidad se puede verificar con procesos, no solo productos". Preparar el terreno para las soluciones que vendrán en las siguientes horas.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7</a:t>
            </a:fld>
            <a:endParaRPr lang="es-MX"/>
          </a:p>
        </p:txBody>
      </p:sp>
    </p:spTree>
    <p:extLst>
      <p:ext uri="{BB962C8B-B14F-4D97-AF65-F5344CB8AC3E}">
        <p14:creationId xmlns:p14="http://schemas.microsoft.com/office/powerpoint/2010/main" val="1679899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Cambiar la perspectiva de "problemas" a "oportunidades". Dar ejemplos: "Pueden ver exactamente cómo un estudiante desarrolla su pensamiento a través de versiones guardadas automáticamente". "Pueden dar feedback de voz mientras revisan el trabajo". Explicar que muchas de estas oportunidades no existían en evaluación presencial tradicional.</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8</a:t>
            </a:fld>
            <a:endParaRPr lang="es-MX"/>
          </a:p>
        </p:txBody>
      </p:sp>
    </p:spTree>
    <p:extLst>
      <p:ext uri="{BB962C8B-B14F-4D97-AF65-F5344CB8AC3E}">
        <p14:creationId xmlns:p14="http://schemas.microsoft.com/office/powerpoint/2010/main" val="84747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Formar grupos diversos mezclando niveles educativos y experiencias. Dar instrucciones claras sobre el tiempo y los roles. Circular por las salas brevemente para verificar que están en tema. Al regresar, no pedir reporte completo de cada sala, sino solicitar 2-3 insights más interesantes del grupo completo. Usar estas experiencias como ejemplos durante el resto de la sesión.</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9</a:t>
            </a:fld>
            <a:endParaRPr lang="es-MX"/>
          </a:p>
        </p:txBody>
      </p:sp>
    </p:spTree>
    <p:extLst>
      <p:ext uri="{BB962C8B-B14F-4D97-AF65-F5344CB8AC3E}">
        <p14:creationId xmlns:p14="http://schemas.microsoft.com/office/powerpoint/2010/main" val="1811048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Esta es una  de referencia que estará disponible todo el tiempo. No profundizar en cada herramienta ahora, sino crear expectativa. "Vamos a usar varias de estas herramientas hoy, así que las experimentarán directamente". Mencionar que tendrán acceso a una biblioteca de recursos con tutoriales para cada herramienta. Enfatizar que la herramienta debe servir a la pedagogía, no al revés.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10</a:t>
            </a:fld>
            <a:endParaRPr lang="es-MX"/>
          </a:p>
        </p:txBody>
      </p:sp>
    </p:spTree>
    <p:extLst>
      <p:ext uri="{BB962C8B-B14F-4D97-AF65-F5344CB8AC3E}">
        <p14:creationId xmlns:p14="http://schemas.microsoft.com/office/powerpoint/2010/main" val="3264137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que una buena rúbrica es como un GPS para el aprendizaje: le dice al estudiante dónde está y cómo llegar a donde quiere ir. Dar ejemplo de criterio malo vs. bueno: "Trabajo creativo" (malo) vs. "Propone al menos 3 soluciones alternativas al problema planteado" (bueno). Enfatizar que en STEAM necesitamos evaluar tanto precisión técnica como innovación creativa.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11</a:t>
            </a:fld>
            <a:endParaRPr lang="es-MX"/>
          </a:p>
        </p:txBody>
      </p:sp>
    </p:spTree>
    <p:extLst>
      <p:ext uri="{BB962C8B-B14F-4D97-AF65-F5344CB8AC3E}">
        <p14:creationId xmlns:p14="http://schemas.microsoft.com/office/powerpoint/2010/main" val="3859057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Hacer esto en tiempo real compartiendo pantalla. Explicar cada decisión: "Uso 4 niveles porque es más fácil distinguir que 5". Mostrar cómo la lógica condicional puede dar consejos automáticos. "Si marcan nivel 2 en funcionalidad, aparece una sugerencia de mejora". Enfatizar que esto ahorra tiempo y da feedback inmediato. Invitar a que sigan los pasos en sus dispositivos.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12</a:t>
            </a:fld>
            <a:endParaRPr lang="es-MX"/>
          </a:p>
        </p:txBody>
      </p:sp>
    </p:spTree>
    <p:extLst>
      <p:ext uri="{BB962C8B-B14F-4D97-AF65-F5344CB8AC3E}">
        <p14:creationId xmlns:p14="http://schemas.microsoft.com/office/powerpoint/2010/main" val="2353751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Proporcionar la plantilla previamente y verificar que todos pueden accederla. Formar grupos de 3 personas máximo para mayor participación. Circular por las salas para apoyar y hacer sugerencias. Recordar el tiempo a los 10 minutos. Al regresar, seleccionar 3-4 grupos para presentar, buscando diversidad en niveles educativos y tipos de proyectos.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13</a:t>
            </a:fld>
            <a:endParaRPr lang="es-MX"/>
          </a:p>
        </p:txBody>
      </p:sp>
    </p:spTree>
    <p:extLst>
      <p:ext uri="{BB962C8B-B14F-4D97-AF65-F5344CB8AC3E}">
        <p14:creationId xmlns:p14="http://schemas.microsoft.com/office/powerpoint/2010/main" val="1096855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Aclarar que las listas de cotejo no reemplazan las rúbricas, sino que las complementan. "Las rúbricas evalúan CALIDAD, las listas verifican COMPLETITUD". Mostrar ejemplo: lista de cotejo para proyecto de ingeniería con pasos del proceso de diseño. Explicar cómo los estudiantes pueden usarlas para autorregularse y los maestros para dar seguimiento sin ser intrusivos.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14</a:t>
            </a:fld>
            <a:endParaRPr lang="es-MX"/>
          </a:p>
        </p:txBody>
      </p:sp>
    </p:spTree>
    <p:extLst>
      <p:ext uri="{BB962C8B-B14F-4D97-AF65-F5344CB8AC3E}">
        <p14:creationId xmlns:p14="http://schemas.microsoft.com/office/powerpoint/2010/main" val="344988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brevemente cómo usar la plantilla de Notion. Enfatizar que los ítems deben ser verificables por el estudiante mismo: "Incluí al menos 3 fuentes confiables" vs. "La investigación es buena". Recordar que es complementaria a su rúbrica, no repetitiva. Al regresar, pedir que una sala comparta su lista completa como ejemplo para todos.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15</a:t>
            </a:fld>
            <a:endParaRPr lang="es-MX"/>
          </a:p>
        </p:txBody>
      </p:sp>
    </p:spTree>
    <p:extLst>
      <p:ext uri="{BB962C8B-B14F-4D97-AF65-F5344CB8AC3E}">
        <p14:creationId xmlns:p14="http://schemas.microsoft.com/office/powerpoint/2010/main" val="230798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Enfatizar que la evaluación entre pares no es para ahorrar trabajo del maestro, sino para desarrollar pensamiento crítico. "Cuando evalúan a otros, internalizan los criterios de calidad". Mencionar estrategias para manejar objeciones: "¿Y si no son justos?" - mostrar que con buenas estructuras son sorprendentemente precisos. Dar ejemplo de estudios que muestran alta correlación entre evaluación docente y entre pares bien estructurada.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16</a:t>
            </a:fld>
            <a:endParaRPr lang="es-MX"/>
          </a:p>
        </p:txBody>
      </p:sp>
    </p:spTree>
    <p:extLst>
      <p:ext uri="{BB962C8B-B14F-4D97-AF65-F5344CB8AC3E}">
        <p14:creationId xmlns:p14="http://schemas.microsoft.com/office/powerpoint/2010/main" val="4243764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Mantener tiempo estrictamente para que todos participen. Después de cada presentación, abrir chat para comentarios y preguntas. Destacar elementos innovadores o particularmente efectivos en cada propuesta. Al final, hacer síntesis de patrones comunes y enfoques únicos. Celebrar la diversidad de niveles y asignaturas representadas.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17</a:t>
            </a:fld>
            <a:endParaRPr lang="es-MX"/>
          </a:p>
        </p:txBody>
      </p:sp>
    </p:spTree>
    <p:extLst>
      <p:ext uri="{BB962C8B-B14F-4D97-AF65-F5344CB8AC3E}">
        <p14:creationId xmlns:p14="http://schemas.microsoft.com/office/powerpoint/2010/main" val="4205785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Reconocer que esta es una de las preocupaciones principales de los educadores STEAM. "¿Cómo evalúo si realmente saben construir si no los veo?" Mostrar que la documentación digital puede ser hasta más rica que la observación presencial. Un screencast permite ver el proceso de pensamiento, no solo el resultado. Dar ejemplos específicos: estudiante filmando cada paso de un experimento químico, con explicación oral de sus hipótesis.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18</a:t>
            </a:fld>
            <a:endParaRPr lang="es-MX"/>
          </a:p>
        </p:txBody>
      </p:sp>
    </p:spTree>
    <p:extLst>
      <p:ext uri="{BB962C8B-B14F-4D97-AF65-F5344CB8AC3E}">
        <p14:creationId xmlns:p14="http://schemas.microsoft.com/office/powerpoint/2010/main" val="3761715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que las habilidades blandas son igual de importantes que las técnicas, pero más difíciles de evaluar. "Un ingeniero que no sabe comunicar sus ideas es un ingeniero limitado". Mostrar cómo cada habilidad se puede observar y documentar en entornos virtuales. La colaboración se ve en documentos compartidos, el liderazgo en grabaciones de reuniones, etc.</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19</a:t>
            </a:fld>
            <a:endParaRPr lang="es-MX"/>
          </a:p>
        </p:txBody>
      </p:sp>
    </p:spTree>
    <p:extLst>
      <p:ext uri="{BB962C8B-B14F-4D97-AF65-F5344CB8AC3E}">
        <p14:creationId xmlns:p14="http://schemas.microsoft.com/office/powerpoint/2010/main" val="3471148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Mostrar ejemplos concretos de matrices de observación. "Para evaluar liderazgo: ¿Propone ideas en reuniones? ¿Ayuda a resolver conflictos? ¿Motiva cuando el equipo se desanima?" Explicar que la clave está en hacer visible lo invisible mediante estructuras claras. Las habilidades blandas no son "soft" en el sentido de fáciles de desarrollar o poco importantes.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20</a:t>
            </a:fld>
            <a:endParaRPr lang="es-MX"/>
          </a:p>
        </p:txBody>
      </p:sp>
    </p:spTree>
    <p:extLst>
      <p:ext uri="{BB962C8B-B14F-4D97-AF65-F5344CB8AC3E}">
        <p14:creationId xmlns:p14="http://schemas.microsoft.com/office/powerpoint/2010/main" val="289786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Seleccionar un video auténtico de estudiantes presentando un proyecto real (con permisos). Pausar estratégicamente para señalar momentos clave: "Aquí vemos liderazgo... aquí pensamiento crítico...". Después del análisis individual, discutir hallazgos. Mostrar cómo diferentes observadores pueden notar diferentes aspectos, enriqueciendo la evaluación.</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21</a:t>
            </a:fld>
            <a:endParaRPr lang="es-MX"/>
          </a:p>
        </p:txBody>
      </p:sp>
    </p:spTree>
    <p:extLst>
      <p:ext uri="{BB962C8B-B14F-4D97-AF65-F5344CB8AC3E}">
        <p14:creationId xmlns:p14="http://schemas.microsoft.com/office/powerpoint/2010/main" val="3616503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Distinguir entre "carpeta digital" y "portafolio de aprendizaje". "No es solo guardar trabajos, es documentar el viaje de aprendizaje". Mostrar ejemplos de portafolios estudiantiles bien estructurados. Enfatizar que los portafolios deben contar una historia: ¿Cómo ha crecido este estudiante? ¿Qué desafíos ha superado? ¿Hacia dónde se dirige?</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22</a:t>
            </a:fld>
            <a:endParaRPr lang="es-MX"/>
          </a:p>
        </p:txBody>
      </p:sp>
    </p:spTree>
    <p:extLst>
      <p:ext uri="{BB962C8B-B14F-4D97-AF65-F5344CB8AC3E}">
        <p14:creationId xmlns:p14="http://schemas.microsoft.com/office/powerpoint/2010/main" val="719709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Hacer un recorrido rápido pero efectivo por cada plataforma, mostrando ejemplos reales. Enfatizar fortalezas de cada una: "Seesaw es perfecto si sus estudiantes son pequeños... Google Sites si quieren integración completa con otras herramientas Google...". No es necesario que usen todas, sino que encuentren la que mejor se ajusta a su contexto. Proporcionar enlaces a tutoriales para cada plataforma.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23</a:t>
            </a:fld>
            <a:endParaRPr lang="es-MX"/>
          </a:p>
        </p:txBody>
      </p:sp>
    </p:spTree>
    <p:extLst>
      <p:ext uri="{BB962C8B-B14F-4D97-AF65-F5344CB8AC3E}">
        <p14:creationId xmlns:p14="http://schemas.microsoft.com/office/powerpoint/2010/main" val="782259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que evaluar portafolios requiere rúbricas específicas, diferentes a las de proyectos individuales. "No evaluamos solo el contenido, sino la capacidad de curación y reflexión". Mostrar ejemplos de reflexiones superficiales vs. profundas. "Aprendí mucho" (superficial) vs. "Al principio pensaba que la ingeniería era solo matemáticas, pero este proyecto me mostró que también requiere creatividad y trabajo en equipo" (profunda).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24</a:t>
            </a:fld>
            <a:endParaRPr lang="es-MX"/>
          </a:p>
        </p:txBody>
      </p:sp>
    </p:spTree>
    <p:extLst>
      <p:ext uri="{BB962C8B-B14F-4D97-AF65-F5344CB8AC3E}">
        <p14:creationId xmlns:p14="http://schemas.microsoft.com/office/powerpoint/2010/main" val="3619695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Aclarar que aunque STEAM es integrado, cada disciplina aporta competencias únicas que deben ser evaluadas específicamente. "En un proyecto de robot que baila, evaluamos la programación (T), el diseño mecánico (E), la física del movimiento (S), la coreografía (A), y los cálculos de velocidad (M)". Cada área requiere criterios de evaluación específicos pero integrados.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25</a:t>
            </a:fld>
            <a:endParaRPr lang="es-MX"/>
          </a:p>
        </p:txBody>
      </p:sp>
    </p:spTree>
    <p:extLst>
      <p:ext uri="{BB962C8B-B14F-4D97-AF65-F5344CB8AC3E}">
        <p14:creationId xmlns:p14="http://schemas.microsoft.com/office/powerpoint/2010/main" val="2260989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Permitir que elijan su sala según su área de mayor interés o necesidad. Cada sala tendrá un facilitador (puede ser el instructor rotando o participantes con experiencia). En 15 minutos desarrollarán criterios específicos de evaluación para su área. Objetivo: crear mini-rúbricas especializadas que luego se puedan integrar en evaluaciones holísticas.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26</a:t>
            </a:fld>
            <a:endParaRPr lang="es-MX"/>
          </a:p>
        </p:txBody>
      </p:sp>
    </p:spTree>
    <p:extLst>
      <p:ext uri="{BB962C8B-B14F-4D97-AF65-F5344CB8AC3E}">
        <p14:creationId xmlns:p14="http://schemas.microsoft.com/office/powerpoint/2010/main" val="133919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Este es el corazón de la evaluación STEAM: cómo mantener la integridad de cada disciplina mientras se evalúa holísticamente. Usar ejemplos: "En un proyecto de casa sustentable, quizás matemáticas y ciencia pesan más que arte, pero arte no puede estar ausente". Explicar que estudiantes pueden destacar en unas áreas más que otras, y eso está bien, siempre que participen en todas.</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27</a:t>
            </a:fld>
            <a:endParaRPr lang="es-MX"/>
          </a:p>
        </p:txBody>
      </p:sp>
    </p:spTree>
    <p:extLst>
      <p:ext uri="{BB962C8B-B14F-4D97-AF65-F5344CB8AC3E}">
        <p14:creationId xmlns:p14="http://schemas.microsoft.com/office/powerpoint/2010/main" val="1746518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Esta es la actividad culminante donde integran todo lo aprendido. Formar equipos estratégicamente mezclando niveles y áreas. Explicar claramente las rotaciones: cada 15 minutos los equipos rotan salas para recibir feedback de otros grupos. Esto simula el proceso colaborativo real de desarrollo de instrumentos de evaluación. Proporcionar plantillas y recursos, pero permitir creatividad total.</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28</a:t>
            </a:fld>
            <a:endParaRPr lang="es-MX"/>
          </a:p>
        </p:txBody>
      </p:sp>
    </p:spTree>
    <p:extLst>
      <p:ext uri="{BB962C8B-B14F-4D97-AF65-F5344CB8AC3E}">
        <p14:creationId xmlns:p14="http://schemas.microsoft.com/office/powerpoint/2010/main" val="1734835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Actuar como facilitador principal coordinando las rotaciones. Tocar música de fondo suave durante el trabajo. Circular constantemente entre salas ofreciendo apoyo técnico y pedagógico. En cada rotación, dar 2 minutos para transición y 13 para trabajo efectivo. Mantener energía alta y recordar tiempo constantemente. Tomar fotos/screenshots del proceso para la galería final.</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29</a:t>
            </a:fld>
            <a:endParaRPr lang="es-MX"/>
          </a:p>
        </p:txBody>
      </p:sp>
    </p:spTree>
    <p:extLst>
      <p:ext uri="{BB962C8B-B14F-4D97-AF65-F5344CB8AC3E}">
        <p14:creationId xmlns:p14="http://schemas.microsoft.com/office/powerpoint/2010/main" val="3651800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Modelar cómo dar feedback efectivo visitando el primer grupo y demostrando. "Me gusta cómo incluyeron autoevaluación, quizás podrían agregar un criterio específico para..." Enfatizar que el feedback debe ser específico y accionable. Recordar que todos están aprendiendo juntos. Circular para asegurar que el feedback sea constructivo y útil.</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30</a:t>
            </a:fld>
            <a:endParaRPr lang="es-MX"/>
          </a:p>
        </p:txBody>
      </p:sp>
    </p:spTree>
    <p:extLst>
      <p:ext uri="{BB962C8B-B14F-4D97-AF65-F5344CB8AC3E}">
        <p14:creationId xmlns:p14="http://schemas.microsoft.com/office/powerpoint/2010/main" val="185956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Crear ambiente de celebración y reconocimiento mutuo. Después de cada presentación, destacar elementos específicos: "Me encanta cómo integraron la evaluación entre pares con la autoreflexión". Moderar el chat para mantener comentarios positivos y constructivos. Tomar notas de elementos innovadores para la síntesis final. Mantener tiempo pero sin prisa, permitir que cada equipo brille.</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31</a:t>
            </a:fld>
            <a:endParaRPr lang="es-MX"/>
          </a:p>
        </p:txBody>
      </p:sp>
    </p:spTree>
    <p:extLst>
      <p:ext uri="{BB962C8B-B14F-4D97-AF65-F5344CB8AC3E}">
        <p14:creationId xmlns:p14="http://schemas.microsoft.com/office/powerpoint/2010/main" val="2162493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Enfatizar que todos los proyectos tienen fortalezas únicas y que la votación es para celebrar, no para competir. Mostrar resultados en tiempo real y celebrar a los ganadores de cada categoría. Dar un recurso especial (como acceso a una biblioteca premium de plantillas) a los ganadores, pero asegurar que todos reciban algo valioso por participar.</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32</a:t>
            </a:fld>
            <a:endParaRPr lang="es-MX"/>
          </a:p>
        </p:txBody>
      </p:sp>
    </p:spTree>
    <p:extLst>
      <p:ext uri="{BB962C8B-B14F-4D97-AF65-F5344CB8AC3E}">
        <p14:creationId xmlns:p14="http://schemas.microsoft.com/office/powerpoint/2010/main" val="2097484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Crear un momento de pausa reflexiva después de tanta actividad colaborativa. Poner música instrumental muy suave. Proporcionar las preguntas guía pero permitir reflexión libre. Explicar que esta reflexión personal será valiosa para su crecimiento profesional. No presionar para que compartan si no quieren, la reflexión personal es válida por sí misma.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33</a:t>
            </a:fld>
            <a:endParaRPr lang="es-MX"/>
          </a:p>
        </p:txBody>
      </p:sp>
    </p:spTree>
    <p:extLst>
      <p:ext uri="{BB962C8B-B14F-4D97-AF65-F5344CB8AC3E}">
        <p14:creationId xmlns:p14="http://schemas.microsoft.com/office/powerpoint/2010/main" val="33715731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Facilitar la construcción colaborativa del conocimiento. Monitorear el documento en tiempo real y hacer comentarios positivos sobre las contribuciones. "Excelente punto sobre la importancia de la reflexión estudiante". Ayudar a organizar ideas similares y destacar insights únicos. Este documento será un recurso valioso para todos, así que asegurar que sea bien estructurado.</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34</a:t>
            </a:fld>
            <a:endParaRPr lang="es-MX"/>
          </a:p>
        </p:txBody>
      </p:sp>
    </p:spTree>
    <p:extLst>
      <p:ext uri="{BB962C8B-B14F-4D97-AF65-F5344CB8AC3E}">
        <p14:creationId xmlns:p14="http://schemas.microsoft.com/office/powerpoint/2010/main" val="2413342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Explicar que el aprendizaje no termina con la sesión, sino que se extiende a través de la colaboración continua. "Los mejores recursos para resolver problemas específicos son sus colegas que enfrentan desafíos similares". Facilitar el intercambio de información respetando la privacidad. Crear expectativas realistas: no es obligatorio responder inmediatamente, pero sí ser generoso con el conocimiento cuando sea posible.</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35</a:t>
            </a:fld>
            <a:endParaRPr lang="es-MX"/>
          </a:p>
        </p:txBody>
      </p:sp>
    </p:spTree>
    <p:extLst>
      <p:ext uri="{BB962C8B-B14F-4D97-AF65-F5344CB8AC3E}">
        <p14:creationId xmlns:p14="http://schemas.microsoft.com/office/powerpoint/2010/main" val="19044707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Guiarlos para que hagan compromisos específicos y alcanzables. "No se comprometan a cambiar todo su sistema de evaluación mañana, pero sí a probar una rúbrica digital esta semana". Ayudarlos a identificar recursos disponibles y posibles obstáculos. Enfatizar que el cambio gradual es más sostenible que la transformación radical inmediata.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36</a:t>
            </a:fld>
            <a:endParaRPr lang="es-MX"/>
          </a:p>
        </p:txBody>
      </p:sp>
    </p:spTree>
    <p:extLst>
      <p:ext uri="{BB962C8B-B14F-4D97-AF65-F5344CB8AC3E}">
        <p14:creationId xmlns:p14="http://schemas.microsoft.com/office/powerpoint/2010/main" val="27274176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Asegurar que se sientan apoyados después de la sesión. Mostrar brevemente cada recurso y explicar cómo acceder. "No están solos en este proceso de transformación". Proporcionar enlaces directos a todos los recursos. Explicar que el webinar de seguimiento será para compartir experiencias de implementación y resolver dudas que surjan en la práctica.</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37</a:t>
            </a:fld>
            <a:endParaRPr lang="es-MX"/>
          </a:p>
        </p:txBody>
      </p:sp>
    </p:spTree>
    <p:extLst>
      <p:ext uri="{BB962C8B-B14F-4D97-AF65-F5344CB8AC3E}">
        <p14:creationId xmlns:p14="http://schemas.microsoft.com/office/powerpoint/2010/main" val="658649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dirty="0">
                <a:effectLst/>
                <a:latin typeface="Times New Roman" panose="02020603050405020304" pitchFamily="18" charset="0"/>
                <a:ea typeface="Times New Roman" panose="02020603050405020304" pitchFamily="18" charset="0"/>
              </a:rPr>
              <a:t>Notas del presentador:</a:t>
            </a:r>
            <a:r>
              <a:rPr lang="es-MX" sz="1200" dirty="0">
                <a:effectLst/>
                <a:latin typeface="Times New Roman" panose="02020603050405020304" pitchFamily="18" charset="0"/>
                <a:ea typeface="Times New Roman" panose="02020603050405020304" pitchFamily="18" charset="0"/>
              </a:rPr>
              <a:t> Crear un ambiente de apoyo mutuo, no de presión. "Estos compromisos son con ustedes mismos, no conmigo". Modelar comentarios positivos y constructivos. Enfatizar que intentar algo nuevo ya es un éxito, independientemente del resultado. Recordar que pueden modificar sus compromisos según vayan experimentando.</a:t>
            </a:r>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38</a:t>
            </a:fld>
            <a:endParaRPr lang="es-MX"/>
          </a:p>
        </p:txBody>
      </p:sp>
    </p:spTree>
    <p:extLst>
      <p:ext uri="{BB962C8B-B14F-4D97-AF65-F5344CB8AC3E}">
        <p14:creationId xmlns:p14="http://schemas.microsoft.com/office/powerpoint/2010/main" val="10457128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b="1" dirty="0">
                <a:effectLst/>
                <a:latin typeface="Calibri" panose="020F0502020204030204" pitchFamily="34" charset="0"/>
                <a:ea typeface="Calibri" panose="020F0502020204030204" pitchFamily="34" charset="0"/>
                <a:cs typeface="Times New Roman" panose="02020603050405020304" pitchFamily="18" charset="0"/>
              </a:rPr>
              <a:t>Notas del presentador:</a:t>
            </a:r>
            <a:r>
              <a:rPr lang="es-ES_tradnl" sz="1200" dirty="0">
                <a:effectLst/>
                <a:latin typeface="Calibri" panose="020F0502020204030204" pitchFamily="34" charset="0"/>
                <a:ea typeface="Calibri" panose="020F0502020204030204" pitchFamily="34" charset="0"/>
                <a:cs typeface="Times New Roman" panose="02020603050405020304" pitchFamily="18" charset="0"/>
              </a:rPr>
              <a:t> Terminar con inspiración y propósito elevado. "Cada vez que implementen una de estas estrategias, están cambiando la experiencia educativa de sus estudiantes". Reconocer su valentía por estar aquí aprendiendo algo nuevo. Recordar que son líderes educativos que influyen en muchas vidas. Agradecer genuinamente su participación y energía durante estas 4 horas. Mantener cámaras encendidas para despedida personal y calidez </a:t>
            </a:r>
            <a:r>
              <a:rPr lang="es-ES_tradnl" sz="1200" dirty="0" err="1">
                <a:effectLst/>
                <a:latin typeface="Calibri" panose="020F0502020204030204" pitchFamily="34" charset="0"/>
                <a:ea typeface="Calibri" panose="020F0502020204030204" pitchFamily="34" charset="0"/>
                <a:cs typeface="Times New Roman" panose="02020603050405020304" pitchFamily="18" charset="0"/>
              </a:rPr>
              <a:t>humana.apositiva</a:t>
            </a:r>
            <a:r>
              <a:rPr lang="es-ES_tradnl" sz="1200" dirty="0">
                <a:effectLst/>
                <a:latin typeface="Calibri" panose="020F0502020204030204" pitchFamily="34" charset="0"/>
                <a:ea typeface="Calibri" panose="020F0502020204030204" pitchFamily="34" charset="0"/>
                <a:cs typeface="Times New Roman" panose="02020603050405020304" pitchFamily="18" charset="0"/>
              </a:rPr>
              <a:t> 1: Bienvenida al Futuro de la Evaluación STEAM</a:t>
            </a:r>
            <a:r>
              <a:rPr lang="es-MX" dirty="0">
                <a:effectLst/>
              </a:rPr>
              <a:t> </a:t>
            </a:r>
            <a:endParaRPr lang="es-MX" dirty="0"/>
          </a:p>
          <a:p>
            <a:endParaRPr lang="es-MX" dirty="0"/>
          </a:p>
        </p:txBody>
      </p:sp>
      <p:sp>
        <p:nvSpPr>
          <p:cNvPr id="4" name="Marcador de número de diapositiva 3"/>
          <p:cNvSpPr>
            <a:spLocks noGrp="1"/>
          </p:cNvSpPr>
          <p:nvPr>
            <p:ph type="sldNum" sz="quarter" idx="5"/>
          </p:nvPr>
        </p:nvSpPr>
        <p:spPr/>
        <p:txBody>
          <a:bodyPr/>
          <a:lstStyle/>
          <a:p>
            <a:fld id="{D2237803-93C6-584F-9506-7287B4ACABDC}" type="slidenum">
              <a:rPr lang="es-MX" smtClean="0"/>
              <a:t>39</a:t>
            </a:fld>
            <a:endParaRPr lang="es-MX"/>
          </a:p>
        </p:txBody>
      </p:sp>
    </p:spTree>
    <p:extLst>
      <p:ext uri="{BB962C8B-B14F-4D97-AF65-F5344CB8AC3E}">
        <p14:creationId xmlns:p14="http://schemas.microsoft.com/office/powerpoint/2010/main" val="69983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BD0F5-37E9-BD54-8F48-6FC3AA4DA5F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5A6D680D-ED00-38F4-FDD6-330C90A60A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A66409DC-21F7-9029-CAB4-0925ECF395D2}"/>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FF895DCF-DCCA-4623-F58E-DD0ED05AC10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81F3F24-9A86-CE73-A417-2CA90460F798}"/>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1017122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FE553-058A-E2E3-7958-A11496630575}"/>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20F688F-3C3E-C422-F8E8-2C727750F22B}"/>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3D49A17-6776-E939-41D4-6FC92A97796F}"/>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2FFC2490-7298-C480-3101-B5A711818DC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D58B8C8-8AC6-8323-5FAD-B40BFA40371D}"/>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312985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C2AC6C-C251-54AB-6021-0F3D45D7C9C9}"/>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9228D26F-A938-36DC-623E-1FFE2E00EA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AA77EA2E-0832-7979-250F-F7F686911ED6}"/>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866CEEA1-382E-D804-247B-71042B5ACC8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8640B01-8BCA-9005-7101-5CF6844F50F8}"/>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3177336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0299DB-2435-8BAF-E509-19E80C62AF92}"/>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D16F75DA-30A2-5954-E498-F7AAC6329BD8}"/>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A9B8389D-BBEE-343D-5DA1-7FFCE0517B32}"/>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4DF4B0F8-AC5F-00A2-2C87-31FE5B16AE02}"/>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6" name="Marcador de pie de página 5">
            <a:extLst>
              <a:ext uri="{FF2B5EF4-FFF2-40B4-BE49-F238E27FC236}">
                <a16:creationId xmlns:a16="http://schemas.microsoft.com/office/drawing/2014/main" id="{FB4F774B-AA6A-E0FF-AD78-70DF6ED42E6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2B81172-F6C5-5CAE-A892-6FF50F1C4865}"/>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2847732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5559C5-55C2-B33B-F36A-E260E4C5657C}"/>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121CF0DB-F71F-75A4-BB9D-90EDA8218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6051057F-D5A0-E3BF-6923-968748E4F558}"/>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19DA7B89-EA1C-E4B4-126D-9713185240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723B0E35-A258-0232-B28A-79671F0BEE9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028A8521-E775-4D36-82EC-2FD4262A80F1}"/>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8" name="Marcador de pie de página 7">
            <a:extLst>
              <a:ext uri="{FF2B5EF4-FFF2-40B4-BE49-F238E27FC236}">
                <a16:creationId xmlns:a16="http://schemas.microsoft.com/office/drawing/2014/main" id="{0B4FF82F-132D-FCC6-A25F-E715B3449B0E}"/>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695B6CDD-DE0A-72DA-6DFD-BD67C59B79BD}"/>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2629821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C3924B-CBEB-743E-089D-6CC5EB4381D5}"/>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EEBFAFFA-83E0-E27B-3F86-CAAA6D55F58E}"/>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4" name="Marcador de pie de página 3">
            <a:extLst>
              <a:ext uri="{FF2B5EF4-FFF2-40B4-BE49-F238E27FC236}">
                <a16:creationId xmlns:a16="http://schemas.microsoft.com/office/drawing/2014/main" id="{84BA67F5-710C-D150-FD80-FF384BCD7C00}"/>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1DCF2576-C677-E9BC-2A5E-A9254447BD4F}"/>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2008376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C0CA5A9-B32A-9141-BB32-0AF59D4AA234}"/>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3" name="Marcador de pie de página 2">
            <a:extLst>
              <a:ext uri="{FF2B5EF4-FFF2-40B4-BE49-F238E27FC236}">
                <a16:creationId xmlns:a16="http://schemas.microsoft.com/office/drawing/2014/main" id="{060D588C-01F4-1E28-688C-58330C96A4F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819FBD34-EC47-F5A6-E3F4-7F6A7BCE9BF9}"/>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284720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6A2455-5A4F-C70F-7943-5E378161DA1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E8794683-DE30-095E-0C57-56EA902A2C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7592324B-E727-1AE9-5439-40E2576EA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22B10F1-91F2-7C79-B1EA-ECD28168BBBE}"/>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6" name="Marcador de pie de página 5">
            <a:extLst>
              <a:ext uri="{FF2B5EF4-FFF2-40B4-BE49-F238E27FC236}">
                <a16:creationId xmlns:a16="http://schemas.microsoft.com/office/drawing/2014/main" id="{CD3B27BE-E6F6-F37F-A119-F04DEE57B0F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88273C9-BD8C-1301-ACBB-1E05EC0E039E}"/>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3161302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3CDDBF-7F3E-C18C-E43C-D5E8BBB68EC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DD2D2023-3A63-FD82-DD05-995199112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BAF7EDD3-F7F1-3B5D-ED36-A2458BEB94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B4BA78D8-3411-4C07-E24B-822A563BB443}"/>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6" name="Marcador de pie de página 5">
            <a:extLst>
              <a:ext uri="{FF2B5EF4-FFF2-40B4-BE49-F238E27FC236}">
                <a16:creationId xmlns:a16="http://schemas.microsoft.com/office/drawing/2014/main" id="{42D26989-6698-73A2-C3F6-34A02CBF365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959A65-8B31-6082-565E-E92678AFBB66}"/>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662705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441D05-E884-D4E9-87A0-CD22D234CC07}"/>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1A3D8B68-9054-38FF-E1E3-04727956026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22D5EA06-FB13-101F-AAF5-E333243BFDF4}"/>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73EE9E88-36CC-7633-1917-F6658D20313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2C3B7FC-FA20-1080-0BCC-19AC3A0051E3}"/>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1958540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968BB-8D7F-6651-5251-3CFE40AB5070}"/>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A1F9D8D4-7496-CCCF-1600-23D09904FCAE}"/>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DA6B11D-0A41-3D3A-6F55-E826D308D916}"/>
              </a:ext>
            </a:extLst>
          </p:cNvPr>
          <p:cNvSpPr>
            <a:spLocks noGrp="1"/>
          </p:cNvSpPr>
          <p:nvPr>
            <p:ph type="dt" sz="half" idx="10"/>
          </p:nvPr>
        </p:nvSpPr>
        <p:spPr/>
        <p:txBody>
          <a:body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D8AEBD7A-B37A-FFAD-6495-6102CEA03C9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5F136D2-D988-AA28-252E-930A6E940872}"/>
              </a:ext>
            </a:extLst>
          </p:cNvPr>
          <p:cNvSpPr>
            <a:spLocks noGrp="1"/>
          </p:cNvSpPr>
          <p:nvPr>
            <p:ph type="sldNum" sz="quarter" idx="12"/>
          </p:nvPr>
        </p:nvSpPr>
        <p:spPr/>
        <p:txBody>
          <a:bodyPr/>
          <a:lstStyle/>
          <a:p>
            <a:fld id="{D10ED76E-89FD-9C4B-AD9D-B35128FE2075}" type="slidenum">
              <a:rPr lang="es-MX" smtClean="0"/>
              <a:t>‹Nº›</a:t>
            </a:fld>
            <a:endParaRPr lang="es-MX"/>
          </a:p>
        </p:txBody>
      </p:sp>
    </p:spTree>
    <p:extLst>
      <p:ext uri="{BB962C8B-B14F-4D97-AF65-F5344CB8AC3E}">
        <p14:creationId xmlns:p14="http://schemas.microsoft.com/office/powerpoint/2010/main" val="254064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762606E-0351-A8F6-2377-429F648182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93E5AF17-5BAB-7C4A-78F3-6BCA29CCAD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D94A428-7BA3-11ED-E915-C28AC27386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E5E56-6409-714E-B88D-B6B8F3515F5A}" type="datetimeFigureOut">
              <a:rPr lang="es-MX" smtClean="0"/>
              <a:t>14/09/25</a:t>
            </a:fld>
            <a:endParaRPr lang="es-MX"/>
          </a:p>
        </p:txBody>
      </p:sp>
      <p:sp>
        <p:nvSpPr>
          <p:cNvPr id="5" name="Marcador de pie de página 4">
            <a:extLst>
              <a:ext uri="{FF2B5EF4-FFF2-40B4-BE49-F238E27FC236}">
                <a16:creationId xmlns:a16="http://schemas.microsoft.com/office/drawing/2014/main" id="{32D7FED2-9835-DE21-FC0B-B1570FC50B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7BEDC11B-D60A-0BA7-7FD3-113B6AE793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ED76E-89FD-9C4B-AD9D-B35128FE2075}" type="slidenum">
              <a:rPr lang="es-MX" smtClean="0"/>
              <a:t>‹Nº›</a:t>
            </a:fld>
            <a:endParaRPr lang="es-MX"/>
          </a:p>
        </p:txBody>
      </p:sp>
    </p:spTree>
    <p:extLst>
      <p:ext uri="{BB962C8B-B14F-4D97-AF65-F5344CB8AC3E}">
        <p14:creationId xmlns:p14="http://schemas.microsoft.com/office/powerpoint/2010/main" val="1252592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5.jpeg"/><Relationship Id="rId7" Type="http://schemas.openxmlformats.org/officeDocument/2006/relationships/diagramColors" Target="../diagrams/colors1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37.jpeg"/><Relationship Id="rId7" Type="http://schemas.openxmlformats.org/officeDocument/2006/relationships/diagramColors" Target="../diagrams/colors1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8.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image" Target="../media/image78.jpeg"/><Relationship Id="rId7" Type="http://schemas.openxmlformats.org/officeDocument/2006/relationships/diagramColors" Target="../diagrams/colors24.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s>
</file>

<file path=ppt/slides/_rels/slide39.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79.jpeg"/><Relationship Id="rId7" Type="http://schemas.openxmlformats.org/officeDocument/2006/relationships/diagramColors" Target="../diagrams/colors25.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FDC2EEE1-CA7B-7B6D-4612-6E6D20216B08}"/>
              </a:ext>
            </a:extLst>
          </p:cNvPr>
          <p:cNvSpPr>
            <a:spLocks noGrp="1"/>
          </p:cNvSpPr>
          <p:nvPr>
            <p:ph type="ctrTitle"/>
          </p:nvPr>
        </p:nvSpPr>
        <p:spPr>
          <a:xfrm>
            <a:off x="1314824" y="735106"/>
            <a:ext cx="10053763" cy="2928470"/>
          </a:xfrm>
        </p:spPr>
        <p:txBody>
          <a:bodyPr anchor="b">
            <a:normAutofit/>
          </a:bodyPr>
          <a:lstStyle/>
          <a:p>
            <a:pPr algn="l"/>
            <a:r>
              <a:rPr lang="es-ES_tradnl" sz="4800" b="1" kern="10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t>Evaluación de Aprendizajes en STEAM</a:t>
            </a:r>
            <a:br>
              <a:rPr lang="es-MX" sz="4800" b="1" kern="10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br>
            <a:endParaRPr lang="es-MX" sz="4800">
              <a:solidFill>
                <a:srgbClr val="FFFFFF"/>
              </a:solidFill>
            </a:endParaRPr>
          </a:p>
        </p:txBody>
      </p:sp>
      <p:sp>
        <p:nvSpPr>
          <p:cNvPr id="3" name="Subtítulo 2">
            <a:extLst>
              <a:ext uri="{FF2B5EF4-FFF2-40B4-BE49-F238E27FC236}">
                <a16:creationId xmlns:a16="http://schemas.microsoft.com/office/drawing/2014/main" id="{65BEBC75-8E16-B6A1-9012-910DD4770DE6}"/>
              </a:ext>
            </a:extLst>
          </p:cNvPr>
          <p:cNvSpPr>
            <a:spLocks noGrp="1"/>
          </p:cNvSpPr>
          <p:nvPr>
            <p:ph type="subTitle" idx="1"/>
          </p:nvPr>
        </p:nvSpPr>
        <p:spPr>
          <a:xfrm>
            <a:off x="1350682" y="4870824"/>
            <a:ext cx="10005951" cy="1458258"/>
          </a:xfrm>
        </p:spPr>
        <p:txBody>
          <a:bodyPr anchor="ctr">
            <a:normAutofit/>
          </a:bodyPr>
          <a:lstStyle/>
          <a:p>
            <a:pPr algn="l"/>
            <a:r>
              <a:rPr lang="es-MX" b="1">
                <a:effectLst/>
                <a:latin typeface="Times New Roman" panose="02020603050405020304" pitchFamily="18" charset="0"/>
                <a:ea typeface="Times New Roman" panose="02020603050405020304" pitchFamily="18" charset="0"/>
              </a:rPr>
              <a:t>Modalidad Virtual - Diplomado en Educación STEM</a:t>
            </a:r>
          </a:p>
          <a:p>
            <a:pPr algn="l"/>
            <a:endParaRPr lang="es-MX"/>
          </a:p>
        </p:txBody>
      </p:sp>
    </p:spTree>
    <p:extLst>
      <p:ext uri="{BB962C8B-B14F-4D97-AF65-F5344CB8AC3E}">
        <p14:creationId xmlns:p14="http://schemas.microsoft.com/office/powerpoint/2010/main" val="128063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0393BDF6-648C-748B-35D9-E0359E9E70B1}"/>
              </a:ext>
            </a:extLst>
          </p:cNvPr>
          <p:cNvSpPr>
            <a:spLocks noGrp="1"/>
          </p:cNvSpPr>
          <p:nvPr>
            <p:ph type="title"/>
          </p:nvPr>
        </p:nvSpPr>
        <p:spPr>
          <a:xfrm>
            <a:off x="640080" y="1243013"/>
            <a:ext cx="3855720" cy="4371974"/>
          </a:xfrm>
        </p:spPr>
        <p:txBody>
          <a:bodyPr>
            <a:normAutofit/>
          </a:bodyPr>
          <a:lstStyle/>
          <a:p>
            <a:r>
              <a:rPr lang="es-MX" sz="3600" b="1">
                <a:solidFill>
                  <a:schemeClr val="tx2"/>
                </a:solidFill>
                <a:latin typeface="Times New Roman" panose="02020603050405020304" pitchFamily="18" charset="0"/>
                <a:ea typeface="Times New Roman" panose="02020603050405020304" pitchFamily="18" charset="0"/>
              </a:rPr>
              <a:t>Actividad Mentimeter - Nuestros Desafíos</a:t>
            </a:r>
            <a:br>
              <a:rPr lang="es-MX" sz="3600" b="1">
                <a:solidFill>
                  <a:schemeClr val="tx2"/>
                </a:solidFill>
                <a:latin typeface="Times New Roman" panose="02020603050405020304" pitchFamily="18" charset="0"/>
                <a:ea typeface="Times New Roman" panose="02020603050405020304" pitchFamily="18" charset="0"/>
              </a:rPr>
            </a:br>
            <a:endParaRPr lang="es-MX" sz="3600">
              <a:solidFill>
                <a:schemeClr val="tx2"/>
              </a:solidFill>
            </a:endParaRPr>
          </a:p>
        </p:txBody>
      </p:sp>
      <p:sp>
        <p:nvSpPr>
          <p:cNvPr id="3" name="Marcador de contenido 2">
            <a:extLst>
              <a:ext uri="{FF2B5EF4-FFF2-40B4-BE49-F238E27FC236}">
                <a16:creationId xmlns:a16="http://schemas.microsoft.com/office/drawing/2014/main" id="{FEF59260-5634-83D6-E15D-26425727158B}"/>
              </a:ext>
            </a:extLst>
          </p:cNvPr>
          <p:cNvSpPr>
            <a:spLocks noGrp="1"/>
          </p:cNvSpPr>
          <p:nvPr>
            <p:ph idx="1"/>
          </p:nvPr>
        </p:nvSpPr>
        <p:spPr>
          <a:xfrm>
            <a:off x="6172200" y="804672"/>
            <a:ext cx="5221224" cy="5230368"/>
          </a:xfrm>
        </p:spPr>
        <p:txBody>
          <a:bodyPr anchor="ctr">
            <a:normAutofit/>
          </a:bodyPr>
          <a:lstStyle/>
          <a:p>
            <a:pPr marL="0" indent="0">
              <a:buNone/>
            </a:pPr>
            <a:r>
              <a:rPr lang="es-MX" sz="2400" dirty="0">
                <a:solidFill>
                  <a:schemeClr val="tx2"/>
                </a:solidFill>
                <a:effectLst/>
                <a:latin typeface="Times New Roman" panose="02020603050405020304" pitchFamily="18" charset="0"/>
                <a:ea typeface="Times New Roman" panose="02020603050405020304" pitchFamily="18" charset="0"/>
              </a:rPr>
              <a:t>•</a:t>
            </a:r>
            <a:r>
              <a:rPr lang="es-MX" sz="2400" b="1" dirty="0">
                <a:solidFill>
                  <a:schemeClr val="tx2"/>
                </a:solidFill>
                <a:effectLst/>
                <a:latin typeface="Times New Roman" panose="02020603050405020304" pitchFamily="18" charset="0"/>
                <a:ea typeface="Times New Roman" panose="02020603050405020304" pitchFamily="18" charset="0"/>
              </a:rPr>
              <a:t>Pregunta:</a:t>
            </a:r>
            <a:r>
              <a:rPr lang="es-MX" sz="2400" dirty="0">
                <a:solidFill>
                  <a:schemeClr val="tx2"/>
                </a:solidFill>
                <a:effectLst/>
                <a:latin typeface="Times New Roman" panose="02020603050405020304" pitchFamily="18" charset="0"/>
                <a:ea typeface="Times New Roman" panose="02020603050405020304" pitchFamily="18" charset="0"/>
              </a:rPr>
              <a:t> ¿Cuál es tu MAYOR desafío al evaluar proyectos STEAM? </a:t>
            </a:r>
          </a:p>
          <a:p>
            <a:pPr marL="0" indent="0">
              <a:buNone/>
            </a:pPr>
            <a:r>
              <a:rPr lang="es-MX" sz="2400" dirty="0">
                <a:solidFill>
                  <a:schemeClr val="tx2"/>
                </a:solidFill>
                <a:effectLst/>
                <a:latin typeface="Times New Roman" panose="02020603050405020304" pitchFamily="18" charset="0"/>
                <a:ea typeface="Times New Roman" panose="02020603050405020304" pitchFamily="18" charset="0"/>
              </a:rPr>
              <a:t>• Código: [CÓDIGO MENTIMETER] </a:t>
            </a:r>
          </a:p>
          <a:p>
            <a:pPr marL="0" indent="0">
              <a:buNone/>
            </a:pPr>
            <a:r>
              <a:rPr lang="es-MX" sz="2400" dirty="0">
                <a:solidFill>
                  <a:schemeClr val="tx2"/>
                </a:solidFill>
                <a:effectLst/>
                <a:latin typeface="Times New Roman" panose="02020603050405020304" pitchFamily="18" charset="0"/>
                <a:ea typeface="Times New Roman" panose="02020603050405020304" pitchFamily="18" charset="0"/>
              </a:rPr>
              <a:t>• Crear una nube de palabras colaborativa </a:t>
            </a:r>
          </a:p>
          <a:p>
            <a:pPr marL="0" indent="0">
              <a:buNone/>
            </a:pPr>
            <a:r>
              <a:rPr lang="es-MX" sz="2400" dirty="0">
                <a:solidFill>
                  <a:schemeClr val="tx2"/>
                </a:solidFill>
                <a:effectLst/>
                <a:latin typeface="Times New Roman" panose="02020603050405020304" pitchFamily="18" charset="0"/>
                <a:ea typeface="Times New Roman" panose="02020603050405020304" pitchFamily="18" charset="0"/>
              </a:rPr>
              <a:t>• Visualización en tiempo real de respuestas</a:t>
            </a:r>
          </a:p>
          <a:p>
            <a:endParaRPr lang="es-MX" sz="1800" dirty="0">
              <a:solidFill>
                <a:schemeClr val="tx2"/>
              </a:solidFill>
            </a:endParaRPr>
          </a:p>
        </p:txBody>
      </p:sp>
    </p:spTree>
    <p:extLst>
      <p:ext uri="{BB962C8B-B14F-4D97-AF65-F5344CB8AC3E}">
        <p14:creationId xmlns:p14="http://schemas.microsoft.com/office/powerpoint/2010/main" val="3427055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51ECAD2E-29CD-868F-FCD4-0342D2E95FD5}"/>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Objetivos de Aprendizaje - Nuestro Destino</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A9D18CB9-3E09-EA14-053D-C67E615E6DEC}"/>
              </a:ext>
            </a:extLst>
          </p:cNvPr>
          <p:cNvGraphicFramePr>
            <a:graphicFrameLocks noGrp="1"/>
          </p:cNvGraphicFramePr>
          <p:nvPr>
            <p:ph idx="1"/>
            <p:extLst>
              <p:ext uri="{D42A27DB-BD31-4B8C-83A1-F6EECF244321}">
                <p14:modId xmlns:p14="http://schemas.microsoft.com/office/powerpoint/2010/main" val="518175038"/>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942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4AE720C-5100-C29E-999D-89A7C291B16E}"/>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Mapa de Ruta - Nuestro Viaje</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6186D458-83D6-5A9B-B83E-1E0ED52F7EA2}"/>
              </a:ext>
            </a:extLst>
          </p:cNvPr>
          <p:cNvGraphicFramePr>
            <a:graphicFrameLocks noGrp="1"/>
          </p:cNvGraphicFramePr>
          <p:nvPr>
            <p:ph idx="1"/>
            <p:extLst>
              <p:ext uri="{D42A27DB-BD31-4B8C-83A1-F6EECF244321}">
                <p14:modId xmlns:p14="http://schemas.microsoft.com/office/powerpoint/2010/main" val="397924474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161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3C1539B-71C9-8AA2-4205-DE772E26131E}"/>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El Paradigma de la Evaluación STEAM</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67588C9E-1117-BF14-3BC5-663145160075}"/>
              </a:ext>
            </a:extLst>
          </p:cNvPr>
          <p:cNvGraphicFramePr>
            <a:graphicFrameLocks noGrp="1"/>
          </p:cNvGraphicFramePr>
          <p:nvPr>
            <p:ph idx="1"/>
            <p:extLst>
              <p:ext uri="{D42A27DB-BD31-4B8C-83A1-F6EECF244321}">
                <p14:modId xmlns:p14="http://schemas.microsoft.com/office/powerpoint/2010/main" val="10194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1061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AD29B6-BF3B-4407-9E75-52DF8E3B2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C7B702B-40F5-7654-261B-9E269964CF59}"/>
              </a:ext>
            </a:extLst>
          </p:cNvPr>
          <p:cNvSpPr>
            <a:spLocks noGrp="1"/>
          </p:cNvSpPr>
          <p:nvPr>
            <p:ph type="title"/>
          </p:nvPr>
        </p:nvSpPr>
        <p:spPr>
          <a:xfrm>
            <a:off x="1045029" y="507160"/>
            <a:ext cx="2993571" cy="5438730"/>
          </a:xfrm>
        </p:spPr>
        <p:txBody>
          <a:bodyPr>
            <a:normAutofit/>
          </a:bodyPr>
          <a:lstStyle/>
          <a:p>
            <a:r>
              <a:rPr lang="es-MX" sz="3200" b="1">
                <a:latin typeface="Times New Roman" panose="02020603050405020304" pitchFamily="18" charset="0"/>
                <a:ea typeface="Times New Roman" panose="02020603050405020304" pitchFamily="18" charset="0"/>
              </a:rPr>
              <a:t>Principios de Evaluación Auténtica en STEAM</a:t>
            </a:r>
            <a:br>
              <a:rPr lang="es-MX" sz="3200" b="1">
                <a:latin typeface="Times New Roman" panose="02020603050405020304" pitchFamily="18" charset="0"/>
                <a:ea typeface="Times New Roman" panose="02020603050405020304" pitchFamily="18" charset="0"/>
              </a:rPr>
            </a:br>
            <a:endParaRPr lang="es-MX" sz="3200"/>
          </a:p>
        </p:txBody>
      </p:sp>
      <p:sp>
        <p:nvSpPr>
          <p:cNvPr id="13" name="Rectangle 12">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287448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CF575420-4416-9B42-3374-D530AB4DF754}"/>
              </a:ext>
            </a:extLst>
          </p:cNvPr>
          <p:cNvGraphicFramePr>
            <a:graphicFrameLocks noGrp="1"/>
          </p:cNvGraphicFramePr>
          <p:nvPr>
            <p:ph idx="1"/>
            <p:extLst>
              <p:ext uri="{D42A27DB-BD31-4B8C-83A1-F6EECF244321}">
                <p14:modId xmlns:p14="http://schemas.microsoft.com/office/powerpoint/2010/main" val="2367188474"/>
              </p:ext>
            </p:extLst>
          </p:nvPr>
        </p:nvGraphicFramePr>
        <p:xfrm>
          <a:off x="4526280" y="512064"/>
          <a:ext cx="6830568" cy="544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4647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5F033BB-B59E-BFD6-3A5A-C476736F33FF}"/>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Desafíos Únicos de la Evaluación Virtual</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2641871D-D750-5BDE-0B71-804B1339F662}"/>
              </a:ext>
            </a:extLst>
          </p:cNvPr>
          <p:cNvGraphicFramePr>
            <a:graphicFrameLocks noGrp="1"/>
          </p:cNvGraphicFramePr>
          <p:nvPr>
            <p:ph idx="1"/>
            <p:extLst>
              <p:ext uri="{D42A27DB-BD31-4B8C-83A1-F6EECF244321}">
                <p14:modId xmlns:p14="http://schemas.microsoft.com/office/powerpoint/2010/main" val="2697053593"/>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169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D2C157C-9F95-73CB-EB17-C8637BF9627B}"/>
              </a:ext>
            </a:extLst>
          </p:cNvPr>
          <p:cNvSpPr>
            <a:spLocks noGrp="1"/>
          </p:cNvSpPr>
          <p:nvPr>
            <p:ph type="title"/>
          </p:nvPr>
        </p:nvSpPr>
        <p:spPr>
          <a:xfrm>
            <a:off x="411480" y="987552"/>
            <a:ext cx="4485861" cy="1088136"/>
          </a:xfrm>
        </p:spPr>
        <p:txBody>
          <a:bodyPr anchor="b">
            <a:normAutofit/>
          </a:bodyPr>
          <a:lstStyle/>
          <a:p>
            <a:r>
              <a:rPr lang="es-MX" sz="2400" b="1">
                <a:latin typeface="Times New Roman" panose="02020603050405020304" pitchFamily="18" charset="0"/>
                <a:ea typeface="Times New Roman" panose="02020603050405020304" pitchFamily="18" charset="0"/>
              </a:rPr>
              <a:t>Oportunidades de la Evaluación Digital</a:t>
            </a:r>
            <a:br>
              <a:rPr lang="es-MX" sz="2400" b="1">
                <a:latin typeface="Times New Roman" panose="02020603050405020304" pitchFamily="18" charset="0"/>
                <a:ea typeface="Times New Roman" panose="02020603050405020304" pitchFamily="18" charset="0"/>
              </a:rPr>
            </a:br>
            <a:endParaRPr lang="es-MX" sz="2400"/>
          </a:p>
        </p:txBody>
      </p:sp>
      <p:sp>
        <p:nvSpPr>
          <p:cNvPr id="11" name="Rectangle 10">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FA799C6C-4665-D1B7-15D1-424354669F06}"/>
              </a:ext>
            </a:extLst>
          </p:cNvPr>
          <p:cNvSpPr>
            <a:spLocks noGrp="1"/>
          </p:cNvSpPr>
          <p:nvPr>
            <p:ph idx="1"/>
          </p:nvPr>
        </p:nvSpPr>
        <p:spPr>
          <a:xfrm>
            <a:off x="411479" y="2688336"/>
            <a:ext cx="4498848" cy="3584448"/>
          </a:xfrm>
        </p:spPr>
        <p:txBody>
          <a:bodyPr anchor="t">
            <a:normAutofit/>
          </a:bodyPr>
          <a:lstStyle/>
          <a:p>
            <a:pPr marL="0" indent="0">
              <a:buNone/>
            </a:pPr>
            <a:r>
              <a:rPr lang="es-MX" sz="1800" dirty="0">
                <a:effectLst/>
                <a:latin typeface="Times New Roman" panose="02020603050405020304" pitchFamily="18" charset="0"/>
                <a:ea typeface="Times New Roman" panose="02020603050405020304" pitchFamily="18" charset="0"/>
              </a:rPr>
              <a:t>• </a:t>
            </a:r>
            <a:r>
              <a:rPr lang="es-MX" sz="1800" b="1" dirty="0">
                <a:effectLst/>
                <a:latin typeface="Times New Roman" panose="02020603050405020304" pitchFamily="18" charset="0"/>
                <a:ea typeface="Times New Roman" panose="02020603050405020304" pitchFamily="18" charset="0"/>
              </a:rPr>
              <a:t>Documentación automática</a:t>
            </a:r>
            <a:r>
              <a:rPr lang="es-MX" sz="1800" dirty="0">
                <a:effectLst/>
                <a:latin typeface="Times New Roman" panose="02020603050405020304" pitchFamily="18" charset="0"/>
                <a:ea typeface="Times New Roman" panose="02020603050405020304" pitchFamily="18" charset="0"/>
              </a:rPr>
              <a:t> de procesos de aprendizaje </a:t>
            </a:r>
          </a:p>
          <a:p>
            <a:pPr marL="0" indent="0">
              <a:buNone/>
            </a:pPr>
            <a:r>
              <a:rPr lang="es-MX" sz="1800" dirty="0">
                <a:effectLst/>
                <a:latin typeface="Times New Roman" panose="02020603050405020304" pitchFamily="18" charset="0"/>
                <a:ea typeface="Times New Roman" panose="02020603050405020304" pitchFamily="18" charset="0"/>
              </a:rPr>
              <a:t>• </a:t>
            </a:r>
            <a:r>
              <a:rPr lang="es-MX" sz="1800" b="1" dirty="0">
                <a:effectLst/>
                <a:latin typeface="Times New Roman" panose="02020603050405020304" pitchFamily="18" charset="0"/>
                <a:ea typeface="Times New Roman" panose="02020603050405020304" pitchFamily="18" charset="0"/>
              </a:rPr>
              <a:t>Feedback multimedia</a:t>
            </a:r>
            <a:r>
              <a:rPr lang="es-MX" sz="1800" dirty="0">
                <a:effectLst/>
                <a:latin typeface="Times New Roman" panose="02020603050405020304" pitchFamily="18" charset="0"/>
                <a:ea typeface="Times New Roman" panose="02020603050405020304" pitchFamily="18" charset="0"/>
              </a:rPr>
              <a:t> enriquecido (audio, video, interactivo)</a:t>
            </a:r>
          </a:p>
          <a:p>
            <a:pPr marL="0" indent="0">
              <a:buNone/>
            </a:pPr>
            <a:r>
              <a:rPr lang="es-MX" sz="1800" dirty="0">
                <a:effectLst/>
                <a:latin typeface="Times New Roman" panose="02020603050405020304" pitchFamily="18" charset="0"/>
                <a:ea typeface="Times New Roman" panose="02020603050405020304" pitchFamily="18" charset="0"/>
              </a:rPr>
              <a:t> • </a:t>
            </a:r>
            <a:r>
              <a:rPr lang="es-MX" sz="1800" b="1" dirty="0">
                <a:effectLst/>
                <a:latin typeface="Times New Roman" panose="02020603050405020304" pitchFamily="18" charset="0"/>
                <a:ea typeface="Times New Roman" panose="02020603050405020304" pitchFamily="18" charset="0"/>
              </a:rPr>
              <a:t>Analíticas de aprendizaje</a:t>
            </a:r>
            <a:r>
              <a:rPr lang="es-MX" sz="1800" dirty="0">
                <a:effectLst/>
                <a:latin typeface="Times New Roman" panose="02020603050405020304" pitchFamily="18" charset="0"/>
                <a:ea typeface="Times New Roman" panose="02020603050405020304" pitchFamily="18" charset="0"/>
              </a:rPr>
              <a:t> para personalización </a:t>
            </a:r>
          </a:p>
          <a:p>
            <a:pPr marL="0" indent="0">
              <a:buNone/>
            </a:pPr>
            <a:r>
              <a:rPr lang="es-MX" sz="1800" dirty="0">
                <a:effectLst/>
                <a:latin typeface="Times New Roman" panose="02020603050405020304" pitchFamily="18" charset="0"/>
                <a:ea typeface="Times New Roman" panose="02020603050405020304" pitchFamily="18" charset="0"/>
              </a:rPr>
              <a:t>• </a:t>
            </a:r>
            <a:r>
              <a:rPr lang="es-MX" sz="1800" b="1" dirty="0">
                <a:effectLst/>
                <a:latin typeface="Times New Roman" panose="02020603050405020304" pitchFamily="18" charset="0"/>
                <a:ea typeface="Times New Roman" panose="02020603050405020304" pitchFamily="18" charset="0"/>
              </a:rPr>
              <a:t>Colaboración global</a:t>
            </a:r>
            <a:r>
              <a:rPr lang="es-MX" sz="1800" dirty="0">
                <a:effectLst/>
                <a:latin typeface="Times New Roman" panose="02020603050405020304" pitchFamily="18" charset="0"/>
                <a:ea typeface="Times New Roman" panose="02020603050405020304" pitchFamily="18" charset="0"/>
              </a:rPr>
              <a:t> sin limitaciones geográficas </a:t>
            </a:r>
          </a:p>
          <a:p>
            <a:pPr marL="0" indent="0">
              <a:buNone/>
            </a:pPr>
            <a:r>
              <a:rPr lang="es-MX" sz="1800" dirty="0">
                <a:effectLst/>
                <a:latin typeface="Times New Roman" panose="02020603050405020304" pitchFamily="18" charset="0"/>
                <a:ea typeface="Times New Roman" panose="02020603050405020304" pitchFamily="18" charset="0"/>
              </a:rPr>
              <a:t>• </a:t>
            </a:r>
            <a:r>
              <a:rPr lang="es-MX" sz="1800" b="1" dirty="0">
                <a:effectLst/>
                <a:latin typeface="Times New Roman" panose="02020603050405020304" pitchFamily="18" charset="0"/>
                <a:ea typeface="Times New Roman" panose="02020603050405020304" pitchFamily="18" charset="0"/>
              </a:rPr>
              <a:t>Portafolios dinámicos</a:t>
            </a:r>
            <a:r>
              <a:rPr lang="es-MX" sz="1800" dirty="0">
                <a:effectLst/>
                <a:latin typeface="Times New Roman" panose="02020603050405020304" pitchFamily="18" charset="0"/>
                <a:ea typeface="Times New Roman" panose="02020603050405020304" pitchFamily="18" charset="0"/>
              </a:rPr>
              <a:t> con multimedia integrado</a:t>
            </a:r>
          </a:p>
          <a:p>
            <a:endParaRPr lang="es-MX" sz="1800" dirty="0"/>
          </a:p>
        </p:txBody>
      </p:sp>
      <p:pic>
        <p:nvPicPr>
          <p:cNvPr id="5" name="Picture 4" descr="A person reaching for a paper on a table full of paper and sticky notes">
            <a:extLst>
              <a:ext uri="{FF2B5EF4-FFF2-40B4-BE49-F238E27FC236}">
                <a16:creationId xmlns:a16="http://schemas.microsoft.com/office/drawing/2014/main" id="{A1DF5395-5661-B1B1-5060-12CF596D92A1}"/>
              </a:ext>
            </a:extLst>
          </p:cNvPr>
          <p:cNvPicPr>
            <a:picLocks noChangeAspect="1"/>
          </p:cNvPicPr>
          <p:nvPr/>
        </p:nvPicPr>
        <p:blipFill>
          <a:blip r:embed="rId3"/>
          <a:srcRect l="16002" r="16994" b="-1"/>
          <a:stretch>
            <a:fillRect/>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954030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68A55F-7B32-44D8-AEE5-1AF405326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C8274E6-43EF-01C3-BB95-2F78E7F7F942}"/>
              </a:ext>
            </a:extLst>
          </p:cNvPr>
          <p:cNvSpPr>
            <a:spLocks noGrp="1"/>
          </p:cNvSpPr>
          <p:nvPr>
            <p:ph type="title"/>
          </p:nvPr>
        </p:nvSpPr>
        <p:spPr>
          <a:xfrm>
            <a:off x="655320" y="429030"/>
            <a:ext cx="2834640" cy="5457589"/>
          </a:xfrm>
        </p:spPr>
        <p:txBody>
          <a:bodyPr anchor="ctr">
            <a:normAutofit/>
          </a:bodyPr>
          <a:lstStyle/>
          <a:p>
            <a:r>
              <a:rPr lang="es-MX" sz="3100" b="1">
                <a:latin typeface="Times New Roman" panose="02020603050405020304" pitchFamily="18" charset="0"/>
                <a:ea typeface="Times New Roman" panose="02020603050405020304" pitchFamily="18" charset="0"/>
              </a:rPr>
              <a:t>Actividad Breakout - Compartiendo Experiencias</a:t>
            </a:r>
            <a:br>
              <a:rPr lang="es-MX" sz="3100" b="1">
                <a:latin typeface="Times New Roman" panose="02020603050405020304" pitchFamily="18" charset="0"/>
                <a:ea typeface="Times New Roman" panose="02020603050405020304" pitchFamily="18" charset="0"/>
              </a:rPr>
            </a:br>
            <a:endParaRPr lang="es-MX" sz="3100"/>
          </a:p>
        </p:txBody>
      </p:sp>
      <p:sp>
        <p:nvSpPr>
          <p:cNvPr id="11" name="Rectangle 10">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320" y="6112341"/>
            <a:ext cx="10835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045208" y="4686084"/>
            <a:ext cx="54864" cy="2834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0D940FAF-5F5E-CFC6-762F-684256F56697}"/>
              </a:ext>
            </a:extLst>
          </p:cNvPr>
          <p:cNvGraphicFramePr>
            <a:graphicFrameLocks noGrp="1"/>
          </p:cNvGraphicFramePr>
          <p:nvPr>
            <p:ph idx="1"/>
            <p:extLst>
              <p:ext uri="{D42A27DB-BD31-4B8C-83A1-F6EECF244321}">
                <p14:modId xmlns:p14="http://schemas.microsoft.com/office/powerpoint/2010/main" val="296141105"/>
              </p:ext>
            </p:extLst>
          </p:nvPr>
        </p:nvGraphicFramePr>
        <p:xfrm>
          <a:off x="4041648" y="429030"/>
          <a:ext cx="7452360" cy="5459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5922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ED7CFE68-1406-BF37-29F9-28261D40E94A}"/>
              </a:ext>
            </a:extLst>
          </p:cNvPr>
          <p:cNvSpPr>
            <a:spLocks noGrp="1"/>
          </p:cNvSpPr>
          <p:nvPr>
            <p:ph type="title"/>
          </p:nvPr>
        </p:nvSpPr>
        <p:spPr>
          <a:xfrm>
            <a:off x="1000941" y="685801"/>
            <a:ext cx="3494859" cy="5491162"/>
          </a:xfrm>
        </p:spPr>
        <p:txBody>
          <a:bodyPr>
            <a:normAutofit/>
          </a:bodyPr>
          <a:lstStyle/>
          <a:p>
            <a:r>
              <a:rPr lang="es-MX" sz="4100" b="1">
                <a:latin typeface="Times New Roman" panose="02020603050405020304" pitchFamily="18" charset="0"/>
                <a:ea typeface="Times New Roman" panose="02020603050405020304" pitchFamily="18" charset="0"/>
              </a:rPr>
              <a:t>Herramientas Digitales para Evaluación STEAM</a:t>
            </a:r>
            <a:br>
              <a:rPr lang="es-MX" sz="4100" b="1">
                <a:latin typeface="Times New Roman" panose="02020603050405020304" pitchFamily="18" charset="0"/>
                <a:ea typeface="Times New Roman" panose="02020603050405020304" pitchFamily="18" charset="0"/>
              </a:rPr>
            </a:br>
            <a:endParaRPr lang="es-MX" sz="4100"/>
          </a:p>
        </p:txBody>
      </p:sp>
      <p:graphicFrame>
        <p:nvGraphicFramePr>
          <p:cNvPr id="5" name="Marcador de contenido 2">
            <a:extLst>
              <a:ext uri="{FF2B5EF4-FFF2-40B4-BE49-F238E27FC236}">
                <a16:creationId xmlns:a16="http://schemas.microsoft.com/office/drawing/2014/main" id="{FAED5A0A-8D20-7449-9BA3-6F50D391E08E}"/>
              </a:ext>
            </a:extLst>
          </p:cNvPr>
          <p:cNvGraphicFramePr>
            <a:graphicFrameLocks noGrp="1"/>
          </p:cNvGraphicFramePr>
          <p:nvPr>
            <p:ph idx="1"/>
            <p:extLst>
              <p:ext uri="{D42A27DB-BD31-4B8C-83A1-F6EECF244321}">
                <p14:modId xmlns:p14="http://schemas.microsoft.com/office/powerpoint/2010/main" val="1475585975"/>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7949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DB5B403C-ECBC-A8CC-1A07-E0F5C9BD9EB1}"/>
              </a:ext>
            </a:extLst>
          </p:cNvPr>
          <p:cNvSpPr>
            <a:spLocks noGrp="1"/>
          </p:cNvSpPr>
          <p:nvPr>
            <p:ph type="title"/>
          </p:nvPr>
        </p:nvSpPr>
        <p:spPr>
          <a:xfrm>
            <a:off x="1000941" y="685801"/>
            <a:ext cx="3494859" cy="5491162"/>
          </a:xfrm>
        </p:spPr>
        <p:txBody>
          <a:bodyPr>
            <a:normAutofit/>
          </a:bodyPr>
          <a:lstStyle/>
          <a:p>
            <a:r>
              <a:rPr lang="es-MX" b="1">
                <a:latin typeface="Times New Roman" panose="02020603050405020304" pitchFamily="18" charset="0"/>
                <a:ea typeface="Times New Roman" panose="02020603050405020304" pitchFamily="18" charset="0"/>
              </a:rPr>
              <a:t>Diseñando Rúbricas Efectivas para STEAM</a:t>
            </a:r>
            <a:br>
              <a:rPr lang="es-MX" b="1">
                <a:latin typeface="Times New Roman" panose="02020603050405020304" pitchFamily="18" charset="0"/>
                <a:ea typeface="Times New Roman" panose="02020603050405020304" pitchFamily="18" charset="0"/>
              </a:rPr>
            </a:br>
            <a:endParaRPr lang="es-MX" dirty="0"/>
          </a:p>
        </p:txBody>
      </p:sp>
      <p:graphicFrame>
        <p:nvGraphicFramePr>
          <p:cNvPr id="12" name="Marcador de contenido 2">
            <a:extLst>
              <a:ext uri="{FF2B5EF4-FFF2-40B4-BE49-F238E27FC236}">
                <a16:creationId xmlns:a16="http://schemas.microsoft.com/office/drawing/2014/main" id="{49CAF5FB-3D1B-8CD9-89DB-1DA2C60C098D}"/>
              </a:ext>
            </a:extLst>
          </p:cNvPr>
          <p:cNvGraphicFramePr>
            <a:graphicFrameLocks noGrp="1"/>
          </p:cNvGraphicFramePr>
          <p:nvPr>
            <p:ph idx="1"/>
            <p:extLst>
              <p:ext uri="{D42A27DB-BD31-4B8C-83A1-F6EECF244321}">
                <p14:modId xmlns:p14="http://schemas.microsoft.com/office/powerpoint/2010/main" val="535640567"/>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0688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210B9F2-8E5E-55B3-99DD-9D077E5CE5E1}"/>
              </a:ext>
            </a:extLst>
          </p:cNvPr>
          <p:cNvSpPr>
            <a:spLocks noGrp="1"/>
          </p:cNvSpPr>
          <p:nvPr>
            <p:ph type="title"/>
          </p:nvPr>
        </p:nvSpPr>
        <p:spPr>
          <a:xfrm>
            <a:off x="635000" y="640823"/>
            <a:ext cx="3418659" cy="5583148"/>
          </a:xfrm>
        </p:spPr>
        <p:txBody>
          <a:bodyPr anchor="ctr">
            <a:normAutofit/>
          </a:bodyPr>
          <a:lstStyle/>
          <a:p>
            <a:r>
              <a:rPr lang="es-MX" sz="4200" b="1">
                <a:latin typeface="Times New Roman" panose="02020603050405020304" pitchFamily="18" charset="0"/>
                <a:ea typeface="Times New Roman" panose="02020603050405020304" pitchFamily="18" charset="0"/>
              </a:rPr>
              <a:t>Demostración - Creando una Rúbrica Interactiva</a:t>
            </a:r>
            <a:br>
              <a:rPr lang="es-MX" sz="4200" b="1">
                <a:latin typeface="Times New Roman" panose="02020603050405020304" pitchFamily="18" charset="0"/>
                <a:ea typeface="Times New Roman" panose="02020603050405020304" pitchFamily="18" charset="0"/>
              </a:rPr>
            </a:br>
            <a:endParaRPr lang="es-MX" sz="42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id="{89CBB5FF-7420-E71A-495E-3535E1BCD10F}"/>
              </a:ext>
            </a:extLst>
          </p:cNvPr>
          <p:cNvGraphicFramePr>
            <a:graphicFrameLocks noGrp="1"/>
          </p:cNvGraphicFramePr>
          <p:nvPr>
            <p:ph idx="1"/>
            <p:extLst>
              <p:ext uri="{D42A27DB-BD31-4B8C-83A1-F6EECF244321}">
                <p14:modId xmlns:p14="http://schemas.microsoft.com/office/powerpoint/2010/main" val="1596908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1894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8DA16AA-B8E1-7E61-5DE8-691FA627FC1A}"/>
              </a:ext>
            </a:extLst>
          </p:cNvPr>
          <p:cNvSpPr>
            <a:spLocks noGrp="1"/>
          </p:cNvSpPr>
          <p:nvPr>
            <p:ph type="title"/>
          </p:nvPr>
        </p:nvSpPr>
        <p:spPr>
          <a:xfrm>
            <a:off x="838201" y="365125"/>
            <a:ext cx="5251316" cy="1807305"/>
          </a:xfrm>
        </p:spPr>
        <p:txBody>
          <a:bodyPr>
            <a:normAutofit/>
          </a:bodyPr>
          <a:lstStyle/>
          <a:p>
            <a:r>
              <a:rPr lang="es-MX" sz="3700" b="1">
                <a:latin typeface="Times New Roman" panose="02020603050405020304" pitchFamily="18" charset="0"/>
                <a:ea typeface="Times New Roman" panose="02020603050405020304" pitchFamily="18" charset="0"/>
              </a:rPr>
              <a:t>Actividad Práctica - Su Primera Rúbrica Digital</a:t>
            </a:r>
            <a:br>
              <a:rPr lang="es-MX" sz="3700" b="1">
                <a:latin typeface="Times New Roman" panose="02020603050405020304" pitchFamily="18" charset="0"/>
                <a:ea typeface="Times New Roman" panose="02020603050405020304" pitchFamily="18" charset="0"/>
              </a:rPr>
            </a:br>
            <a:endParaRPr lang="es-MX" sz="3700"/>
          </a:p>
        </p:txBody>
      </p:sp>
      <p:sp>
        <p:nvSpPr>
          <p:cNvPr id="3" name="Marcador de contenido 2">
            <a:extLst>
              <a:ext uri="{FF2B5EF4-FFF2-40B4-BE49-F238E27FC236}">
                <a16:creationId xmlns:a16="http://schemas.microsoft.com/office/drawing/2014/main" id="{2DD3F58C-0EEA-A859-D643-206EF2813411}"/>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15 minutos en salas breakout</a:t>
            </a:r>
            <a:r>
              <a:rPr lang="es-MX" sz="2000">
                <a:effectLst/>
                <a:latin typeface="Times New Roman" panose="02020603050405020304" pitchFamily="18" charset="0"/>
                <a:ea typeface="Times New Roman" panose="02020603050405020304" pitchFamily="18" charset="0"/>
              </a:rPr>
              <a:t>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Herramienta:</a:t>
            </a:r>
            <a:r>
              <a:rPr lang="es-MX" sz="2000">
                <a:effectLst/>
                <a:latin typeface="Times New Roman" panose="02020603050405020304" pitchFamily="18" charset="0"/>
                <a:ea typeface="Times New Roman" panose="02020603050405020304" pitchFamily="18" charset="0"/>
              </a:rPr>
              <a:t> Plantilla de Google Forms proporcionada</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Tarea:</a:t>
            </a:r>
            <a:r>
              <a:rPr lang="es-MX" sz="2000">
                <a:effectLst/>
                <a:latin typeface="Times New Roman" panose="02020603050405020304" pitchFamily="18" charset="0"/>
                <a:ea typeface="Times New Roman" panose="02020603050405020304" pitchFamily="18" charset="0"/>
              </a:rPr>
              <a:t> Adaptar para un proyecto STEAM de su elección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Incluir:</a:t>
            </a:r>
            <a:r>
              <a:rPr lang="es-MX" sz="2000">
                <a:effectLst/>
                <a:latin typeface="Times New Roman" panose="02020603050405020304" pitchFamily="18" charset="0"/>
                <a:ea typeface="Times New Roman" panose="02020603050405020304" pitchFamily="18" charset="0"/>
              </a:rPr>
              <a:t> Mínimo 4 criterios, 3 niveles cada uno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Preparar:</a:t>
            </a:r>
            <a:r>
              <a:rPr lang="es-MX" sz="2000">
                <a:effectLst/>
                <a:latin typeface="Times New Roman" panose="02020603050405020304" pitchFamily="18" charset="0"/>
                <a:ea typeface="Times New Roman" panose="02020603050405020304" pitchFamily="18" charset="0"/>
              </a:rPr>
              <a:t> Presentación de 2 minutos por grupo</a:t>
            </a:r>
          </a:p>
          <a:p>
            <a:endParaRPr lang="es-MX" sz="2000"/>
          </a:p>
        </p:txBody>
      </p:sp>
      <p:pic>
        <p:nvPicPr>
          <p:cNvPr id="5" name="Picture 4" descr="Person watching empty phone">
            <a:extLst>
              <a:ext uri="{FF2B5EF4-FFF2-40B4-BE49-F238E27FC236}">
                <a16:creationId xmlns:a16="http://schemas.microsoft.com/office/drawing/2014/main" id="{66FF75FA-DBF1-CE28-48A2-F542DC5EDE94}"/>
              </a:ext>
            </a:extLst>
          </p:cNvPr>
          <p:cNvPicPr>
            <a:picLocks noChangeAspect="1"/>
          </p:cNvPicPr>
          <p:nvPr/>
        </p:nvPicPr>
        <p:blipFill>
          <a:blip r:embed="rId3"/>
          <a:srcRect l="36561" r="5401"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63086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B4A4DB-2481-B0F0-2AC9-A7A0685B7330}"/>
              </a:ext>
            </a:extLst>
          </p:cNvPr>
          <p:cNvSpPr>
            <a:spLocks noGrp="1"/>
          </p:cNvSpPr>
          <p:nvPr>
            <p:ph type="title"/>
          </p:nvPr>
        </p:nvSpPr>
        <p:spPr>
          <a:xfrm>
            <a:off x="6513788" y="365125"/>
            <a:ext cx="4840010" cy="1807305"/>
          </a:xfrm>
        </p:spPr>
        <p:txBody>
          <a:bodyPr>
            <a:normAutofit/>
          </a:bodyPr>
          <a:lstStyle/>
          <a:p>
            <a:r>
              <a:rPr lang="es-MX" sz="3100" b="1">
                <a:latin typeface="Times New Roman" panose="02020603050405020304" pitchFamily="18" charset="0"/>
                <a:ea typeface="Times New Roman" panose="02020603050405020304" pitchFamily="18" charset="0"/>
              </a:rPr>
              <a:t>Listas de Cotejo Digitales - Control de Procesos</a:t>
            </a:r>
            <a:br>
              <a:rPr lang="es-MX" sz="3100" b="1">
                <a:latin typeface="Times New Roman" panose="02020603050405020304" pitchFamily="18" charset="0"/>
                <a:ea typeface="Times New Roman" panose="02020603050405020304" pitchFamily="18" charset="0"/>
              </a:rPr>
            </a:br>
            <a:endParaRPr lang="es-MX" sz="3100"/>
          </a:p>
        </p:txBody>
      </p:sp>
      <p:pic>
        <p:nvPicPr>
          <p:cNvPr id="5" name="Picture 4" descr="An abstract design with lines and financial symbols">
            <a:extLst>
              <a:ext uri="{FF2B5EF4-FFF2-40B4-BE49-F238E27FC236}">
                <a16:creationId xmlns:a16="http://schemas.microsoft.com/office/drawing/2014/main" id="{4026A8E3-BCE9-1B1F-9B3B-2AE613F87AA4}"/>
              </a:ext>
            </a:extLst>
          </p:cNvPr>
          <p:cNvPicPr>
            <a:picLocks noChangeAspect="1"/>
          </p:cNvPicPr>
          <p:nvPr/>
        </p:nvPicPr>
        <p:blipFill>
          <a:blip r:embed="rId3"/>
          <a:srcRect l="19899" r="20791"/>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A2712856-9E4A-37DF-3F00-BFAA28640888}"/>
              </a:ext>
            </a:extLst>
          </p:cNvPr>
          <p:cNvSpPr>
            <a:spLocks noGrp="1"/>
          </p:cNvSpPr>
          <p:nvPr>
            <p:ph idx="1"/>
          </p:nvPr>
        </p:nvSpPr>
        <p:spPr>
          <a:xfrm>
            <a:off x="6513788" y="2333297"/>
            <a:ext cx="4840010"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Diferencia con rúbricas:</a:t>
            </a:r>
            <a:r>
              <a:rPr lang="es-MX" sz="2000">
                <a:effectLst/>
                <a:latin typeface="Times New Roman" panose="02020603050405020304" pitchFamily="18" charset="0"/>
                <a:ea typeface="Times New Roman" panose="02020603050405020304" pitchFamily="18" charset="0"/>
              </a:rPr>
              <a:t> Verificación binaria vs. escalas de calidad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Utilidad:</a:t>
            </a:r>
            <a:r>
              <a:rPr lang="es-MX" sz="2000">
                <a:effectLst/>
                <a:latin typeface="Times New Roman" panose="02020603050405020304" pitchFamily="18" charset="0"/>
                <a:ea typeface="Times New Roman" panose="02020603050405020304" pitchFamily="18" charset="0"/>
              </a:rPr>
              <a:t> Seguimiento de procesos, autoverificación estudiantil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Diseño eficaz:</a:t>
            </a:r>
            <a:r>
              <a:rPr lang="es-MX" sz="2000">
                <a:effectLst/>
                <a:latin typeface="Times New Roman" panose="02020603050405020304" pitchFamily="18" charset="0"/>
                <a:ea typeface="Times New Roman" panose="02020603050405020304" pitchFamily="18" charset="0"/>
              </a:rPr>
              <a:t> Ítems específicos, secuencia lógica, lenguaje claro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Herramientas recomendadas:</a:t>
            </a:r>
            <a:r>
              <a:rPr lang="es-MX" sz="2000">
                <a:effectLst/>
                <a:latin typeface="Times New Roman" panose="02020603050405020304" pitchFamily="18" charset="0"/>
                <a:ea typeface="Times New Roman" panose="02020603050405020304" pitchFamily="18" charset="0"/>
              </a:rPr>
              <a:t> Microsoft Lists, Todoist, Notion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Ventaja digital:</a:t>
            </a:r>
            <a:r>
              <a:rPr lang="es-MX" sz="2000">
                <a:effectLst/>
                <a:latin typeface="Times New Roman" panose="02020603050405020304" pitchFamily="18" charset="0"/>
                <a:ea typeface="Times New Roman" panose="02020603050405020304" pitchFamily="18" charset="0"/>
              </a:rPr>
              <a:t> Marcado automático, progreso visual, recordatorios</a:t>
            </a:r>
          </a:p>
          <a:p>
            <a:endParaRPr lang="es-MX" sz="2000"/>
          </a:p>
        </p:txBody>
      </p:sp>
    </p:spTree>
    <p:extLst>
      <p:ext uri="{BB962C8B-B14F-4D97-AF65-F5344CB8AC3E}">
        <p14:creationId xmlns:p14="http://schemas.microsoft.com/office/powerpoint/2010/main" val="2590336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C674EAE-10E0-7286-06E5-3F06BDC2624F}"/>
              </a:ext>
            </a:extLst>
          </p:cNvPr>
          <p:cNvSpPr>
            <a:spLocks noGrp="1"/>
          </p:cNvSpPr>
          <p:nvPr>
            <p:ph type="title"/>
          </p:nvPr>
        </p:nvSpPr>
        <p:spPr>
          <a:xfrm>
            <a:off x="838201" y="365125"/>
            <a:ext cx="5251316" cy="1807305"/>
          </a:xfrm>
        </p:spPr>
        <p:txBody>
          <a:bodyPr>
            <a:normAutofit/>
          </a:bodyPr>
          <a:lstStyle/>
          <a:p>
            <a:r>
              <a:rPr lang="es-MX" sz="3700" b="1">
                <a:latin typeface="Times New Roman" panose="02020603050405020304" pitchFamily="18" charset="0"/>
                <a:ea typeface="Times New Roman" panose="02020603050405020304" pitchFamily="18" charset="0"/>
              </a:rPr>
              <a:t>Construyendo Listas de Cotejo Colaborativas</a:t>
            </a:r>
            <a:br>
              <a:rPr lang="es-MX" sz="3700" b="1">
                <a:latin typeface="Times New Roman" panose="02020603050405020304" pitchFamily="18" charset="0"/>
                <a:ea typeface="Times New Roman" panose="02020603050405020304" pitchFamily="18" charset="0"/>
              </a:rPr>
            </a:br>
            <a:endParaRPr lang="es-MX" sz="3700"/>
          </a:p>
        </p:txBody>
      </p:sp>
      <p:sp>
        <p:nvSpPr>
          <p:cNvPr id="3" name="Marcador de contenido 2">
            <a:extLst>
              <a:ext uri="{FF2B5EF4-FFF2-40B4-BE49-F238E27FC236}">
                <a16:creationId xmlns:a16="http://schemas.microsoft.com/office/drawing/2014/main" id="{A37DB1C9-05F0-99F8-31AB-978374F43B42}"/>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Actividad grupal:</a:t>
            </a:r>
            <a:r>
              <a:rPr lang="es-MX" sz="2000">
                <a:effectLst/>
                <a:latin typeface="Times New Roman" panose="02020603050405020304" pitchFamily="18" charset="0"/>
                <a:ea typeface="Times New Roman" panose="02020603050405020304" pitchFamily="18" charset="0"/>
              </a:rPr>
              <a:t> Mismas salas anteriores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Tiempo:</a:t>
            </a:r>
            <a:r>
              <a:rPr lang="es-MX" sz="2000">
                <a:effectLst/>
                <a:latin typeface="Times New Roman" panose="02020603050405020304" pitchFamily="18" charset="0"/>
                <a:ea typeface="Times New Roman" panose="02020603050405020304" pitchFamily="18" charset="0"/>
              </a:rPr>
              <a:t> 10 minutos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Tarea:</a:t>
            </a:r>
            <a:r>
              <a:rPr lang="es-MX" sz="2000">
                <a:effectLst/>
                <a:latin typeface="Times New Roman" panose="02020603050405020304" pitchFamily="18" charset="0"/>
                <a:ea typeface="Times New Roman" panose="02020603050405020304" pitchFamily="18" charset="0"/>
              </a:rPr>
              <a:t> Crear lista para el mismo proyecto de su rúbrica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Incluir:</a:t>
            </a:r>
            <a:r>
              <a:rPr lang="es-MX" sz="2000">
                <a:effectLst/>
                <a:latin typeface="Times New Roman" panose="02020603050405020304" pitchFamily="18" charset="0"/>
                <a:ea typeface="Times New Roman" panose="02020603050405020304" pitchFamily="18" charset="0"/>
              </a:rPr>
              <a:t> 8-12 ítems verificables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Herramienta:</a:t>
            </a:r>
            <a:r>
              <a:rPr lang="es-MX" sz="2000">
                <a:effectLst/>
                <a:latin typeface="Times New Roman" panose="02020603050405020304" pitchFamily="18" charset="0"/>
                <a:ea typeface="Times New Roman" panose="02020603050405020304" pitchFamily="18" charset="0"/>
              </a:rPr>
              <a:t> Plantilla en Notion compartida</a:t>
            </a:r>
          </a:p>
          <a:p>
            <a:endParaRPr lang="es-MX" sz="2000"/>
          </a:p>
        </p:txBody>
      </p:sp>
      <p:pic>
        <p:nvPicPr>
          <p:cNvPr id="5" name="Picture 4" descr="3D box skeletons">
            <a:extLst>
              <a:ext uri="{FF2B5EF4-FFF2-40B4-BE49-F238E27FC236}">
                <a16:creationId xmlns:a16="http://schemas.microsoft.com/office/drawing/2014/main" id="{0DECE298-DEF0-26F6-A84E-0C66EBA5122B}"/>
              </a:ext>
            </a:extLst>
          </p:cNvPr>
          <p:cNvPicPr>
            <a:picLocks noChangeAspect="1"/>
          </p:cNvPicPr>
          <p:nvPr/>
        </p:nvPicPr>
        <p:blipFill>
          <a:blip r:embed="rId3"/>
          <a:srcRect l="22698" r="19265"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42349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ítulo 1">
            <a:extLst>
              <a:ext uri="{FF2B5EF4-FFF2-40B4-BE49-F238E27FC236}">
                <a16:creationId xmlns:a16="http://schemas.microsoft.com/office/drawing/2014/main" id="{0E4AFE3F-0809-EA37-6CCB-E228C83ED820}"/>
              </a:ext>
            </a:extLst>
          </p:cNvPr>
          <p:cNvSpPr>
            <a:spLocks noGrp="1"/>
          </p:cNvSpPr>
          <p:nvPr>
            <p:ph type="title"/>
          </p:nvPr>
        </p:nvSpPr>
        <p:spPr>
          <a:xfrm>
            <a:off x="838200" y="713312"/>
            <a:ext cx="4038600" cy="5431376"/>
          </a:xfrm>
        </p:spPr>
        <p:txBody>
          <a:bodyPr>
            <a:normAutofit/>
          </a:bodyPr>
          <a:lstStyle/>
          <a:p>
            <a:r>
              <a:rPr lang="es-MX" b="1" dirty="0">
                <a:latin typeface="Times New Roman" panose="02020603050405020304" pitchFamily="18" charset="0"/>
                <a:ea typeface="Times New Roman" panose="02020603050405020304" pitchFamily="18" charset="0"/>
              </a:rPr>
              <a:t>Evaluación Entre Pares - Poder de la Colaboración</a:t>
            </a:r>
            <a:br>
              <a:rPr lang="es-MX" b="1" dirty="0">
                <a:latin typeface="Times New Roman" panose="02020603050405020304" pitchFamily="18" charset="0"/>
                <a:ea typeface="Times New Roman" panose="02020603050405020304" pitchFamily="18" charset="0"/>
              </a:rPr>
            </a:br>
            <a:endParaRPr lang="es-MX" dirty="0"/>
          </a:p>
        </p:txBody>
      </p:sp>
      <p:sp>
        <p:nvSpPr>
          <p:cNvPr id="3" name="Marcador de contenido 2">
            <a:extLst>
              <a:ext uri="{FF2B5EF4-FFF2-40B4-BE49-F238E27FC236}">
                <a16:creationId xmlns:a16="http://schemas.microsoft.com/office/drawing/2014/main" id="{493FA756-7D69-0277-E536-19E7D442EA38}"/>
              </a:ext>
            </a:extLst>
          </p:cNvPr>
          <p:cNvSpPr>
            <a:spLocks noGrp="1"/>
          </p:cNvSpPr>
          <p:nvPr>
            <p:ph idx="1"/>
          </p:nvPr>
        </p:nvSpPr>
        <p:spPr>
          <a:xfrm>
            <a:off x="6095999" y="713313"/>
            <a:ext cx="5257801" cy="5431376"/>
          </a:xfrm>
        </p:spPr>
        <p:txBody>
          <a:bodyPr anchor="ct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Beneficios pedagógicos:</a:t>
            </a:r>
            <a:r>
              <a:rPr lang="es-MX" sz="2000">
                <a:effectLst/>
                <a:latin typeface="Times New Roman" panose="02020603050405020304" pitchFamily="18" charset="0"/>
                <a:ea typeface="Times New Roman" panose="02020603050405020304" pitchFamily="18" charset="0"/>
              </a:rPr>
              <a:t> Desarrollo de criterio, metacognición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Desafíos comunes:</a:t>
            </a:r>
            <a:r>
              <a:rPr lang="es-MX" sz="2000">
                <a:effectLst/>
                <a:latin typeface="Times New Roman" panose="02020603050405020304" pitchFamily="18" charset="0"/>
                <a:ea typeface="Times New Roman" panose="02020603050405020304" pitchFamily="18" charset="0"/>
              </a:rPr>
              <a:t> Subjetividad, relaciones interpersonales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Estrategias digitales:</a:t>
            </a:r>
            <a:r>
              <a:rPr lang="es-MX" sz="2000">
                <a:effectLst/>
                <a:latin typeface="Times New Roman" panose="02020603050405020304" pitchFamily="18" charset="0"/>
                <a:ea typeface="Times New Roman" panose="02020603050405020304" pitchFamily="18" charset="0"/>
              </a:rPr>
              <a:t> Anonimato opcional, múltiples evaluadores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Herramientas efectivas:</a:t>
            </a:r>
            <a:r>
              <a:rPr lang="es-MX" sz="2000">
                <a:effectLst/>
                <a:latin typeface="Times New Roman" panose="02020603050405020304" pitchFamily="18" charset="0"/>
                <a:ea typeface="Times New Roman" panose="02020603050405020304" pitchFamily="18" charset="0"/>
              </a:rPr>
              <a:t> Peergrade, CoRubrics, Padlet</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Estructuración necesaria:</a:t>
            </a:r>
            <a:r>
              <a:rPr lang="es-MX" sz="2000">
                <a:effectLst/>
                <a:latin typeface="Times New Roman" panose="02020603050405020304" pitchFamily="18" charset="0"/>
                <a:ea typeface="Times New Roman" panose="02020603050405020304" pitchFamily="18" charset="0"/>
              </a:rPr>
              <a:t> Rúbricas claras, modelado previo</a:t>
            </a:r>
          </a:p>
          <a:p>
            <a:endParaRPr lang="es-MX" sz="2000"/>
          </a:p>
        </p:txBody>
      </p:sp>
    </p:spTree>
    <p:extLst>
      <p:ext uri="{BB962C8B-B14F-4D97-AF65-F5344CB8AC3E}">
        <p14:creationId xmlns:p14="http://schemas.microsoft.com/office/powerpoint/2010/main" val="3544316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AFE0F381-777A-E77B-80CF-267EDC9763B1}"/>
              </a:ext>
            </a:extLst>
          </p:cNvPr>
          <p:cNvSpPr>
            <a:spLocks noGrp="1"/>
          </p:cNvSpPr>
          <p:nvPr>
            <p:ph type="title"/>
          </p:nvPr>
        </p:nvSpPr>
        <p:spPr>
          <a:xfrm>
            <a:off x="640080" y="1243013"/>
            <a:ext cx="3855720" cy="4371974"/>
          </a:xfrm>
        </p:spPr>
        <p:txBody>
          <a:bodyPr>
            <a:normAutofit/>
          </a:bodyPr>
          <a:lstStyle/>
          <a:p>
            <a:r>
              <a:rPr lang="es-MX" sz="3600" b="1">
                <a:solidFill>
                  <a:schemeClr val="tx2"/>
                </a:solidFill>
                <a:latin typeface="Times New Roman" panose="02020603050405020304" pitchFamily="18" charset="0"/>
                <a:ea typeface="Times New Roman" panose="02020603050405020304" pitchFamily="18" charset="0"/>
              </a:rPr>
              <a:t>Presentaciones Grupales - Instrumentos Diseñados</a:t>
            </a:r>
            <a:br>
              <a:rPr lang="es-MX" sz="3600" b="1">
                <a:solidFill>
                  <a:schemeClr val="tx2"/>
                </a:solidFill>
                <a:latin typeface="Times New Roman" panose="02020603050405020304" pitchFamily="18" charset="0"/>
                <a:ea typeface="Times New Roman" panose="02020603050405020304" pitchFamily="18" charset="0"/>
              </a:rPr>
            </a:br>
            <a:endParaRPr lang="es-MX" sz="3600">
              <a:solidFill>
                <a:schemeClr val="tx2"/>
              </a:solidFill>
            </a:endParaRPr>
          </a:p>
        </p:txBody>
      </p:sp>
      <p:sp>
        <p:nvSpPr>
          <p:cNvPr id="3" name="Marcador de contenido 2">
            <a:extLst>
              <a:ext uri="{FF2B5EF4-FFF2-40B4-BE49-F238E27FC236}">
                <a16:creationId xmlns:a16="http://schemas.microsoft.com/office/drawing/2014/main" id="{3B767600-D868-0637-866D-A79796BC9C32}"/>
              </a:ext>
            </a:extLst>
          </p:cNvPr>
          <p:cNvSpPr>
            <a:spLocks noGrp="1"/>
          </p:cNvSpPr>
          <p:nvPr>
            <p:ph idx="1"/>
          </p:nvPr>
        </p:nvSpPr>
        <p:spPr>
          <a:xfrm>
            <a:off x="6172200" y="804672"/>
            <a:ext cx="5221224" cy="5230368"/>
          </a:xfrm>
        </p:spPr>
        <p:txBody>
          <a:bodyPr anchor="ctr">
            <a:normAutofit/>
          </a:bodyPr>
          <a:lstStyle/>
          <a:p>
            <a:pPr marL="0" indent="0">
              <a:buNone/>
            </a:pPr>
            <a:r>
              <a:rPr lang="es-MX" sz="1800">
                <a:solidFill>
                  <a:schemeClr val="tx2"/>
                </a:solidFill>
                <a:effectLst/>
                <a:latin typeface="Times New Roman" panose="02020603050405020304" pitchFamily="18" charset="0"/>
                <a:ea typeface="Times New Roman" panose="02020603050405020304" pitchFamily="18" charset="0"/>
              </a:rPr>
              <a:t>• </a:t>
            </a:r>
            <a:r>
              <a:rPr lang="es-MX" sz="1800" b="1">
                <a:solidFill>
                  <a:schemeClr val="tx2"/>
                </a:solidFill>
                <a:effectLst/>
                <a:latin typeface="Times New Roman" panose="02020603050405020304" pitchFamily="18" charset="0"/>
                <a:ea typeface="Times New Roman" panose="02020603050405020304" pitchFamily="18" charset="0"/>
              </a:rPr>
              <a:t>Formato:</a:t>
            </a:r>
            <a:r>
              <a:rPr lang="es-MX" sz="1800">
                <a:solidFill>
                  <a:schemeClr val="tx2"/>
                </a:solidFill>
                <a:effectLst/>
                <a:latin typeface="Times New Roman" panose="02020603050405020304" pitchFamily="18" charset="0"/>
                <a:ea typeface="Times New Roman" panose="02020603050405020304" pitchFamily="18" charset="0"/>
              </a:rPr>
              <a:t> 2 minutos por grupo, screen sharing </a:t>
            </a:r>
          </a:p>
          <a:p>
            <a:pPr marL="0" indent="0">
              <a:buNone/>
            </a:pPr>
            <a:r>
              <a:rPr lang="es-MX" sz="1800">
                <a:solidFill>
                  <a:schemeClr val="tx2"/>
                </a:solidFill>
                <a:effectLst/>
                <a:latin typeface="Times New Roman" panose="02020603050405020304" pitchFamily="18" charset="0"/>
                <a:ea typeface="Times New Roman" panose="02020603050405020304" pitchFamily="18" charset="0"/>
              </a:rPr>
              <a:t>• </a:t>
            </a:r>
            <a:r>
              <a:rPr lang="es-MX" sz="1800" b="1">
                <a:solidFill>
                  <a:schemeClr val="tx2"/>
                </a:solidFill>
                <a:effectLst/>
                <a:latin typeface="Times New Roman" panose="02020603050405020304" pitchFamily="18" charset="0"/>
                <a:ea typeface="Times New Roman" panose="02020603050405020304" pitchFamily="18" charset="0"/>
              </a:rPr>
              <a:t>Mostrar:</a:t>
            </a:r>
            <a:r>
              <a:rPr lang="es-MX" sz="1800">
                <a:solidFill>
                  <a:schemeClr val="tx2"/>
                </a:solidFill>
                <a:effectLst/>
                <a:latin typeface="Times New Roman" panose="02020603050405020304" pitchFamily="18" charset="0"/>
                <a:ea typeface="Times New Roman" panose="02020603050405020304" pitchFamily="18" charset="0"/>
              </a:rPr>
              <a:t> Rúbrica Y lista de cotejo creadas </a:t>
            </a:r>
          </a:p>
          <a:p>
            <a:pPr marL="0" indent="0">
              <a:buNone/>
            </a:pPr>
            <a:r>
              <a:rPr lang="es-MX" sz="1800">
                <a:solidFill>
                  <a:schemeClr val="tx2"/>
                </a:solidFill>
                <a:effectLst/>
                <a:latin typeface="Times New Roman" panose="02020603050405020304" pitchFamily="18" charset="0"/>
                <a:ea typeface="Times New Roman" panose="02020603050405020304" pitchFamily="18" charset="0"/>
              </a:rPr>
              <a:t>• </a:t>
            </a:r>
            <a:r>
              <a:rPr lang="es-MX" sz="1800" b="1">
                <a:solidFill>
                  <a:schemeClr val="tx2"/>
                </a:solidFill>
                <a:effectLst/>
                <a:latin typeface="Times New Roman" panose="02020603050405020304" pitchFamily="18" charset="0"/>
                <a:ea typeface="Times New Roman" panose="02020603050405020304" pitchFamily="18" charset="0"/>
              </a:rPr>
              <a:t>Explicar:</a:t>
            </a:r>
            <a:r>
              <a:rPr lang="es-MX" sz="1800">
                <a:solidFill>
                  <a:schemeClr val="tx2"/>
                </a:solidFill>
                <a:effectLst/>
                <a:latin typeface="Times New Roman" panose="02020603050405020304" pitchFamily="18" charset="0"/>
                <a:ea typeface="Times New Roman" panose="02020603050405020304" pitchFamily="18" charset="0"/>
              </a:rPr>
              <a:t> Proyecto elegido y criterios principales </a:t>
            </a:r>
          </a:p>
          <a:p>
            <a:pPr marL="0" indent="0">
              <a:buNone/>
            </a:pPr>
            <a:r>
              <a:rPr lang="es-MX" sz="1800">
                <a:solidFill>
                  <a:schemeClr val="tx2"/>
                </a:solidFill>
                <a:effectLst/>
                <a:latin typeface="Times New Roman" panose="02020603050405020304" pitchFamily="18" charset="0"/>
                <a:ea typeface="Times New Roman" panose="02020603050405020304" pitchFamily="18" charset="0"/>
              </a:rPr>
              <a:t>• </a:t>
            </a:r>
            <a:r>
              <a:rPr lang="es-MX" sz="1800" b="1">
                <a:solidFill>
                  <a:schemeClr val="tx2"/>
                </a:solidFill>
                <a:effectLst/>
                <a:latin typeface="Times New Roman" panose="02020603050405020304" pitchFamily="18" charset="0"/>
                <a:ea typeface="Times New Roman" panose="02020603050405020304" pitchFamily="18" charset="0"/>
              </a:rPr>
              <a:t>Recibir:</a:t>
            </a:r>
            <a:r>
              <a:rPr lang="es-MX" sz="1800">
                <a:solidFill>
                  <a:schemeClr val="tx2"/>
                </a:solidFill>
                <a:effectLst/>
                <a:latin typeface="Times New Roman" panose="02020603050405020304" pitchFamily="18" charset="0"/>
                <a:ea typeface="Times New Roman" panose="02020603050405020304" pitchFamily="18" charset="0"/>
              </a:rPr>
              <a:t> Una pregunta o sugerencia del grupo </a:t>
            </a:r>
          </a:p>
          <a:p>
            <a:pPr marL="0" indent="0">
              <a:buNone/>
            </a:pPr>
            <a:r>
              <a:rPr lang="es-MX" sz="1800">
                <a:solidFill>
                  <a:schemeClr val="tx2"/>
                </a:solidFill>
                <a:effectLst/>
                <a:latin typeface="Times New Roman" panose="02020603050405020304" pitchFamily="18" charset="0"/>
                <a:ea typeface="Times New Roman" panose="02020603050405020304" pitchFamily="18" charset="0"/>
              </a:rPr>
              <a:t>• </a:t>
            </a:r>
            <a:r>
              <a:rPr lang="es-MX" sz="1800" b="1">
                <a:solidFill>
                  <a:schemeClr val="tx2"/>
                </a:solidFill>
                <a:effectLst/>
                <a:latin typeface="Times New Roman" panose="02020603050405020304" pitchFamily="18" charset="0"/>
                <a:ea typeface="Times New Roman" panose="02020603050405020304" pitchFamily="18" charset="0"/>
              </a:rPr>
              <a:t>Objetivo:</a:t>
            </a:r>
            <a:r>
              <a:rPr lang="es-MX" sz="1800">
                <a:solidFill>
                  <a:schemeClr val="tx2"/>
                </a:solidFill>
                <a:effectLst/>
                <a:latin typeface="Times New Roman" panose="02020603050405020304" pitchFamily="18" charset="0"/>
                <a:ea typeface="Times New Roman" panose="02020603050405020304" pitchFamily="18" charset="0"/>
              </a:rPr>
              <a:t> Aprender de la diversidad de enfoques</a:t>
            </a:r>
          </a:p>
          <a:p>
            <a:endParaRPr lang="es-MX" sz="1800">
              <a:solidFill>
                <a:schemeClr val="tx2"/>
              </a:solidFill>
            </a:endParaRPr>
          </a:p>
        </p:txBody>
      </p:sp>
    </p:spTree>
    <p:extLst>
      <p:ext uri="{BB962C8B-B14F-4D97-AF65-F5344CB8AC3E}">
        <p14:creationId xmlns:p14="http://schemas.microsoft.com/office/powerpoint/2010/main" val="4158951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CFBE574-1C23-1129-E2E2-D31692E2A4C4}"/>
              </a:ext>
            </a:extLst>
          </p:cNvPr>
          <p:cNvSpPr>
            <a:spLocks noGrp="1"/>
          </p:cNvSpPr>
          <p:nvPr>
            <p:ph type="title"/>
          </p:nvPr>
        </p:nvSpPr>
        <p:spPr>
          <a:xfrm>
            <a:off x="838201" y="365125"/>
            <a:ext cx="5251316" cy="1807305"/>
          </a:xfrm>
        </p:spPr>
        <p:txBody>
          <a:bodyPr>
            <a:normAutofit/>
          </a:bodyPr>
          <a:lstStyle/>
          <a:p>
            <a:r>
              <a:rPr lang="es-MX" sz="3700" b="1">
                <a:latin typeface="Times New Roman" panose="02020603050405020304" pitchFamily="18" charset="0"/>
                <a:ea typeface="Times New Roman" panose="02020603050405020304" pitchFamily="18" charset="0"/>
              </a:rPr>
              <a:t>Evaluando Habilidades Técnicas Virtualmente</a:t>
            </a:r>
            <a:br>
              <a:rPr lang="es-MX" sz="3700" b="1">
                <a:latin typeface="Times New Roman" panose="02020603050405020304" pitchFamily="18" charset="0"/>
                <a:ea typeface="Times New Roman" panose="02020603050405020304" pitchFamily="18" charset="0"/>
              </a:rPr>
            </a:br>
            <a:endParaRPr lang="es-MX" sz="3700"/>
          </a:p>
        </p:txBody>
      </p:sp>
      <p:sp>
        <p:nvSpPr>
          <p:cNvPr id="3" name="Marcador de contenido 2">
            <a:extLst>
              <a:ext uri="{FF2B5EF4-FFF2-40B4-BE49-F238E27FC236}">
                <a16:creationId xmlns:a16="http://schemas.microsoft.com/office/drawing/2014/main" id="{4AC15B63-75A2-80B1-4E1C-E6F6A0C97CE8}"/>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Screencasts:</a:t>
            </a:r>
            <a:r>
              <a:rPr lang="es-MX" sz="2000">
                <a:effectLst/>
                <a:latin typeface="Times New Roman" panose="02020603050405020304" pitchFamily="18" charset="0"/>
                <a:ea typeface="Times New Roman" panose="02020603050405020304" pitchFamily="18" charset="0"/>
              </a:rPr>
              <a:t> Documentación de procesos en tiempo real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Portfolios de código:</a:t>
            </a:r>
            <a:r>
              <a:rPr lang="es-MX" sz="2000">
                <a:effectLst/>
                <a:latin typeface="Times New Roman" panose="02020603050405020304" pitchFamily="18" charset="0"/>
                <a:ea typeface="Times New Roman" panose="02020603050405020304" pitchFamily="18" charset="0"/>
              </a:rPr>
              <a:t> GitHub, Replit, Scratch para programación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Videos de demostraciones:</a:t>
            </a:r>
            <a:r>
              <a:rPr lang="es-MX" sz="2000">
                <a:effectLst/>
                <a:latin typeface="Times New Roman" panose="02020603050405020304" pitchFamily="18" charset="0"/>
                <a:ea typeface="Times New Roman" panose="02020603050405020304" pitchFamily="18" charset="0"/>
              </a:rPr>
              <a:t> Flipgrid para prototipos y experimentos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Simuladores virtuales:</a:t>
            </a:r>
            <a:r>
              <a:rPr lang="es-MX" sz="2000">
                <a:effectLst/>
                <a:latin typeface="Times New Roman" panose="02020603050405020304" pitchFamily="18" charset="0"/>
                <a:ea typeface="Times New Roman" panose="02020603050405020304" pitchFamily="18" charset="0"/>
              </a:rPr>
              <a:t> PhET, Tinkercad, Fusion 360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Documentación fotográfica:</a:t>
            </a:r>
            <a:r>
              <a:rPr lang="es-MX" sz="2000">
                <a:effectLst/>
                <a:latin typeface="Times New Roman" panose="02020603050405020304" pitchFamily="18" charset="0"/>
                <a:ea typeface="Times New Roman" panose="02020603050405020304" pitchFamily="18" charset="0"/>
              </a:rPr>
              <a:t> Proceso de construcción paso a paso</a:t>
            </a:r>
          </a:p>
          <a:p>
            <a:endParaRPr lang="es-MX" sz="2000"/>
          </a:p>
        </p:txBody>
      </p:sp>
      <p:pic>
        <p:nvPicPr>
          <p:cNvPr id="5" name="Picture 4" descr="Colorful paper stripes">
            <a:extLst>
              <a:ext uri="{FF2B5EF4-FFF2-40B4-BE49-F238E27FC236}">
                <a16:creationId xmlns:a16="http://schemas.microsoft.com/office/drawing/2014/main" id="{4A531908-26DC-F1FA-C69F-8EF8A92A0412}"/>
              </a:ext>
            </a:extLst>
          </p:cNvPr>
          <p:cNvPicPr>
            <a:picLocks noChangeAspect="1"/>
          </p:cNvPicPr>
          <p:nvPr/>
        </p:nvPicPr>
        <p:blipFill>
          <a:blip r:embed="rId3"/>
          <a:srcRect l="11220" r="30742"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69460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43A4E5B-1B85-E62A-9FC6-80EAEA00B616}"/>
              </a:ext>
            </a:extLst>
          </p:cNvPr>
          <p:cNvSpPr>
            <a:spLocks noGrp="1"/>
          </p:cNvSpPr>
          <p:nvPr>
            <p:ph type="title"/>
          </p:nvPr>
        </p:nvSpPr>
        <p:spPr>
          <a:xfrm>
            <a:off x="838201" y="365125"/>
            <a:ext cx="5251316" cy="1807305"/>
          </a:xfrm>
        </p:spPr>
        <p:txBody>
          <a:bodyPr>
            <a:normAutofit/>
          </a:bodyPr>
          <a:lstStyle/>
          <a:p>
            <a:r>
              <a:rPr lang="es-MX" sz="3100" b="1">
                <a:latin typeface="Times New Roman" panose="02020603050405020304" pitchFamily="18" charset="0"/>
                <a:ea typeface="Times New Roman" panose="02020603050405020304" pitchFamily="18" charset="0"/>
              </a:rPr>
              <a:t>Habilidades Blandas en Proyectos STEAM Virtuales</a:t>
            </a:r>
            <a:br>
              <a:rPr lang="es-MX" sz="3100" b="1">
                <a:latin typeface="Times New Roman" panose="02020603050405020304" pitchFamily="18" charset="0"/>
                <a:ea typeface="Times New Roman" panose="02020603050405020304" pitchFamily="18" charset="0"/>
              </a:rPr>
            </a:br>
            <a:endParaRPr lang="es-MX" sz="3100"/>
          </a:p>
        </p:txBody>
      </p:sp>
      <p:sp>
        <p:nvSpPr>
          <p:cNvPr id="3" name="Marcador de contenido 2">
            <a:extLst>
              <a:ext uri="{FF2B5EF4-FFF2-40B4-BE49-F238E27FC236}">
                <a16:creationId xmlns:a16="http://schemas.microsoft.com/office/drawing/2014/main" id="{5BA09B2C-81E3-CE19-D3B2-B107D748B298}"/>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Comunicación:</a:t>
            </a:r>
            <a:r>
              <a:rPr lang="es-MX" sz="2000">
                <a:effectLst/>
                <a:latin typeface="Times New Roman" panose="02020603050405020304" pitchFamily="18" charset="0"/>
                <a:ea typeface="Times New Roman" panose="02020603050405020304" pitchFamily="18" charset="0"/>
              </a:rPr>
              <a:t> Presentaciones, documentación, explicaciones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Colaboración:</a:t>
            </a:r>
            <a:r>
              <a:rPr lang="es-MX" sz="2000">
                <a:effectLst/>
                <a:latin typeface="Times New Roman" panose="02020603050405020304" pitchFamily="18" charset="0"/>
                <a:ea typeface="Times New Roman" panose="02020603050405020304" pitchFamily="18" charset="0"/>
              </a:rPr>
              <a:t> Contribuciones a documentos, tiempo en reuniones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Pensamiento crítico:</a:t>
            </a:r>
            <a:r>
              <a:rPr lang="es-MX" sz="2000">
                <a:effectLst/>
                <a:latin typeface="Times New Roman" panose="02020603050405020304" pitchFamily="18" charset="0"/>
                <a:ea typeface="Times New Roman" panose="02020603050405020304" pitchFamily="18" charset="0"/>
              </a:rPr>
              <a:t> Justificación de decisiones, análisis de problemas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Creatividad:</a:t>
            </a:r>
            <a:r>
              <a:rPr lang="es-MX" sz="2000">
                <a:effectLst/>
                <a:latin typeface="Times New Roman" panose="02020603050405020304" pitchFamily="18" charset="0"/>
                <a:ea typeface="Times New Roman" panose="02020603050405020304" pitchFamily="18" charset="0"/>
              </a:rPr>
              <a:t> Originalidad en soluciones, flexibilidad ante obstáculos</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Liderazgo:</a:t>
            </a:r>
            <a:r>
              <a:rPr lang="es-MX" sz="2000">
                <a:effectLst/>
                <a:latin typeface="Times New Roman" panose="02020603050405020304" pitchFamily="18" charset="0"/>
                <a:ea typeface="Times New Roman" panose="02020603050405020304" pitchFamily="18" charset="0"/>
              </a:rPr>
              <a:t> Iniciativa, motivación de equipos, resolución de conflictos</a:t>
            </a:r>
          </a:p>
          <a:p>
            <a:endParaRPr lang="es-MX" sz="2000"/>
          </a:p>
        </p:txBody>
      </p:sp>
      <p:pic>
        <p:nvPicPr>
          <p:cNvPr id="5" name="Picture 4" descr="Multi-colored paper-craft art">
            <a:extLst>
              <a:ext uri="{FF2B5EF4-FFF2-40B4-BE49-F238E27FC236}">
                <a16:creationId xmlns:a16="http://schemas.microsoft.com/office/drawing/2014/main" id="{C303C44C-D263-4EF2-44E6-E936708A319E}"/>
              </a:ext>
            </a:extLst>
          </p:cNvPr>
          <p:cNvPicPr>
            <a:picLocks noChangeAspect="1"/>
          </p:cNvPicPr>
          <p:nvPr/>
        </p:nvPicPr>
        <p:blipFill>
          <a:blip r:embed="rId3"/>
          <a:srcRect l="22100" r="19862"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781915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31A15990-C0F0-EA56-FA69-5648E36795F2}"/>
              </a:ext>
            </a:extLst>
          </p:cNvPr>
          <p:cNvSpPr>
            <a:spLocks noGrp="1"/>
          </p:cNvSpPr>
          <p:nvPr>
            <p:ph type="title"/>
          </p:nvPr>
        </p:nvSpPr>
        <p:spPr>
          <a:xfrm>
            <a:off x="1000941" y="685801"/>
            <a:ext cx="3494859" cy="5491162"/>
          </a:xfrm>
        </p:spPr>
        <p:txBody>
          <a:bodyPr>
            <a:normAutofit/>
          </a:bodyPr>
          <a:lstStyle/>
          <a:p>
            <a:r>
              <a:rPr lang="es-MX" b="1" dirty="0">
                <a:latin typeface="Times New Roman" panose="02020603050405020304" pitchFamily="18" charset="0"/>
                <a:ea typeface="Times New Roman" panose="02020603050405020304" pitchFamily="18" charset="0"/>
              </a:rPr>
              <a:t>Observación Estructurada de Habilidades Blandas</a:t>
            </a:r>
            <a:br>
              <a:rPr lang="es-MX" b="1" dirty="0">
                <a:latin typeface="Times New Roman" panose="02020603050405020304" pitchFamily="18" charset="0"/>
                <a:ea typeface="Times New Roman" panose="02020603050405020304" pitchFamily="18" charset="0"/>
              </a:rPr>
            </a:br>
            <a:endParaRPr lang="es-MX" dirty="0"/>
          </a:p>
        </p:txBody>
      </p:sp>
      <p:graphicFrame>
        <p:nvGraphicFramePr>
          <p:cNvPr id="5" name="Marcador de contenido 2">
            <a:extLst>
              <a:ext uri="{FF2B5EF4-FFF2-40B4-BE49-F238E27FC236}">
                <a16:creationId xmlns:a16="http://schemas.microsoft.com/office/drawing/2014/main" id="{9E0C487D-ABC2-7D38-44EB-DED05E542B51}"/>
              </a:ext>
            </a:extLst>
          </p:cNvPr>
          <p:cNvGraphicFramePr>
            <a:graphicFrameLocks noGrp="1"/>
          </p:cNvGraphicFramePr>
          <p:nvPr>
            <p:ph idx="1"/>
            <p:extLst>
              <p:ext uri="{D42A27DB-BD31-4B8C-83A1-F6EECF244321}">
                <p14:modId xmlns:p14="http://schemas.microsoft.com/office/powerpoint/2010/main" val="692455578"/>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256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5474B6-9616-27D5-8F36-FC24C0B31D1B}"/>
              </a:ext>
            </a:extLst>
          </p:cNvPr>
          <p:cNvSpPr>
            <a:spLocks noGrp="1"/>
          </p:cNvSpPr>
          <p:nvPr>
            <p:ph type="title"/>
          </p:nvPr>
        </p:nvSpPr>
        <p:spPr>
          <a:xfrm>
            <a:off x="648929" y="557190"/>
            <a:ext cx="5181510" cy="1671569"/>
          </a:xfrm>
        </p:spPr>
        <p:txBody>
          <a:bodyPr>
            <a:normAutofit/>
          </a:bodyPr>
          <a:lstStyle/>
          <a:p>
            <a:r>
              <a:rPr lang="es-MX" sz="2800" b="1">
                <a:latin typeface="Times New Roman" panose="02020603050405020304" pitchFamily="18" charset="0"/>
                <a:ea typeface="Times New Roman" panose="02020603050405020304" pitchFamily="18" charset="0"/>
              </a:rPr>
              <a:t>Actividad Práctica - Identificando Habilidades Blandas</a:t>
            </a:r>
            <a:br>
              <a:rPr lang="es-MX" sz="2800" b="1">
                <a:latin typeface="Times New Roman" panose="02020603050405020304" pitchFamily="18" charset="0"/>
                <a:ea typeface="Times New Roman" panose="02020603050405020304" pitchFamily="18" charset="0"/>
              </a:rPr>
            </a:br>
            <a:endParaRPr lang="es-MX" sz="2800"/>
          </a:p>
        </p:txBody>
      </p:sp>
      <p:pic>
        <p:nvPicPr>
          <p:cNvPr id="6" name="Picture 5">
            <a:extLst>
              <a:ext uri="{FF2B5EF4-FFF2-40B4-BE49-F238E27FC236}">
                <a16:creationId xmlns:a16="http://schemas.microsoft.com/office/drawing/2014/main" id="{1E129991-9A03-1C07-AE2A-C99E921516E1}"/>
              </a:ext>
            </a:extLst>
          </p:cNvPr>
          <p:cNvPicPr>
            <a:picLocks noChangeAspect="1"/>
          </p:cNvPicPr>
          <p:nvPr/>
        </p:nvPicPr>
        <p:blipFill>
          <a:blip r:embed="rId3"/>
          <a:srcRect l="30843" r="9417" b="1"/>
          <a:stretch>
            <a:fillRect/>
          </a:stretch>
        </p:blipFill>
        <p:spPr>
          <a:xfrm>
            <a:off x="6189155" y="10"/>
            <a:ext cx="6002844" cy="6857990"/>
          </a:xfrm>
          <a:prstGeom prst="rect">
            <a:avLst/>
          </a:prstGeom>
          <a:effectLst/>
        </p:spPr>
      </p:pic>
      <p:graphicFrame>
        <p:nvGraphicFramePr>
          <p:cNvPr id="5" name="Marcador de contenido 2">
            <a:extLst>
              <a:ext uri="{FF2B5EF4-FFF2-40B4-BE49-F238E27FC236}">
                <a16:creationId xmlns:a16="http://schemas.microsoft.com/office/drawing/2014/main" id="{21BF14FC-3777-45E4-DD8A-3233DF539931}"/>
              </a:ext>
            </a:extLst>
          </p:cNvPr>
          <p:cNvGraphicFramePr>
            <a:graphicFrameLocks noGrp="1"/>
          </p:cNvGraphicFramePr>
          <p:nvPr>
            <p:ph idx="1"/>
            <p:extLst>
              <p:ext uri="{D42A27DB-BD31-4B8C-83A1-F6EECF244321}">
                <p14:modId xmlns:p14="http://schemas.microsoft.com/office/powerpoint/2010/main" val="946200188"/>
              </p:ext>
            </p:extLst>
          </p:nvPr>
        </p:nvGraphicFramePr>
        <p:xfrm>
          <a:off x="648930" y="2406650"/>
          <a:ext cx="5181508" cy="3722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1191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343E00E-0D0F-CCB0-F7DC-6FFB21ABFF22}"/>
              </a:ext>
            </a:extLst>
          </p:cNvPr>
          <p:cNvSpPr>
            <a:spLocks noGrp="1"/>
          </p:cNvSpPr>
          <p:nvPr>
            <p:ph type="title"/>
          </p:nvPr>
        </p:nvSpPr>
        <p:spPr>
          <a:xfrm>
            <a:off x="838201" y="365125"/>
            <a:ext cx="5251316" cy="1807305"/>
          </a:xfrm>
        </p:spPr>
        <p:txBody>
          <a:bodyPr>
            <a:normAutofit/>
          </a:bodyPr>
          <a:lstStyle/>
          <a:p>
            <a:r>
              <a:rPr lang="es-MX" sz="4100" b="1">
                <a:latin typeface="Times New Roman" panose="02020603050405020304" pitchFamily="18" charset="0"/>
                <a:ea typeface="Times New Roman" panose="02020603050405020304" pitchFamily="18" charset="0"/>
              </a:rPr>
              <a:t>Portafolios Digitales - Más que una Carpeta</a:t>
            </a:r>
            <a:br>
              <a:rPr lang="es-MX" sz="4100" b="1">
                <a:latin typeface="Times New Roman" panose="02020603050405020304" pitchFamily="18" charset="0"/>
                <a:ea typeface="Times New Roman" panose="02020603050405020304" pitchFamily="18" charset="0"/>
              </a:rPr>
            </a:br>
            <a:endParaRPr lang="es-MX" sz="4100"/>
          </a:p>
        </p:txBody>
      </p:sp>
      <p:sp>
        <p:nvSpPr>
          <p:cNvPr id="3" name="Marcador de contenido 2">
            <a:extLst>
              <a:ext uri="{FF2B5EF4-FFF2-40B4-BE49-F238E27FC236}">
                <a16:creationId xmlns:a16="http://schemas.microsoft.com/office/drawing/2014/main" id="{877FC371-ED46-3425-729C-AD01A39A615A}"/>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Evolución conceptual:</a:t>
            </a:r>
            <a:r>
              <a:rPr lang="es-MX" sz="2000">
                <a:effectLst/>
                <a:latin typeface="Times New Roman" panose="02020603050405020304" pitchFamily="18" charset="0"/>
                <a:ea typeface="Times New Roman" panose="02020603050405020304" pitchFamily="18" charset="0"/>
              </a:rPr>
              <a:t> De recopilación a reflexión activa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Componentes esenciales:</a:t>
            </a:r>
            <a:r>
              <a:rPr lang="es-MX" sz="2000">
                <a:effectLst/>
                <a:latin typeface="Times New Roman" panose="02020603050405020304" pitchFamily="18" charset="0"/>
                <a:ea typeface="Times New Roman" panose="02020603050405020304" pitchFamily="18" charset="0"/>
              </a:rPr>
              <a:t> Trabajos, reflexiones, evidencias, crecimiento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Plataformas recomendadas:</a:t>
            </a:r>
            <a:r>
              <a:rPr lang="es-MX" sz="2000">
                <a:effectLst/>
                <a:latin typeface="Times New Roman" panose="02020603050405020304" pitchFamily="18" charset="0"/>
                <a:ea typeface="Times New Roman" panose="02020603050405020304" pitchFamily="18" charset="0"/>
              </a:rPr>
              <a:t> Seesaw (K-12), Google Sites, Adobe Portfolio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Ventajas digitales:</a:t>
            </a:r>
            <a:r>
              <a:rPr lang="es-MX" sz="2000">
                <a:effectLst/>
                <a:latin typeface="Times New Roman" panose="02020603050405020304" pitchFamily="18" charset="0"/>
                <a:ea typeface="Times New Roman" panose="02020603050405020304" pitchFamily="18" charset="0"/>
              </a:rPr>
              <a:t> Multimedia, enlaces, actualización continua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Estructura sugerida:</a:t>
            </a:r>
            <a:r>
              <a:rPr lang="es-MX" sz="2000">
                <a:effectLst/>
                <a:latin typeface="Times New Roman" panose="02020603050405020304" pitchFamily="18" charset="0"/>
                <a:ea typeface="Times New Roman" panose="02020603050405020304" pitchFamily="18" charset="0"/>
              </a:rPr>
              <a:t> Introducción, proyectos, reflexiones, metas</a:t>
            </a:r>
          </a:p>
          <a:p>
            <a:endParaRPr lang="es-MX" sz="2000"/>
          </a:p>
        </p:txBody>
      </p:sp>
      <p:pic>
        <p:nvPicPr>
          <p:cNvPr id="5" name="Picture 4" descr="An abstract design with lines and financial symbols">
            <a:extLst>
              <a:ext uri="{FF2B5EF4-FFF2-40B4-BE49-F238E27FC236}">
                <a16:creationId xmlns:a16="http://schemas.microsoft.com/office/drawing/2014/main" id="{667845D5-EE42-7272-731E-0C67F24CA00A}"/>
              </a:ext>
            </a:extLst>
          </p:cNvPr>
          <p:cNvPicPr>
            <a:picLocks noChangeAspect="1"/>
          </p:cNvPicPr>
          <p:nvPr/>
        </p:nvPicPr>
        <p:blipFill>
          <a:blip r:embed="rId3"/>
          <a:srcRect l="20645" r="21536"/>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6384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3D5DC4-FF7E-0553-6068-D57ED36669CE}"/>
              </a:ext>
            </a:extLst>
          </p:cNvPr>
          <p:cNvSpPr>
            <a:spLocks noGrp="1"/>
          </p:cNvSpPr>
          <p:nvPr>
            <p:ph type="title"/>
          </p:nvPr>
        </p:nvSpPr>
        <p:spPr>
          <a:xfrm>
            <a:off x="836679" y="723898"/>
            <a:ext cx="6002110" cy="1495425"/>
          </a:xfrm>
        </p:spPr>
        <p:txBody>
          <a:bodyPr>
            <a:normAutofit/>
          </a:bodyPr>
          <a:lstStyle/>
          <a:p>
            <a:r>
              <a:rPr lang="es-MX" sz="3400" b="1">
                <a:latin typeface="Times New Roman" panose="02020603050405020304" pitchFamily="18" charset="0"/>
                <a:ea typeface="Times New Roman" panose="02020603050405020304" pitchFamily="18" charset="0"/>
              </a:rPr>
              <a:t>Tour Virtual - Plataformas de Portafolios</a:t>
            </a:r>
            <a:br>
              <a:rPr lang="es-MX" sz="3400" b="1">
                <a:latin typeface="Times New Roman" panose="02020603050405020304" pitchFamily="18" charset="0"/>
                <a:ea typeface="Times New Roman" panose="02020603050405020304" pitchFamily="18" charset="0"/>
              </a:rPr>
            </a:br>
            <a:endParaRPr lang="es-MX" sz="3400"/>
          </a:p>
        </p:txBody>
      </p:sp>
      <p:sp>
        <p:nvSpPr>
          <p:cNvPr id="3" name="Marcador de contenido 2">
            <a:extLst>
              <a:ext uri="{FF2B5EF4-FFF2-40B4-BE49-F238E27FC236}">
                <a16:creationId xmlns:a16="http://schemas.microsoft.com/office/drawing/2014/main" id="{5EF65744-DD6A-FAC8-9E69-BEF8FB8FA2B4}"/>
              </a:ext>
            </a:extLst>
          </p:cNvPr>
          <p:cNvSpPr>
            <a:spLocks noGrp="1"/>
          </p:cNvSpPr>
          <p:nvPr>
            <p:ph idx="1"/>
          </p:nvPr>
        </p:nvSpPr>
        <p:spPr>
          <a:xfrm>
            <a:off x="836680" y="2405067"/>
            <a:ext cx="6002110" cy="3729034"/>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Seesaw:</a:t>
            </a:r>
            <a:r>
              <a:rPr lang="es-MX" sz="2000">
                <a:effectLst/>
                <a:latin typeface="Times New Roman" panose="02020603050405020304" pitchFamily="18" charset="0"/>
                <a:ea typeface="Times New Roman" panose="02020603050405020304" pitchFamily="18" charset="0"/>
              </a:rPr>
              <a:t> Ideal para primaria, interfaz intuitiva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Google Sites:</a:t>
            </a:r>
            <a:r>
              <a:rPr lang="es-MX" sz="2000">
                <a:effectLst/>
                <a:latin typeface="Times New Roman" panose="02020603050405020304" pitchFamily="18" charset="0"/>
                <a:ea typeface="Times New Roman" panose="02020603050405020304" pitchFamily="18" charset="0"/>
              </a:rPr>
              <a:t> Flexible, integra con workspace educativo</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Adobe Portfolio:</a:t>
            </a:r>
            <a:r>
              <a:rPr lang="es-MX" sz="2000">
                <a:effectLst/>
                <a:latin typeface="Times New Roman" panose="02020603050405020304" pitchFamily="18" charset="0"/>
                <a:ea typeface="Times New Roman" panose="02020603050405020304" pitchFamily="18" charset="0"/>
              </a:rPr>
              <a:t> Profesional, ideal para secundaria y arte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Flipgrid:</a:t>
            </a:r>
            <a:r>
              <a:rPr lang="es-MX" sz="2000">
                <a:effectLst/>
                <a:latin typeface="Times New Roman" panose="02020603050405020304" pitchFamily="18" charset="0"/>
                <a:ea typeface="Times New Roman" panose="02020603050405020304" pitchFamily="18" charset="0"/>
              </a:rPr>
              <a:t> Basado en video, excelente para presentaciones orales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Padlet:</a:t>
            </a:r>
            <a:r>
              <a:rPr lang="es-MX" sz="2000">
                <a:effectLst/>
                <a:latin typeface="Times New Roman" panose="02020603050405020304" pitchFamily="18" charset="0"/>
                <a:ea typeface="Times New Roman" panose="02020603050405020304" pitchFamily="18" charset="0"/>
              </a:rPr>
              <a:t> Colaborativo, fácil de usar, múltiples formatos</a:t>
            </a:r>
          </a:p>
          <a:p>
            <a:endParaRPr lang="es-MX" sz="2000"/>
          </a:p>
        </p:txBody>
      </p:sp>
      <p:pic>
        <p:nvPicPr>
          <p:cNvPr id="12" name="Picture 4">
            <a:extLst>
              <a:ext uri="{FF2B5EF4-FFF2-40B4-BE49-F238E27FC236}">
                <a16:creationId xmlns:a16="http://schemas.microsoft.com/office/drawing/2014/main" id="{54337B25-7F12-0947-E7F1-69F39FF8279C}"/>
              </a:ext>
            </a:extLst>
          </p:cNvPr>
          <p:cNvPicPr>
            <a:picLocks noChangeAspect="1"/>
          </p:cNvPicPr>
          <p:nvPr/>
        </p:nvPicPr>
        <p:blipFill>
          <a:blip r:embed="rId3"/>
          <a:srcRect l="14378" r="44673"/>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645793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FF64043-4AF1-EFD7-76CF-2DE7CBD7EBFF}"/>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Criterios de Evaluación de Portafolios Digitales</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82339E63-0F74-BEB7-114B-A0E01BCEC372}"/>
              </a:ext>
            </a:extLst>
          </p:cNvPr>
          <p:cNvGraphicFramePr>
            <a:graphicFrameLocks noGrp="1"/>
          </p:cNvGraphicFramePr>
          <p:nvPr>
            <p:ph idx="1"/>
            <p:extLst>
              <p:ext uri="{D42A27DB-BD31-4B8C-83A1-F6EECF244321}">
                <p14:modId xmlns:p14="http://schemas.microsoft.com/office/powerpoint/2010/main" val="3783910789"/>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8371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3DFE53D-3DD7-85C2-D30A-1F5E4A043D50}"/>
              </a:ext>
            </a:extLst>
          </p:cNvPr>
          <p:cNvSpPr>
            <a:spLocks noGrp="1"/>
          </p:cNvSpPr>
          <p:nvPr>
            <p:ph type="title"/>
          </p:nvPr>
        </p:nvSpPr>
        <p:spPr>
          <a:xfrm>
            <a:off x="838200" y="365125"/>
            <a:ext cx="10515600" cy="1306443"/>
          </a:xfrm>
        </p:spPr>
        <p:txBody>
          <a:bodyPr>
            <a:normAutofit/>
          </a:bodyPr>
          <a:lstStyle/>
          <a:p>
            <a:r>
              <a:rPr lang="es-MX" sz="4000" b="1">
                <a:latin typeface="Times New Roman" panose="02020603050405020304" pitchFamily="18" charset="0"/>
                <a:ea typeface="Times New Roman" panose="02020603050405020304" pitchFamily="18" charset="0"/>
              </a:rPr>
              <a:t>Competencias Específicas por Área STEAM</a:t>
            </a:r>
            <a:br>
              <a:rPr lang="es-MX" sz="4000" b="1">
                <a:latin typeface="Times New Roman" panose="02020603050405020304" pitchFamily="18" charset="0"/>
                <a:ea typeface="Times New Roman" panose="02020603050405020304" pitchFamily="18" charset="0"/>
              </a:rPr>
            </a:br>
            <a:endParaRPr lang="es-MX" sz="4000"/>
          </a:p>
        </p:txBody>
      </p:sp>
      <p:pic>
        <p:nvPicPr>
          <p:cNvPr id="6" name="Picture 5">
            <a:extLst>
              <a:ext uri="{FF2B5EF4-FFF2-40B4-BE49-F238E27FC236}">
                <a16:creationId xmlns:a16="http://schemas.microsoft.com/office/drawing/2014/main" id="{CCA9715B-7F52-FD6C-D1A4-DF7B84C80B29}"/>
              </a:ext>
            </a:extLst>
          </p:cNvPr>
          <p:cNvPicPr>
            <a:picLocks noChangeAspect="1"/>
          </p:cNvPicPr>
          <p:nvPr/>
        </p:nvPicPr>
        <p:blipFill>
          <a:blip r:embed="rId3"/>
          <a:srcRect l="38270" r="2380" b="-1"/>
          <a:stretch>
            <a:fillRect/>
          </a:stretch>
        </p:blipFill>
        <p:spPr>
          <a:xfrm>
            <a:off x="7989293" y="1904282"/>
            <a:ext cx="3423093" cy="4224808"/>
          </a:xfrm>
          <a:prstGeom prst="rect">
            <a:avLst/>
          </a:prstGeom>
        </p:spPr>
      </p:pic>
      <p:graphicFrame>
        <p:nvGraphicFramePr>
          <p:cNvPr id="5" name="Marcador de contenido 2">
            <a:extLst>
              <a:ext uri="{FF2B5EF4-FFF2-40B4-BE49-F238E27FC236}">
                <a16:creationId xmlns:a16="http://schemas.microsoft.com/office/drawing/2014/main" id="{F1E06D14-72EB-C0C7-DEBC-0F01327EEB2C}"/>
              </a:ext>
            </a:extLst>
          </p:cNvPr>
          <p:cNvGraphicFramePr>
            <a:graphicFrameLocks noGrp="1"/>
          </p:cNvGraphicFramePr>
          <p:nvPr>
            <p:ph idx="1"/>
            <p:extLst>
              <p:ext uri="{D42A27DB-BD31-4B8C-83A1-F6EECF244321}">
                <p14:modId xmlns:p14="http://schemas.microsoft.com/office/powerpoint/2010/main" val="2768703115"/>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12522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2DEF214-FB99-D848-8108-E4B3AF99B484}"/>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Salas Temáticas - Profundización por Área</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54219D82-4858-824D-FA97-88F346174E4F}"/>
              </a:ext>
            </a:extLst>
          </p:cNvPr>
          <p:cNvGraphicFramePr>
            <a:graphicFrameLocks noGrp="1"/>
          </p:cNvGraphicFramePr>
          <p:nvPr>
            <p:ph idx="1"/>
            <p:extLst>
              <p:ext uri="{D42A27DB-BD31-4B8C-83A1-F6EECF244321}">
                <p14:modId xmlns:p14="http://schemas.microsoft.com/office/powerpoint/2010/main" val="2099399089"/>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7261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758D97-A1C4-5220-031C-C4082D58A33E}"/>
              </a:ext>
            </a:extLst>
          </p:cNvPr>
          <p:cNvSpPr>
            <a:spLocks noGrp="1"/>
          </p:cNvSpPr>
          <p:nvPr>
            <p:ph type="title"/>
          </p:nvPr>
        </p:nvSpPr>
        <p:spPr>
          <a:xfrm>
            <a:off x="635000" y="640823"/>
            <a:ext cx="3418659" cy="5583148"/>
          </a:xfrm>
        </p:spPr>
        <p:txBody>
          <a:bodyPr anchor="ctr">
            <a:normAutofit/>
          </a:bodyPr>
          <a:lstStyle/>
          <a:p>
            <a:r>
              <a:rPr lang="es-MX" sz="4200" b="1">
                <a:latin typeface="Times New Roman" panose="02020603050405020304" pitchFamily="18" charset="0"/>
                <a:ea typeface="Times New Roman" panose="02020603050405020304" pitchFamily="18" charset="0"/>
              </a:rPr>
              <a:t>Integrando Competencias - El Desafío STEAM</a:t>
            </a:r>
            <a:br>
              <a:rPr lang="es-MX" sz="4200" b="1">
                <a:latin typeface="Times New Roman" panose="02020603050405020304" pitchFamily="18" charset="0"/>
                <a:ea typeface="Times New Roman" panose="02020603050405020304" pitchFamily="18" charset="0"/>
              </a:rPr>
            </a:br>
            <a:endParaRPr lang="es-MX" sz="42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id="{AD98AA19-4A51-C842-68EB-44DF0FBB2B4F}"/>
              </a:ext>
            </a:extLst>
          </p:cNvPr>
          <p:cNvGraphicFramePr>
            <a:graphicFrameLocks noGrp="1"/>
          </p:cNvGraphicFramePr>
          <p:nvPr>
            <p:ph idx="1"/>
            <p:extLst>
              <p:ext uri="{D42A27DB-BD31-4B8C-83A1-F6EECF244321}">
                <p14:modId xmlns:p14="http://schemas.microsoft.com/office/powerpoint/2010/main" val="4285912806"/>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802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757A5C2-D636-7B0C-AA8C-E6260DAE71C8}"/>
              </a:ext>
            </a:extLst>
          </p:cNvPr>
          <p:cNvSpPr>
            <a:spLocks noGrp="1"/>
          </p:cNvSpPr>
          <p:nvPr>
            <p:ph type="title"/>
          </p:nvPr>
        </p:nvSpPr>
        <p:spPr>
          <a:xfrm>
            <a:off x="621792" y="1161288"/>
            <a:ext cx="3602736" cy="4526280"/>
          </a:xfrm>
        </p:spPr>
        <p:txBody>
          <a:bodyPr>
            <a:normAutofit/>
          </a:bodyPr>
          <a:lstStyle/>
          <a:p>
            <a:r>
              <a:rPr lang="es-MX" sz="3700" b="1">
                <a:latin typeface="Times New Roman" panose="02020603050405020304" pitchFamily="18" charset="0"/>
                <a:ea typeface="Times New Roman" panose="02020603050405020304" pitchFamily="18" charset="0"/>
              </a:rPr>
              <a:t>Actividad de Integración - "EvaluaSTEAM Digital"</a:t>
            </a:r>
            <a:br>
              <a:rPr lang="es-MX" sz="3700" b="1">
                <a:latin typeface="Times New Roman" panose="02020603050405020304" pitchFamily="18" charset="0"/>
                <a:ea typeface="Times New Roman" panose="02020603050405020304" pitchFamily="18" charset="0"/>
              </a:rPr>
            </a:br>
            <a:endParaRPr lang="es-MX" sz="37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96858D7F-0393-135F-04AF-42BF1F65000F}"/>
              </a:ext>
            </a:extLst>
          </p:cNvPr>
          <p:cNvGraphicFramePr>
            <a:graphicFrameLocks noGrp="1"/>
          </p:cNvGraphicFramePr>
          <p:nvPr>
            <p:ph idx="1"/>
            <p:extLst>
              <p:ext uri="{D42A27DB-BD31-4B8C-83A1-F6EECF244321}">
                <p14:modId xmlns:p14="http://schemas.microsoft.com/office/powerpoint/2010/main" val="376710133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2087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514A7F-6018-9EB1-1E63-F8AFF4ABF8E1}"/>
              </a:ext>
            </a:extLst>
          </p:cNvPr>
          <p:cNvSpPr>
            <a:spLocks noGrp="1"/>
          </p:cNvSpPr>
          <p:nvPr>
            <p:ph type="title"/>
          </p:nvPr>
        </p:nvSpPr>
        <p:spPr>
          <a:xfrm>
            <a:off x="838201" y="365125"/>
            <a:ext cx="5251316" cy="1807305"/>
          </a:xfrm>
        </p:spPr>
        <p:txBody>
          <a:bodyPr>
            <a:normAutofit/>
          </a:bodyPr>
          <a:lstStyle/>
          <a:p>
            <a:r>
              <a:rPr lang="es-MX" sz="4100" b="1">
                <a:latin typeface="Times New Roman" panose="02020603050405020304" pitchFamily="18" charset="0"/>
                <a:ea typeface="Times New Roman" panose="02020603050405020304" pitchFamily="18" charset="0"/>
              </a:rPr>
              <a:t>Proceso de Trabajo Colaborativo</a:t>
            </a:r>
            <a:br>
              <a:rPr lang="es-MX" sz="4100" b="1">
                <a:latin typeface="Times New Roman" panose="02020603050405020304" pitchFamily="18" charset="0"/>
                <a:ea typeface="Times New Roman" panose="02020603050405020304" pitchFamily="18" charset="0"/>
              </a:rPr>
            </a:br>
            <a:endParaRPr lang="es-MX" sz="4100"/>
          </a:p>
        </p:txBody>
      </p:sp>
      <p:sp>
        <p:nvSpPr>
          <p:cNvPr id="3" name="Marcador de contenido 2">
            <a:extLst>
              <a:ext uri="{FF2B5EF4-FFF2-40B4-BE49-F238E27FC236}">
                <a16:creationId xmlns:a16="http://schemas.microsoft.com/office/drawing/2014/main" id="{CF3AE054-38FB-7B5D-2D07-3CC4739AF91A}"/>
              </a:ext>
            </a:extLst>
          </p:cNvPr>
          <p:cNvSpPr>
            <a:spLocks noGrp="1"/>
          </p:cNvSpPr>
          <p:nvPr>
            <p:ph idx="1"/>
          </p:nvPr>
        </p:nvSpPr>
        <p:spPr>
          <a:xfrm>
            <a:off x="838200" y="2333297"/>
            <a:ext cx="4619621" cy="3843666"/>
          </a:xfrm>
        </p:spPr>
        <p:txBody>
          <a:bodyPr>
            <a:normAutofit/>
          </a:bodyPr>
          <a:lstStyle/>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Fase 1 (15 min):</a:t>
            </a:r>
            <a:r>
              <a:rPr lang="es-MX" sz="2000">
                <a:effectLst/>
                <a:latin typeface="Times New Roman" panose="02020603050405020304" pitchFamily="18" charset="0"/>
                <a:ea typeface="Times New Roman" panose="02020603050405020304" pitchFamily="18" charset="0"/>
              </a:rPr>
              <a:t> Diseño inicial en Jamboard </a:t>
            </a:r>
          </a:p>
          <a:p>
            <a:pPr marL="0" indent="0">
              <a:buNone/>
            </a:pPr>
            <a:r>
              <a:rPr lang="es-MX" sz="2000">
                <a:effectLst/>
                <a:latin typeface="Times New Roman" panose="02020603050405020304" pitchFamily="18" charset="0"/>
                <a:ea typeface="Times New Roman" panose="02020603050405020304" pitchFamily="18" charset="0"/>
              </a:rPr>
              <a:t>• </a:t>
            </a:r>
            <a:r>
              <a:rPr lang="es-MX" sz="2000" b="1">
                <a:effectLst/>
                <a:latin typeface="Times New Roman" panose="02020603050405020304" pitchFamily="18" charset="0"/>
                <a:ea typeface="Times New Roman" panose="02020603050405020304" pitchFamily="18" charset="0"/>
              </a:rPr>
              <a:t>Fase 2 (15 min):</a:t>
            </a:r>
            <a:r>
              <a:rPr lang="es-MX" sz="2000">
                <a:effectLst/>
                <a:latin typeface="Times New Roman" panose="02020603050405020304" pitchFamily="18" charset="0"/>
                <a:ea typeface="Times New Roman" panose="02020603050405020304" pitchFamily="18" charset="0"/>
              </a:rPr>
              <a:t> Desarrollo en Google Sites</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Fase 3 (15 min):</a:t>
            </a:r>
            <a:r>
              <a:rPr lang="es-MX" sz="2000">
                <a:effectLst/>
                <a:latin typeface="Times New Roman" panose="02020603050405020304" pitchFamily="18" charset="0"/>
                <a:ea typeface="Times New Roman" panose="02020603050405020304" pitchFamily="18" charset="0"/>
              </a:rPr>
              <a:t> Refinamiento con feedback</a:t>
            </a:r>
          </a:p>
          <a:p>
            <a:pPr marL="0" indent="0">
              <a:buNone/>
            </a:pPr>
            <a:r>
              <a:rPr lang="es-MX" sz="2000">
                <a:effectLst/>
                <a:latin typeface="Times New Roman" panose="02020603050405020304" pitchFamily="18" charset="0"/>
                <a:ea typeface="Times New Roman" panose="02020603050405020304" pitchFamily="18" charset="0"/>
              </a:rPr>
              <a:t> • </a:t>
            </a:r>
            <a:r>
              <a:rPr lang="es-MX" sz="2000" b="1">
                <a:effectLst/>
                <a:latin typeface="Times New Roman" panose="02020603050405020304" pitchFamily="18" charset="0"/>
                <a:ea typeface="Times New Roman" panose="02020603050405020304" pitchFamily="18" charset="0"/>
              </a:rPr>
              <a:t>Fase 4 (15 min):</a:t>
            </a:r>
            <a:r>
              <a:rPr lang="es-MX" sz="2000">
                <a:effectLst/>
                <a:latin typeface="Times New Roman" panose="02020603050405020304" pitchFamily="18" charset="0"/>
                <a:ea typeface="Times New Roman" panose="02020603050405020304" pitchFamily="18" charset="0"/>
              </a:rPr>
              <a:t> Finalización y video pitch</a:t>
            </a:r>
          </a:p>
          <a:p>
            <a:endParaRPr lang="es-MX" sz="2000"/>
          </a:p>
        </p:txBody>
      </p:sp>
      <p:pic>
        <p:nvPicPr>
          <p:cNvPr id="12" name="Picture 4">
            <a:extLst>
              <a:ext uri="{FF2B5EF4-FFF2-40B4-BE49-F238E27FC236}">
                <a16:creationId xmlns:a16="http://schemas.microsoft.com/office/drawing/2014/main" id="{6AC42A3D-C032-6FD9-1106-A65CADFD2B56}"/>
              </a:ext>
            </a:extLst>
          </p:cNvPr>
          <p:cNvPicPr>
            <a:picLocks noChangeAspect="1"/>
          </p:cNvPicPr>
          <p:nvPr/>
        </p:nvPicPr>
        <p:blipFill>
          <a:blip r:embed="rId3"/>
          <a:srcRect l="17198" r="39328"/>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701973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C24285-D73C-2FBF-6A83-4F1D92D9A469}"/>
              </a:ext>
            </a:extLst>
          </p:cNvPr>
          <p:cNvSpPr>
            <a:spLocks noGrp="1"/>
          </p:cNvSpPr>
          <p:nvPr>
            <p:ph type="title"/>
          </p:nvPr>
        </p:nvSpPr>
        <p:spPr/>
        <p:txBody>
          <a:bodyPr>
            <a:normAutofit fontScale="90000"/>
          </a:bodyPr>
          <a:lstStyle/>
          <a:p>
            <a:r>
              <a:rPr lang="es-MX" b="1" dirty="0">
                <a:latin typeface="Times New Roman" panose="02020603050405020304" pitchFamily="18" charset="0"/>
                <a:ea typeface="Times New Roman" panose="02020603050405020304" pitchFamily="18" charset="0"/>
              </a:rPr>
              <a:t>Rotación de Feedback - Enriquecimiento Colaborativo</a:t>
            </a:r>
            <a:br>
              <a:rPr lang="es-MX" b="1" dirty="0">
                <a:latin typeface="Times New Roman" panose="02020603050405020304" pitchFamily="18" charset="0"/>
                <a:ea typeface="Times New Roman" panose="02020603050405020304" pitchFamily="18" charset="0"/>
              </a:rPr>
            </a:br>
            <a:endParaRPr lang="es-MX" dirty="0"/>
          </a:p>
        </p:txBody>
      </p:sp>
      <p:graphicFrame>
        <p:nvGraphicFramePr>
          <p:cNvPr id="5" name="Marcador de contenido 2">
            <a:extLst>
              <a:ext uri="{FF2B5EF4-FFF2-40B4-BE49-F238E27FC236}">
                <a16:creationId xmlns:a16="http://schemas.microsoft.com/office/drawing/2014/main" id="{1C5775EC-376C-6116-63D4-F5E2D6FD64FC}"/>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2184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75D395D-8F8C-8759-91C2-E6F1B128F426}"/>
              </a:ext>
            </a:extLst>
          </p:cNvPr>
          <p:cNvSpPr>
            <a:spLocks noGrp="1"/>
          </p:cNvSpPr>
          <p:nvPr>
            <p:ph type="title"/>
          </p:nvPr>
        </p:nvSpPr>
        <p:spPr>
          <a:xfrm>
            <a:off x="635000" y="640823"/>
            <a:ext cx="3418659" cy="5583148"/>
          </a:xfrm>
        </p:spPr>
        <p:txBody>
          <a:bodyPr anchor="ctr">
            <a:normAutofit/>
          </a:bodyPr>
          <a:lstStyle/>
          <a:p>
            <a:r>
              <a:rPr lang="es-MX" sz="4600" b="1">
                <a:latin typeface="Times New Roman" panose="02020603050405020304" pitchFamily="18" charset="0"/>
                <a:ea typeface="Times New Roman" panose="02020603050405020304" pitchFamily="18" charset="0"/>
              </a:rPr>
              <a:t>Galería Virtual - Presentando Creaciones</a:t>
            </a:r>
            <a:br>
              <a:rPr lang="es-MX" sz="4600" b="1">
                <a:latin typeface="Times New Roman" panose="02020603050405020304" pitchFamily="18" charset="0"/>
                <a:ea typeface="Times New Roman" panose="02020603050405020304" pitchFamily="18" charset="0"/>
              </a:rPr>
            </a:br>
            <a:endParaRPr lang="es-MX" sz="46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id="{71F3A822-1D64-1F0D-5631-246CBC3C4644}"/>
              </a:ext>
            </a:extLst>
          </p:cNvPr>
          <p:cNvGraphicFramePr>
            <a:graphicFrameLocks noGrp="1"/>
          </p:cNvGraphicFramePr>
          <p:nvPr>
            <p:ph idx="1"/>
            <p:extLst>
              <p:ext uri="{D42A27DB-BD31-4B8C-83A1-F6EECF244321}">
                <p14:modId xmlns:p14="http://schemas.microsoft.com/office/powerpoint/2010/main" val="176822720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5484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5ED97B69-15BA-13BC-FA1C-1A1E696361AA}"/>
              </a:ext>
            </a:extLst>
          </p:cNvPr>
          <p:cNvSpPr>
            <a:spLocks noGrp="1"/>
          </p:cNvSpPr>
          <p:nvPr>
            <p:ph type="title"/>
          </p:nvPr>
        </p:nvSpPr>
        <p:spPr>
          <a:xfrm>
            <a:off x="1000941" y="685801"/>
            <a:ext cx="3494859" cy="5491162"/>
          </a:xfrm>
        </p:spPr>
        <p:txBody>
          <a:bodyPr>
            <a:normAutofit/>
          </a:bodyPr>
          <a:lstStyle/>
          <a:p>
            <a:r>
              <a:rPr lang="es-MX" sz="4100" b="1">
                <a:latin typeface="Times New Roman" panose="02020603050405020304" pitchFamily="18" charset="0"/>
                <a:ea typeface="Times New Roman" panose="02020603050405020304" pitchFamily="18" charset="0"/>
              </a:rPr>
              <a:t>Votación Colaborativa - Reconociendo Excelencia</a:t>
            </a:r>
            <a:br>
              <a:rPr lang="es-MX" sz="4100" b="1">
                <a:latin typeface="Times New Roman" panose="02020603050405020304" pitchFamily="18" charset="0"/>
                <a:ea typeface="Times New Roman" panose="02020603050405020304" pitchFamily="18" charset="0"/>
              </a:rPr>
            </a:br>
            <a:endParaRPr lang="es-MX" sz="4100"/>
          </a:p>
        </p:txBody>
      </p:sp>
      <p:graphicFrame>
        <p:nvGraphicFramePr>
          <p:cNvPr id="5" name="Marcador de contenido 2">
            <a:extLst>
              <a:ext uri="{FF2B5EF4-FFF2-40B4-BE49-F238E27FC236}">
                <a16:creationId xmlns:a16="http://schemas.microsoft.com/office/drawing/2014/main" id="{39A5527B-A2C0-4D0C-841C-452A294BD0F4}"/>
              </a:ext>
            </a:extLst>
          </p:cNvPr>
          <p:cNvGraphicFramePr>
            <a:graphicFrameLocks noGrp="1"/>
          </p:cNvGraphicFramePr>
          <p:nvPr>
            <p:ph idx="1"/>
            <p:extLst>
              <p:ext uri="{D42A27DB-BD31-4B8C-83A1-F6EECF244321}">
                <p14:modId xmlns:p14="http://schemas.microsoft.com/office/powerpoint/2010/main" val="1491948129"/>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45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90F25FB-158A-2F65-5014-F908B94C63B8}"/>
              </a:ext>
            </a:extLst>
          </p:cNvPr>
          <p:cNvSpPr>
            <a:spLocks noGrp="1"/>
          </p:cNvSpPr>
          <p:nvPr>
            <p:ph type="title"/>
          </p:nvPr>
        </p:nvSpPr>
        <p:spPr>
          <a:xfrm>
            <a:off x="621792" y="1161288"/>
            <a:ext cx="3602736" cy="4526280"/>
          </a:xfrm>
        </p:spPr>
        <p:txBody>
          <a:bodyPr>
            <a:normAutofit/>
          </a:bodyPr>
          <a:lstStyle/>
          <a:p>
            <a:r>
              <a:rPr lang="es-MX" sz="4000" b="1">
                <a:latin typeface="Times New Roman" panose="02020603050405020304" pitchFamily="18" charset="0"/>
                <a:ea typeface="Times New Roman" panose="02020603050405020304" pitchFamily="18" charset="0"/>
              </a:rPr>
              <a:t>Reflexión Individual - Metacognición del Aprendizaje</a:t>
            </a:r>
            <a:br>
              <a:rPr lang="es-MX" sz="4000" b="1">
                <a:latin typeface="Times New Roman" panose="02020603050405020304" pitchFamily="18" charset="0"/>
                <a:ea typeface="Times New Roman" panose="02020603050405020304" pitchFamily="18" charset="0"/>
              </a:rPr>
            </a:br>
            <a:endParaRPr lang="es-MX"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3FACD799-C608-6CDB-8302-31ADBD13C683}"/>
              </a:ext>
            </a:extLst>
          </p:cNvPr>
          <p:cNvGraphicFramePr>
            <a:graphicFrameLocks noGrp="1"/>
          </p:cNvGraphicFramePr>
          <p:nvPr>
            <p:ph idx="1"/>
            <p:extLst>
              <p:ext uri="{D42A27DB-BD31-4B8C-83A1-F6EECF244321}">
                <p14:modId xmlns:p14="http://schemas.microsoft.com/office/powerpoint/2010/main" val="188339193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611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66C89B04-4329-9702-8385-CE484806B260}"/>
              </a:ext>
            </a:extLst>
          </p:cNvPr>
          <p:cNvSpPr>
            <a:spLocks noGrp="1"/>
          </p:cNvSpPr>
          <p:nvPr>
            <p:ph type="title"/>
          </p:nvPr>
        </p:nvSpPr>
        <p:spPr>
          <a:xfrm>
            <a:off x="1000941" y="685801"/>
            <a:ext cx="3494859" cy="5491162"/>
          </a:xfrm>
        </p:spPr>
        <p:txBody>
          <a:bodyPr>
            <a:normAutofit/>
          </a:bodyPr>
          <a:lstStyle/>
          <a:p>
            <a:r>
              <a:rPr lang="es-MX" sz="4100" b="1">
                <a:latin typeface="Times New Roman" panose="02020603050405020304" pitchFamily="18" charset="0"/>
                <a:ea typeface="Times New Roman" panose="02020603050405020304" pitchFamily="18" charset="0"/>
              </a:rPr>
              <a:t>Síntesis Colaborativa - Construyendo Conocimiento Juntos</a:t>
            </a:r>
            <a:br>
              <a:rPr lang="es-MX" sz="4100" b="1">
                <a:latin typeface="Times New Roman" panose="02020603050405020304" pitchFamily="18" charset="0"/>
                <a:ea typeface="Times New Roman" panose="02020603050405020304" pitchFamily="18" charset="0"/>
              </a:rPr>
            </a:br>
            <a:endParaRPr lang="es-MX" sz="4100"/>
          </a:p>
        </p:txBody>
      </p:sp>
      <p:graphicFrame>
        <p:nvGraphicFramePr>
          <p:cNvPr id="5" name="Marcador de contenido 2">
            <a:extLst>
              <a:ext uri="{FF2B5EF4-FFF2-40B4-BE49-F238E27FC236}">
                <a16:creationId xmlns:a16="http://schemas.microsoft.com/office/drawing/2014/main" id="{788696EB-579B-CC47-783A-0D6FE2C78260}"/>
              </a:ext>
            </a:extLst>
          </p:cNvPr>
          <p:cNvGraphicFramePr>
            <a:graphicFrameLocks noGrp="1"/>
          </p:cNvGraphicFramePr>
          <p:nvPr>
            <p:ph idx="1"/>
            <p:extLst>
              <p:ext uri="{D42A27DB-BD31-4B8C-83A1-F6EECF244321}">
                <p14:modId xmlns:p14="http://schemas.microsoft.com/office/powerpoint/2010/main" val="3789550851"/>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8398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016B212-3933-0F13-3357-B9E759084D71}"/>
              </a:ext>
            </a:extLst>
          </p:cNvPr>
          <p:cNvSpPr>
            <a:spLocks noGrp="1"/>
          </p:cNvSpPr>
          <p:nvPr>
            <p:ph type="title"/>
          </p:nvPr>
        </p:nvSpPr>
        <p:spPr>
          <a:xfrm>
            <a:off x="635000" y="640823"/>
            <a:ext cx="3418659" cy="5583148"/>
          </a:xfrm>
        </p:spPr>
        <p:txBody>
          <a:bodyPr anchor="ctr">
            <a:normAutofit/>
          </a:bodyPr>
          <a:lstStyle/>
          <a:p>
            <a:r>
              <a:rPr lang="es-MX" sz="4200" b="1">
                <a:latin typeface="Times New Roman" panose="02020603050405020304" pitchFamily="18" charset="0"/>
                <a:ea typeface="Times New Roman" panose="02020603050405020304" pitchFamily="18" charset="0"/>
              </a:rPr>
              <a:t>Red de Colaboración - Construyendo Comunidad</a:t>
            </a:r>
            <a:br>
              <a:rPr lang="es-MX" sz="4200" b="1">
                <a:latin typeface="Times New Roman" panose="02020603050405020304" pitchFamily="18" charset="0"/>
                <a:ea typeface="Times New Roman" panose="02020603050405020304" pitchFamily="18" charset="0"/>
              </a:rPr>
            </a:br>
            <a:endParaRPr lang="es-MX" sz="4200"/>
          </a:p>
        </p:txBody>
      </p:sp>
      <p:sp>
        <p:nvSpPr>
          <p:cNvPr id="1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Marcador de contenido 2">
            <a:extLst>
              <a:ext uri="{FF2B5EF4-FFF2-40B4-BE49-F238E27FC236}">
                <a16:creationId xmlns:a16="http://schemas.microsoft.com/office/drawing/2014/main" id="{0EA049F3-CBDB-477D-FF65-F43CD2BE9BB8}"/>
              </a:ext>
            </a:extLst>
          </p:cNvPr>
          <p:cNvGraphicFramePr>
            <a:graphicFrameLocks noGrp="1"/>
          </p:cNvGraphicFramePr>
          <p:nvPr>
            <p:ph idx="1"/>
            <p:extLst>
              <p:ext uri="{D42A27DB-BD31-4B8C-83A1-F6EECF244321}">
                <p14:modId xmlns:p14="http://schemas.microsoft.com/office/powerpoint/2010/main" val="54665047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3030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all painted with an arrow and a dartboard">
            <a:extLst>
              <a:ext uri="{FF2B5EF4-FFF2-40B4-BE49-F238E27FC236}">
                <a16:creationId xmlns:a16="http://schemas.microsoft.com/office/drawing/2014/main" id="{57B51BBD-3D73-C404-CFA3-A0084B6FA959}"/>
              </a:ext>
            </a:extLst>
          </p:cNvPr>
          <p:cNvPicPr>
            <a:picLocks noChangeAspect="1"/>
          </p:cNvPicPr>
          <p:nvPr/>
        </p:nvPicPr>
        <p:blipFill>
          <a:blip r:embed="rId3"/>
          <a:srcRect t="13" b="794"/>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5A721EFF-E760-6325-34AB-F2E13A07FBFF}"/>
              </a:ext>
            </a:extLst>
          </p:cNvPr>
          <p:cNvSpPr>
            <a:spLocks noGrp="1"/>
          </p:cNvSpPr>
          <p:nvPr>
            <p:ph type="title"/>
          </p:nvPr>
        </p:nvSpPr>
        <p:spPr>
          <a:xfrm>
            <a:off x="838200" y="365125"/>
            <a:ext cx="3822189" cy="1899912"/>
          </a:xfrm>
        </p:spPr>
        <p:txBody>
          <a:bodyPr>
            <a:normAutofit/>
          </a:bodyPr>
          <a:lstStyle/>
          <a:p>
            <a:r>
              <a:rPr lang="es-MX" sz="3100" b="1">
                <a:latin typeface="Times New Roman" panose="02020603050405020304" pitchFamily="18" charset="0"/>
                <a:ea typeface="Times New Roman" panose="02020603050405020304" pitchFamily="18" charset="0"/>
              </a:rPr>
              <a:t>Plan de Implementación Personal</a:t>
            </a:r>
            <a:br>
              <a:rPr lang="es-MX" sz="3100" b="1">
                <a:latin typeface="Times New Roman" panose="02020603050405020304" pitchFamily="18" charset="0"/>
                <a:ea typeface="Times New Roman" panose="02020603050405020304" pitchFamily="18" charset="0"/>
              </a:rPr>
            </a:br>
            <a:endParaRPr lang="es-MX" sz="3100"/>
          </a:p>
        </p:txBody>
      </p:sp>
      <p:sp>
        <p:nvSpPr>
          <p:cNvPr id="3" name="Marcador de contenido 2">
            <a:extLst>
              <a:ext uri="{FF2B5EF4-FFF2-40B4-BE49-F238E27FC236}">
                <a16:creationId xmlns:a16="http://schemas.microsoft.com/office/drawing/2014/main" id="{5CAEE3BF-EDCD-18F1-ADE1-3B2426BA9EA1}"/>
              </a:ext>
            </a:extLst>
          </p:cNvPr>
          <p:cNvSpPr>
            <a:spLocks noGrp="1"/>
          </p:cNvSpPr>
          <p:nvPr>
            <p:ph idx="1"/>
          </p:nvPr>
        </p:nvSpPr>
        <p:spPr>
          <a:xfrm>
            <a:off x="838200" y="2434201"/>
            <a:ext cx="3822189" cy="3742762"/>
          </a:xfrm>
        </p:spPr>
        <p:txBody>
          <a:bodyPr>
            <a:normAutofit/>
          </a:bodyPr>
          <a:lstStyle/>
          <a:p>
            <a:pPr marL="342900" lvl="0" indent="-342900">
              <a:buSzPts val="1000"/>
              <a:buFont typeface="Symbol" pitchFamily="2" charset="2"/>
              <a:buChar char=""/>
              <a:tabLst>
                <a:tab pos="457200" algn="l"/>
              </a:tabLst>
            </a:pPr>
            <a:r>
              <a:rPr lang="es-MX" sz="1700" b="1">
                <a:effectLst/>
                <a:latin typeface="Times New Roman" panose="02020603050405020304" pitchFamily="18" charset="0"/>
                <a:ea typeface="Times New Roman" panose="02020603050405020304" pitchFamily="18" charset="0"/>
              </a:rPr>
              <a:t>Acción inmediata:</a:t>
            </a:r>
            <a:r>
              <a:rPr lang="es-MX" sz="1700">
                <a:effectLst/>
                <a:latin typeface="Times New Roman" panose="02020603050405020304" pitchFamily="18" charset="0"/>
                <a:ea typeface="Times New Roman" panose="02020603050405020304" pitchFamily="18" charset="0"/>
              </a:rPr>
              <a:t> Una estrategia que implementarán esta semana</a:t>
            </a:r>
          </a:p>
          <a:p>
            <a:pPr marL="342900" lvl="0" indent="-342900">
              <a:buSzPts val="1000"/>
              <a:buFont typeface="Symbol" pitchFamily="2" charset="2"/>
              <a:buChar char=""/>
              <a:tabLst>
                <a:tab pos="457200" algn="l"/>
              </a:tabLst>
            </a:pPr>
            <a:r>
              <a:rPr lang="es-MX" sz="1700" b="1">
                <a:effectLst/>
                <a:latin typeface="Times New Roman" panose="02020603050405020304" pitchFamily="18" charset="0"/>
                <a:ea typeface="Times New Roman" panose="02020603050405020304" pitchFamily="18" charset="0"/>
              </a:rPr>
              <a:t>Acción a mediano plazo:</a:t>
            </a:r>
            <a:r>
              <a:rPr lang="es-MX" sz="1700">
                <a:effectLst/>
                <a:latin typeface="Times New Roman" panose="02020603050405020304" pitchFamily="18" charset="0"/>
                <a:ea typeface="Times New Roman" panose="02020603050405020304" pitchFamily="18" charset="0"/>
              </a:rPr>
              <a:t> Un instrumento que desarrollarán este mes</a:t>
            </a:r>
          </a:p>
          <a:p>
            <a:pPr marL="342900" lvl="0" indent="-342900">
              <a:buSzPts val="1000"/>
              <a:buFont typeface="Symbol" pitchFamily="2" charset="2"/>
              <a:buChar char=""/>
              <a:tabLst>
                <a:tab pos="457200" algn="l"/>
              </a:tabLst>
            </a:pPr>
            <a:r>
              <a:rPr lang="es-MX" sz="1700" b="1">
                <a:effectLst/>
                <a:latin typeface="Times New Roman" panose="02020603050405020304" pitchFamily="18" charset="0"/>
                <a:ea typeface="Times New Roman" panose="02020603050405020304" pitchFamily="18" charset="0"/>
              </a:rPr>
              <a:t>Acción a largo plazo:</a:t>
            </a:r>
            <a:r>
              <a:rPr lang="es-MX" sz="1700">
                <a:effectLst/>
                <a:latin typeface="Times New Roman" panose="02020603050405020304" pitchFamily="18" charset="0"/>
                <a:ea typeface="Times New Roman" panose="02020603050405020304" pitchFamily="18" charset="0"/>
              </a:rPr>
              <a:t> Un cambio sistemático para este año escolar</a:t>
            </a:r>
          </a:p>
          <a:p>
            <a:pPr marL="342900" lvl="0" indent="-342900">
              <a:buSzPts val="1000"/>
              <a:buFont typeface="Symbol" pitchFamily="2" charset="2"/>
              <a:buChar char=""/>
              <a:tabLst>
                <a:tab pos="457200" algn="l"/>
              </a:tabLst>
            </a:pPr>
            <a:r>
              <a:rPr lang="es-MX" sz="1700" b="1">
                <a:effectLst/>
                <a:latin typeface="Times New Roman" panose="02020603050405020304" pitchFamily="18" charset="0"/>
                <a:ea typeface="Times New Roman" panose="02020603050405020304" pitchFamily="18" charset="0"/>
              </a:rPr>
              <a:t>Recursos necesarios:</a:t>
            </a:r>
            <a:r>
              <a:rPr lang="es-MX" sz="1700">
                <a:effectLst/>
                <a:latin typeface="Times New Roman" panose="02020603050405020304" pitchFamily="18" charset="0"/>
                <a:ea typeface="Times New Roman" panose="02020603050405020304" pitchFamily="18" charset="0"/>
              </a:rPr>
              <a:t> Qué necesitan para lograr sus objetivos</a:t>
            </a:r>
          </a:p>
          <a:p>
            <a:pPr marL="342900" lvl="0" indent="-342900">
              <a:buSzPts val="1000"/>
              <a:buFont typeface="Symbol" pitchFamily="2" charset="2"/>
              <a:buChar char=""/>
              <a:tabLst>
                <a:tab pos="457200" algn="l"/>
              </a:tabLst>
            </a:pPr>
            <a:r>
              <a:rPr lang="es-MX" sz="1700" b="1">
                <a:effectLst/>
                <a:latin typeface="Times New Roman" panose="02020603050405020304" pitchFamily="18" charset="0"/>
                <a:ea typeface="Times New Roman" panose="02020603050405020304" pitchFamily="18" charset="0"/>
              </a:rPr>
              <a:t>Medición:</a:t>
            </a:r>
            <a:r>
              <a:rPr lang="es-MX" sz="1700">
                <a:effectLst/>
                <a:latin typeface="Times New Roman" panose="02020603050405020304" pitchFamily="18" charset="0"/>
                <a:ea typeface="Times New Roman" panose="02020603050405020304" pitchFamily="18" charset="0"/>
              </a:rPr>
              <a:t> Cómo sabrán que está funcionando</a:t>
            </a:r>
          </a:p>
          <a:p>
            <a:endParaRPr lang="es-MX" sz="1700"/>
          </a:p>
        </p:txBody>
      </p:sp>
    </p:spTree>
    <p:extLst>
      <p:ext uri="{BB962C8B-B14F-4D97-AF65-F5344CB8AC3E}">
        <p14:creationId xmlns:p14="http://schemas.microsoft.com/office/powerpoint/2010/main" val="4158370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03C39F-09D2-EA59-51A0-06FC77AF9876}"/>
              </a:ext>
            </a:extLst>
          </p:cNvPr>
          <p:cNvSpPr>
            <a:spLocks noGrp="1"/>
          </p:cNvSpPr>
          <p:nvPr>
            <p:ph type="title"/>
          </p:nvPr>
        </p:nvSpPr>
        <p:spPr>
          <a:xfrm>
            <a:off x="635000" y="640823"/>
            <a:ext cx="3418659" cy="5583148"/>
          </a:xfrm>
        </p:spPr>
        <p:txBody>
          <a:bodyPr anchor="ctr">
            <a:normAutofit/>
          </a:bodyPr>
          <a:lstStyle/>
          <a:p>
            <a:r>
              <a:rPr lang="es-MX" sz="5400" b="1">
                <a:latin typeface="Times New Roman" panose="02020603050405020304" pitchFamily="18" charset="0"/>
                <a:ea typeface="Times New Roman" panose="02020603050405020304" pitchFamily="18" charset="0"/>
              </a:rPr>
              <a:t>Recursos para el Camino</a:t>
            </a:r>
            <a:br>
              <a:rPr lang="es-MX" sz="5400" b="1">
                <a:latin typeface="Times New Roman" panose="02020603050405020304" pitchFamily="18" charset="0"/>
                <a:ea typeface="Times New Roman" panose="02020603050405020304" pitchFamily="18" charset="0"/>
              </a:rPr>
            </a:br>
            <a:endParaRPr lang="es-MX"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id="{3FFE90B0-DCB3-99D3-5AEE-2AAF00E87A8F}"/>
              </a:ext>
            </a:extLst>
          </p:cNvPr>
          <p:cNvGraphicFramePr>
            <a:graphicFrameLocks noGrp="1"/>
          </p:cNvGraphicFramePr>
          <p:nvPr>
            <p:ph idx="1"/>
            <p:extLst>
              <p:ext uri="{D42A27DB-BD31-4B8C-83A1-F6EECF244321}">
                <p14:modId xmlns:p14="http://schemas.microsoft.com/office/powerpoint/2010/main" val="312968859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7969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E4D7244-39A9-0195-BA43-E2E7AD434DBE}"/>
              </a:ext>
            </a:extLst>
          </p:cNvPr>
          <p:cNvSpPr>
            <a:spLocks noGrp="1"/>
          </p:cNvSpPr>
          <p:nvPr>
            <p:ph type="title"/>
          </p:nvPr>
        </p:nvSpPr>
        <p:spPr>
          <a:xfrm>
            <a:off x="648929" y="557190"/>
            <a:ext cx="5181510" cy="1671569"/>
          </a:xfrm>
        </p:spPr>
        <p:txBody>
          <a:bodyPr>
            <a:normAutofit/>
          </a:bodyPr>
          <a:lstStyle/>
          <a:p>
            <a:r>
              <a:rPr lang="es-MX" sz="3700" b="1">
                <a:latin typeface="Times New Roman" panose="02020603050405020304" pitchFamily="18" charset="0"/>
                <a:ea typeface="Times New Roman" panose="02020603050405020304" pitchFamily="18" charset="0"/>
              </a:rPr>
              <a:t>Compromisos Públicos - Accountability Positivo</a:t>
            </a:r>
            <a:br>
              <a:rPr lang="es-MX" sz="3700" b="1">
                <a:latin typeface="Times New Roman" panose="02020603050405020304" pitchFamily="18" charset="0"/>
                <a:ea typeface="Times New Roman" panose="02020603050405020304" pitchFamily="18" charset="0"/>
              </a:rPr>
            </a:br>
            <a:endParaRPr lang="es-MX" sz="3700"/>
          </a:p>
        </p:txBody>
      </p:sp>
      <p:pic>
        <p:nvPicPr>
          <p:cNvPr id="6" name="Picture 5">
            <a:extLst>
              <a:ext uri="{FF2B5EF4-FFF2-40B4-BE49-F238E27FC236}">
                <a16:creationId xmlns:a16="http://schemas.microsoft.com/office/drawing/2014/main" id="{E170B297-CDF5-F5B8-00C6-36AB48EBAECB}"/>
              </a:ext>
            </a:extLst>
          </p:cNvPr>
          <p:cNvPicPr>
            <a:picLocks noChangeAspect="1"/>
          </p:cNvPicPr>
          <p:nvPr/>
        </p:nvPicPr>
        <p:blipFill>
          <a:blip r:embed="rId3"/>
          <a:srcRect l="41574" r="-1" b="-1"/>
          <a:stretch>
            <a:fillRect/>
          </a:stretch>
        </p:blipFill>
        <p:spPr>
          <a:xfrm>
            <a:off x="6189155" y="10"/>
            <a:ext cx="6002844" cy="6857990"/>
          </a:xfrm>
          <a:prstGeom prst="rect">
            <a:avLst/>
          </a:prstGeom>
          <a:effectLst/>
        </p:spPr>
      </p:pic>
      <p:graphicFrame>
        <p:nvGraphicFramePr>
          <p:cNvPr id="5" name="Marcador de contenido 2">
            <a:extLst>
              <a:ext uri="{FF2B5EF4-FFF2-40B4-BE49-F238E27FC236}">
                <a16:creationId xmlns:a16="http://schemas.microsoft.com/office/drawing/2014/main" id="{69175C03-1864-179C-4076-1FDA7DA28B94}"/>
              </a:ext>
            </a:extLst>
          </p:cNvPr>
          <p:cNvGraphicFramePr>
            <a:graphicFrameLocks noGrp="1"/>
          </p:cNvGraphicFramePr>
          <p:nvPr>
            <p:ph idx="1"/>
            <p:extLst>
              <p:ext uri="{D42A27DB-BD31-4B8C-83A1-F6EECF244321}">
                <p14:modId xmlns:p14="http://schemas.microsoft.com/office/powerpoint/2010/main" val="3709481753"/>
              </p:ext>
            </p:extLst>
          </p:nvPr>
        </p:nvGraphicFramePr>
        <p:xfrm>
          <a:off x="648930" y="2406650"/>
          <a:ext cx="5181508" cy="3722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3750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F65CC4D-2A82-4B0F-DE48-77BE0DF821AD}"/>
              </a:ext>
            </a:extLst>
          </p:cNvPr>
          <p:cNvSpPr>
            <a:spLocks noGrp="1"/>
          </p:cNvSpPr>
          <p:nvPr>
            <p:ph type="title"/>
          </p:nvPr>
        </p:nvSpPr>
        <p:spPr>
          <a:xfrm>
            <a:off x="648929" y="557190"/>
            <a:ext cx="5181510" cy="1671569"/>
          </a:xfrm>
        </p:spPr>
        <p:txBody>
          <a:bodyPr>
            <a:normAutofit/>
          </a:bodyPr>
          <a:lstStyle/>
          <a:p>
            <a:r>
              <a:rPr lang="es-MX" sz="2800" b="1">
                <a:latin typeface="Times New Roman" panose="02020603050405020304" pitchFamily="18" charset="0"/>
                <a:ea typeface="Times New Roman" panose="02020603050405020304" pitchFamily="18" charset="0"/>
              </a:rPr>
              <a:t>Transformando la Educación, Una Evaluación a la Vez</a:t>
            </a:r>
            <a:br>
              <a:rPr lang="es-MX" sz="2800" b="1">
                <a:latin typeface="Times New Roman" panose="02020603050405020304" pitchFamily="18" charset="0"/>
                <a:ea typeface="Times New Roman" panose="02020603050405020304" pitchFamily="18" charset="0"/>
              </a:rPr>
            </a:br>
            <a:endParaRPr lang="es-MX" sz="2800"/>
          </a:p>
        </p:txBody>
      </p:sp>
      <p:pic>
        <p:nvPicPr>
          <p:cNvPr id="6" name="Picture 5">
            <a:extLst>
              <a:ext uri="{FF2B5EF4-FFF2-40B4-BE49-F238E27FC236}">
                <a16:creationId xmlns:a16="http://schemas.microsoft.com/office/drawing/2014/main" id="{BB2BA96E-CDF7-0AC6-C262-6CE8F101B34C}"/>
              </a:ext>
            </a:extLst>
          </p:cNvPr>
          <p:cNvPicPr>
            <a:picLocks noChangeAspect="1"/>
          </p:cNvPicPr>
          <p:nvPr/>
        </p:nvPicPr>
        <p:blipFill>
          <a:blip r:embed="rId3"/>
          <a:srcRect l="17140" r="24432" b="-1"/>
          <a:stretch>
            <a:fillRect/>
          </a:stretch>
        </p:blipFill>
        <p:spPr>
          <a:xfrm>
            <a:off x="6189155" y="10"/>
            <a:ext cx="6002844" cy="6857990"/>
          </a:xfrm>
          <a:prstGeom prst="rect">
            <a:avLst/>
          </a:prstGeom>
          <a:effectLst/>
        </p:spPr>
      </p:pic>
      <p:graphicFrame>
        <p:nvGraphicFramePr>
          <p:cNvPr id="5" name="Marcador de contenido 2">
            <a:extLst>
              <a:ext uri="{FF2B5EF4-FFF2-40B4-BE49-F238E27FC236}">
                <a16:creationId xmlns:a16="http://schemas.microsoft.com/office/drawing/2014/main" id="{82AD138F-4D38-2F02-AE45-2CCB3EDC66E6}"/>
              </a:ext>
            </a:extLst>
          </p:cNvPr>
          <p:cNvGraphicFramePr>
            <a:graphicFrameLocks noGrp="1"/>
          </p:cNvGraphicFramePr>
          <p:nvPr>
            <p:ph idx="1"/>
            <p:extLst>
              <p:ext uri="{D42A27DB-BD31-4B8C-83A1-F6EECF244321}">
                <p14:modId xmlns:p14="http://schemas.microsoft.com/office/powerpoint/2010/main" val="3093324726"/>
              </p:ext>
            </p:extLst>
          </p:nvPr>
        </p:nvGraphicFramePr>
        <p:xfrm>
          <a:off x="648930" y="2406650"/>
          <a:ext cx="5181508" cy="3722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734895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1365</TotalTime>
  <Words>4590</Words>
  <Application>Microsoft Macintosh PowerPoint</Application>
  <PresentationFormat>Panorámica</PresentationFormat>
  <Paragraphs>298</Paragraphs>
  <Slides>39</Slides>
  <Notes>38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39</vt:i4>
      </vt:variant>
    </vt:vector>
  </HeadingPairs>
  <TitlesOfParts>
    <vt:vector size="45" baseType="lpstr">
      <vt:lpstr>Arial</vt:lpstr>
      <vt:lpstr>Calibri</vt:lpstr>
      <vt:lpstr>Calibri Light</vt:lpstr>
      <vt:lpstr>Symbol</vt:lpstr>
      <vt:lpstr>Times New Roman</vt:lpstr>
      <vt:lpstr>Tema de Office</vt:lpstr>
      <vt:lpstr>Evaluación de Aprendizajes en STEAM </vt:lpstr>
      <vt:lpstr>Actividad Mentimeter - Nuestros Desafíos </vt:lpstr>
      <vt:lpstr>Objetivos de Aprendizaje - Nuestro Destino </vt:lpstr>
      <vt:lpstr>Mapa de Ruta - Nuestro Viaje </vt:lpstr>
      <vt:lpstr>El Paradigma de la Evaluación STEAM </vt:lpstr>
      <vt:lpstr>Principios de Evaluación Auténtica en STEAM </vt:lpstr>
      <vt:lpstr>Desafíos Únicos de la Evaluación Virtual </vt:lpstr>
      <vt:lpstr>Oportunidades de la Evaluación Digital </vt:lpstr>
      <vt:lpstr>Actividad Breakout - Compartiendo Experiencias </vt:lpstr>
      <vt:lpstr>Herramientas Digitales para Evaluación STEAM </vt:lpstr>
      <vt:lpstr>Diseñando Rúbricas Efectivas para STEAM </vt:lpstr>
      <vt:lpstr>Demostración - Creando una Rúbrica Interactiva </vt:lpstr>
      <vt:lpstr>Actividad Práctica - Su Primera Rúbrica Digital </vt:lpstr>
      <vt:lpstr>Listas de Cotejo Digitales - Control de Procesos </vt:lpstr>
      <vt:lpstr>Construyendo Listas de Cotejo Colaborativas </vt:lpstr>
      <vt:lpstr>Evaluación Entre Pares - Poder de la Colaboración </vt:lpstr>
      <vt:lpstr>Presentaciones Grupales - Instrumentos Diseñados </vt:lpstr>
      <vt:lpstr>Evaluando Habilidades Técnicas Virtualmente </vt:lpstr>
      <vt:lpstr>Habilidades Blandas en Proyectos STEAM Virtuales </vt:lpstr>
      <vt:lpstr>Observación Estructurada de Habilidades Blandas </vt:lpstr>
      <vt:lpstr>Actividad Práctica - Identificando Habilidades Blandas </vt:lpstr>
      <vt:lpstr>Portafolios Digitales - Más que una Carpeta </vt:lpstr>
      <vt:lpstr>Tour Virtual - Plataformas de Portafolios </vt:lpstr>
      <vt:lpstr>Criterios de Evaluación de Portafolios Digitales </vt:lpstr>
      <vt:lpstr>Competencias Específicas por Área STEAM </vt:lpstr>
      <vt:lpstr>Salas Temáticas - Profundización por Área </vt:lpstr>
      <vt:lpstr>Integrando Competencias - El Desafío STEAM </vt:lpstr>
      <vt:lpstr>Actividad de Integración - "EvaluaSTEAM Digital" </vt:lpstr>
      <vt:lpstr>Proceso de Trabajo Colaborativo </vt:lpstr>
      <vt:lpstr>Rotación de Feedback - Enriquecimiento Colaborativo </vt:lpstr>
      <vt:lpstr>Galería Virtual - Presentando Creaciones </vt:lpstr>
      <vt:lpstr>Votación Colaborativa - Reconociendo Excelencia </vt:lpstr>
      <vt:lpstr>Reflexión Individual - Metacognición del Aprendizaje </vt:lpstr>
      <vt:lpstr>Síntesis Colaborativa - Construyendo Conocimiento Juntos </vt:lpstr>
      <vt:lpstr>Red de Colaboración - Construyendo Comunidad </vt:lpstr>
      <vt:lpstr>Plan de Implementación Personal </vt:lpstr>
      <vt:lpstr>Recursos para el Camino </vt:lpstr>
      <vt:lpstr>Compromisos Públicos - Accountability Positivo </vt:lpstr>
      <vt:lpstr>Transformando la Educación, Una Evaluación a la Vez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Evaluación de Aprendizajes en STEAM </dc:title>
  <dc:creator>mapa</dc:creator>
  <cp:lastModifiedBy>mapa</cp:lastModifiedBy>
  <cp:revision>2</cp:revision>
  <dcterms:created xsi:type="dcterms:W3CDTF">2025-09-14T23:37:24Z</dcterms:created>
  <dcterms:modified xsi:type="dcterms:W3CDTF">2025-09-15T22:23:10Z</dcterms:modified>
</cp:coreProperties>
</file>