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4"/>
  </p:notesMasterIdLst>
  <p:sldIdLst>
    <p:sldId id="265" r:id="rId2"/>
    <p:sldId id="330" r:id="rId3"/>
    <p:sldId id="462" r:id="rId4"/>
    <p:sldId id="256" r:id="rId5"/>
    <p:sldId id="482" r:id="rId6"/>
    <p:sldId id="483" r:id="rId7"/>
    <p:sldId id="475" r:id="rId8"/>
    <p:sldId id="471" r:id="rId9"/>
    <p:sldId id="472" r:id="rId10"/>
    <p:sldId id="473" r:id="rId11"/>
    <p:sldId id="474" r:id="rId12"/>
    <p:sldId id="613" r:id="rId13"/>
    <p:sldId id="630" r:id="rId14"/>
    <p:sldId id="614" r:id="rId15"/>
    <p:sldId id="602" r:id="rId16"/>
    <p:sldId id="606" r:id="rId17"/>
    <p:sldId id="604" r:id="rId18"/>
    <p:sldId id="605" r:id="rId19"/>
    <p:sldId id="615" r:id="rId20"/>
    <p:sldId id="611" r:id="rId21"/>
    <p:sldId id="612" r:id="rId22"/>
    <p:sldId id="616" r:id="rId23"/>
    <p:sldId id="617" r:id="rId24"/>
    <p:sldId id="624" r:id="rId25"/>
    <p:sldId id="626" r:id="rId26"/>
    <p:sldId id="618" r:id="rId27"/>
    <p:sldId id="625" r:id="rId28"/>
    <p:sldId id="619" r:id="rId29"/>
    <p:sldId id="631" r:id="rId30"/>
    <p:sldId id="620" r:id="rId31"/>
    <p:sldId id="633" r:id="rId32"/>
    <p:sldId id="621" r:id="rId33"/>
    <p:sldId id="628" r:id="rId34"/>
    <p:sldId id="622" r:id="rId35"/>
    <p:sldId id="627" r:id="rId36"/>
    <p:sldId id="671" r:id="rId37"/>
    <p:sldId id="672" r:id="rId38"/>
    <p:sldId id="674" r:id="rId39"/>
    <p:sldId id="673" r:id="rId40"/>
    <p:sldId id="676" r:id="rId41"/>
    <p:sldId id="677" r:id="rId42"/>
    <p:sldId id="675" r:id="rId43"/>
    <p:sldId id="678" r:id="rId44"/>
    <p:sldId id="679" r:id="rId45"/>
    <p:sldId id="680" r:id="rId46"/>
    <p:sldId id="682" r:id="rId47"/>
    <p:sldId id="683" r:id="rId48"/>
    <p:sldId id="684" r:id="rId49"/>
    <p:sldId id="685" r:id="rId50"/>
    <p:sldId id="686" r:id="rId51"/>
    <p:sldId id="687" r:id="rId52"/>
    <p:sldId id="688" r:id="rId53"/>
    <p:sldId id="689" r:id="rId54"/>
    <p:sldId id="690" r:id="rId55"/>
    <p:sldId id="691" r:id="rId56"/>
    <p:sldId id="692" r:id="rId57"/>
    <p:sldId id="693" r:id="rId58"/>
    <p:sldId id="694" r:id="rId59"/>
    <p:sldId id="695" r:id="rId60"/>
    <p:sldId id="696" r:id="rId61"/>
    <p:sldId id="697" r:id="rId62"/>
    <p:sldId id="698" r:id="rId63"/>
    <p:sldId id="699" r:id="rId64"/>
    <p:sldId id="700" r:id="rId65"/>
    <p:sldId id="701" r:id="rId66"/>
    <p:sldId id="702" r:id="rId67"/>
    <p:sldId id="703" r:id="rId68"/>
    <p:sldId id="704" r:id="rId69"/>
    <p:sldId id="705" r:id="rId70"/>
    <p:sldId id="706" r:id="rId71"/>
    <p:sldId id="707" r:id="rId72"/>
    <p:sldId id="708" r:id="rId73"/>
    <p:sldId id="709" r:id="rId74"/>
    <p:sldId id="710" r:id="rId75"/>
    <p:sldId id="711" r:id="rId76"/>
    <p:sldId id="712" r:id="rId77"/>
    <p:sldId id="713" r:id="rId78"/>
    <p:sldId id="714" r:id="rId79"/>
    <p:sldId id="681" r:id="rId80"/>
    <p:sldId id="715" r:id="rId81"/>
    <p:sldId id="722" r:id="rId82"/>
    <p:sldId id="723" r:id="rId83"/>
    <p:sldId id="724" r:id="rId84"/>
    <p:sldId id="725" r:id="rId85"/>
    <p:sldId id="716" r:id="rId86"/>
    <p:sldId id="717" r:id="rId87"/>
    <p:sldId id="718" r:id="rId88"/>
    <p:sldId id="719" r:id="rId89"/>
    <p:sldId id="720" r:id="rId90"/>
    <p:sldId id="721" r:id="rId91"/>
    <p:sldId id="670" r:id="rId92"/>
    <p:sldId id="669" r:id="rId93"/>
  </p:sldIdLst>
  <p:sldSz cx="18288000" cy="10287000"/>
  <p:notesSz cx="6858000" cy="9144000"/>
  <p:embeddedFontLst>
    <p:embeddedFont>
      <p:font typeface="Open Sans" panose="020B0606030504020204" pitchFamily="34" charset="0"/>
      <p:regular r:id="rId95"/>
      <p:bold r:id="rId96"/>
      <p:italic r:id="rId97"/>
      <p:boldItalic r:id="rId9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CBB"/>
    <a:srgbClr val="0E3AAD"/>
    <a:srgbClr val="3D6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9918AC-F50E-4E68-BD55-98E4FA12B2C3}" v="2" dt="2025-07-28T01:52:20.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16" autoAdjust="0"/>
    <p:restoredTop sz="96327" autoAdjust="0"/>
  </p:normalViewPr>
  <p:slideViewPr>
    <p:cSldViewPr>
      <p:cViewPr varScale="1">
        <p:scale>
          <a:sx n="54" d="100"/>
          <a:sy n="54" d="100"/>
        </p:scale>
        <p:origin x="42" y="9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7504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4.fntdata"/><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a Jácome" userId="c7d6ad8da0b9026d" providerId="LiveId" clId="{A39918AC-F50E-4E68-BD55-98E4FA12B2C3}"/>
    <pc:docChg chg="delSld modSld">
      <pc:chgData name="Martina Jácome" userId="c7d6ad8da0b9026d" providerId="LiveId" clId="{A39918AC-F50E-4E68-BD55-98E4FA12B2C3}" dt="2025-07-28T01:54:53.817" v="42" actId="47"/>
      <pc:docMkLst>
        <pc:docMk/>
      </pc:docMkLst>
      <pc:sldChg chg="delSp modSp mod">
        <pc:chgData name="Martina Jácome" userId="c7d6ad8da0b9026d" providerId="LiveId" clId="{A39918AC-F50E-4E68-BD55-98E4FA12B2C3}" dt="2025-07-28T01:52:20.649" v="34" actId="478"/>
        <pc:sldMkLst>
          <pc:docMk/>
          <pc:sldMk cId="788876847" sldId="462"/>
        </pc:sldMkLst>
        <pc:spChg chg="mod">
          <ac:chgData name="Martina Jácome" userId="c7d6ad8da0b9026d" providerId="LiveId" clId="{A39918AC-F50E-4E68-BD55-98E4FA12B2C3}" dt="2025-07-28T01:52:18.543" v="33" actId="122"/>
          <ac:spMkLst>
            <pc:docMk/>
            <pc:sldMk cId="788876847" sldId="462"/>
            <ac:spMk id="10" creationId="{27504E66-A771-9579-DCD0-AB0B88FAE3B3}"/>
          </ac:spMkLst>
        </pc:spChg>
        <pc:picChg chg="del">
          <ac:chgData name="Martina Jácome" userId="c7d6ad8da0b9026d" providerId="LiveId" clId="{A39918AC-F50E-4E68-BD55-98E4FA12B2C3}" dt="2025-07-28T01:52:20.649" v="34" actId="478"/>
          <ac:picMkLst>
            <pc:docMk/>
            <pc:sldMk cId="788876847" sldId="462"/>
            <ac:picMk id="2050" creationId="{C5D92D47-9AFD-AA91-3A1E-965F0475401A}"/>
          </ac:picMkLst>
        </pc:picChg>
      </pc:sldChg>
      <pc:sldChg chg="del">
        <pc:chgData name="Martina Jácome" userId="c7d6ad8da0b9026d" providerId="LiveId" clId="{A39918AC-F50E-4E68-BD55-98E4FA12B2C3}" dt="2025-07-28T01:54:04.783" v="35" actId="47"/>
        <pc:sldMkLst>
          <pc:docMk/>
          <pc:sldMk cId="2236110667" sldId="465"/>
        </pc:sldMkLst>
      </pc:sldChg>
      <pc:sldChg chg="del">
        <pc:chgData name="Martina Jácome" userId="c7d6ad8da0b9026d" providerId="LiveId" clId="{A39918AC-F50E-4E68-BD55-98E4FA12B2C3}" dt="2025-07-28T01:54:04.783" v="35" actId="47"/>
        <pc:sldMkLst>
          <pc:docMk/>
          <pc:sldMk cId="2379405033" sldId="466"/>
        </pc:sldMkLst>
      </pc:sldChg>
      <pc:sldChg chg="del">
        <pc:chgData name="Martina Jácome" userId="c7d6ad8da0b9026d" providerId="LiveId" clId="{A39918AC-F50E-4E68-BD55-98E4FA12B2C3}" dt="2025-07-28T01:54:04.783" v="35" actId="47"/>
        <pc:sldMkLst>
          <pc:docMk/>
          <pc:sldMk cId="4120881969" sldId="468"/>
        </pc:sldMkLst>
      </pc:sldChg>
      <pc:sldChg chg="del">
        <pc:chgData name="Martina Jácome" userId="c7d6ad8da0b9026d" providerId="LiveId" clId="{A39918AC-F50E-4E68-BD55-98E4FA12B2C3}" dt="2025-07-28T01:54:04.783" v="35" actId="47"/>
        <pc:sldMkLst>
          <pc:docMk/>
          <pc:sldMk cId="1098564463" sldId="469"/>
        </pc:sldMkLst>
      </pc:sldChg>
      <pc:sldChg chg="del">
        <pc:chgData name="Martina Jácome" userId="c7d6ad8da0b9026d" providerId="LiveId" clId="{A39918AC-F50E-4E68-BD55-98E4FA12B2C3}" dt="2025-07-28T01:54:04.783" v="35" actId="47"/>
        <pc:sldMkLst>
          <pc:docMk/>
          <pc:sldMk cId="441036035" sldId="470"/>
        </pc:sldMkLst>
      </pc:sldChg>
      <pc:sldChg chg="del">
        <pc:chgData name="Martina Jácome" userId="c7d6ad8da0b9026d" providerId="LiveId" clId="{A39918AC-F50E-4E68-BD55-98E4FA12B2C3}" dt="2025-07-28T01:54:21.014" v="37" actId="47"/>
        <pc:sldMkLst>
          <pc:docMk/>
          <pc:sldMk cId="3869368945" sldId="476"/>
        </pc:sldMkLst>
      </pc:sldChg>
      <pc:sldChg chg="del">
        <pc:chgData name="Martina Jácome" userId="c7d6ad8da0b9026d" providerId="LiveId" clId="{A39918AC-F50E-4E68-BD55-98E4FA12B2C3}" dt="2025-07-28T01:54:24.555" v="38" actId="47"/>
        <pc:sldMkLst>
          <pc:docMk/>
          <pc:sldMk cId="4199170476" sldId="477"/>
        </pc:sldMkLst>
      </pc:sldChg>
      <pc:sldChg chg="del">
        <pc:chgData name="Martina Jácome" userId="c7d6ad8da0b9026d" providerId="LiveId" clId="{A39918AC-F50E-4E68-BD55-98E4FA12B2C3}" dt="2025-07-28T01:54:53.817" v="42" actId="47"/>
        <pc:sldMkLst>
          <pc:docMk/>
          <pc:sldMk cId="2131372763" sldId="484"/>
        </pc:sldMkLst>
      </pc:sldChg>
      <pc:sldChg chg="del">
        <pc:chgData name="Martina Jácome" userId="c7d6ad8da0b9026d" providerId="LiveId" clId="{A39918AC-F50E-4E68-BD55-98E4FA12B2C3}" dt="2025-07-28T01:54:24.555" v="38" actId="47"/>
        <pc:sldMkLst>
          <pc:docMk/>
          <pc:sldMk cId="267409032" sldId="485"/>
        </pc:sldMkLst>
      </pc:sldChg>
      <pc:sldChg chg="del">
        <pc:chgData name="Martina Jácome" userId="c7d6ad8da0b9026d" providerId="LiveId" clId="{A39918AC-F50E-4E68-BD55-98E4FA12B2C3}" dt="2025-07-28T01:54:28.339" v="39" actId="47"/>
        <pc:sldMkLst>
          <pc:docMk/>
          <pc:sldMk cId="3110329922" sldId="486"/>
        </pc:sldMkLst>
      </pc:sldChg>
      <pc:sldChg chg="del">
        <pc:chgData name="Martina Jácome" userId="c7d6ad8da0b9026d" providerId="LiveId" clId="{A39918AC-F50E-4E68-BD55-98E4FA12B2C3}" dt="2025-07-28T01:54:28.339" v="39" actId="47"/>
        <pc:sldMkLst>
          <pc:docMk/>
          <pc:sldMk cId="644644129" sldId="487"/>
        </pc:sldMkLst>
      </pc:sldChg>
      <pc:sldChg chg="del">
        <pc:chgData name="Martina Jácome" userId="c7d6ad8da0b9026d" providerId="LiveId" clId="{A39918AC-F50E-4E68-BD55-98E4FA12B2C3}" dt="2025-07-28T01:54:32.322" v="40" actId="47"/>
        <pc:sldMkLst>
          <pc:docMk/>
          <pc:sldMk cId="24377926" sldId="488"/>
        </pc:sldMkLst>
      </pc:sldChg>
      <pc:sldChg chg="del">
        <pc:chgData name="Martina Jácome" userId="c7d6ad8da0b9026d" providerId="LiveId" clId="{A39918AC-F50E-4E68-BD55-98E4FA12B2C3}" dt="2025-07-28T01:54:48.136" v="41" actId="47"/>
        <pc:sldMkLst>
          <pc:docMk/>
          <pc:sldMk cId="334848036" sldId="491"/>
        </pc:sldMkLst>
      </pc:sldChg>
      <pc:sldChg chg="del">
        <pc:chgData name="Martina Jácome" userId="c7d6ad8da0b9026d" providerId="LiveId" clId="{A39918AC-F50E-4E68-BD55-98E4FA12B2C3}" dt="2025-07-28T01:54:04.783" v="35" actId="47"/>
        <pc:sldMkLst>
          <pc:docMk/>
          <pc:sldMk cId="2388034780" sldId="492"/>
        </pc:sldMkLst>
      </pc:sldChg>
      <pc:sldChg chg="del">
        <pc:chgData name="Martina Jácome" userId="c7d6ad8da0b9026d" providerId="LiveId" clId="{A39918AC-F50E-4E68-BD55-98E4FA12B2C3}" dt="2025-07-28T01:54:04.783" v="35" actId="47"/>
        <pc:sldMkLst>
          <pc:docMk/>
          <pc:sldMk cId="2478330712" sldId="493"/>
        </pc:sldMkLst>
      </pc:sldChg>
      <pc:sldChg chg="del">
        <pc:chgData name="Martina Jácome" userId="c7d6ad8da0b9026d" providerId="LiveId" clId="{A39918AC-F50E-4E68-BD55-98E4FA12B2C3}" dt="2025-07-28T01:54:32.322" v="40" actId="47"/>
        <pc:sldMkLst>
          <pc:docMk/>
          <pc:sldMk cId="3457348085" sldId="494"/>
        </pc:sldMkLst>
      </pc:sldChg>
      <pc:sldChg chg="del">
        <pc:chgData name="Martina Jácome" userId="c7d6ad8da0b9026d" providerId="LiveId" clId="{A39918AC-F50E-4E68-BD55-98E4FA12B2C3}" dt="2025-07-28T01:54:04.783" v="35" actId="47"/>
        <pc:sldMkLst>
          <pc:docMk/>
          <pc:sldMk cId="787019610" sldId="495"/>
        </pc:sldMkLst>
      </pc:sldChg>
      <pc:sldChg chg="del">
        <pc:chgData name="Martina Jácome" userId="c7d6ad8da0b9026d" providerId="LiveId" clId="{A39918AC-F50E-4E68-BD55-98E4FA12B2C3}" dt="2025-07-28T01:54:04.783" v="35" actId="47"/>
        <pc:sldMkLst>
          <pc:docMk/>
          <pc:sldMk cId="2884765084" sldId="496"/>
        </pc:sldMkLst>
      </pc:sldChg>
      <pc:sldChg chg="del">
        <pc:chgData name="Martina Jácome" userId="c7d6ad8da0b9026d" providerId="LiveId" clId="{A39918AC-F50E-4E68-BD55-98E4FA12B2C3}" dt="2025-07-28T01:54:04.783" v="35" actId="47"/>
        <pc:sldMkLst>
          <pc:docMk/>
          <pc:sldMk cId="2098045730" sldId="497"/>
        </pc:sldMkLst>
      </pc:sldChg>
      <pc:sldChg chg="del">
        <pc:chgData name="Martina Jácome" userId="c7d6ad8da0b9026d" providerId="LiveId" clId="{A39918AC-F50E-4E68-BD55-98E4FA12B2C3}" dt="2025-07-28T01:54:04.783" v="35" actId="47"/>
        <pc:sldMkLst>
          <pc:docMk/>
          <pc:sldMk cId="4120524053" sldId="498"/>
        </pc:sldMkLst>
      </pc:sldChg>
      <pc:sldChg chg="del">
        <pc:chgData name="Martina Jácome" userId="c7d6ad8da0b9026d" providerId="LiveId" clId="{A39918AC-F50E-4E68-BD55-98E4FA12B2C3}" dt="2025-07-28T01:54:04.783" v="35" actId="47"/>
        <pc:sldMkLst>
          <pc:docMk/>
          <pc:sldMk cId="570894984" sldId="499"/>
        </pc:sldMkLst>
      </pc:sldChg>
      <pc:sldChg chg="del">
        <pc:chgData name="Martina Jácome" userId="c7d6ad8da0b9026d" providerId="LiveId" clId="{A39918AC-F50E-4E68-BD55-98E4FA12B2C3}" dt="2025-07-28T01:54:04.783" v="35" actId="47"/>
        <pc:sldMkLst>
          <pc:docMk/>
          <pc:sldMk cId="2761729961" sldId="500"/>
        </pc:sldMkLst>
      </pc:sldChg>
      <pc:sldChg chg="del">
        <pc:chgData name="Martina Jácome" userId="c7d6ad8da0b9026d" providerId="LiveId" clId="{A39918AC-F50E-4E68-BD55-98E4FA12B2C3}" dt="2025-07-28T01:54:04.783" v="35" actId="47"/>
        <pc:sldMkLst>
          <pc:docMk/>
          <pc:sldMk cId="74604600" sldId="507"/>
        </pc:sldMkLst>
      </pc:sldChg>
      <pc:sldChg chg="del">
        <pc:chgData name="Martina Jácome" userId="c7d6ad8da0b9026d" providerId="LiveId" clId="{A39918AC-F50E-4E68-BD55-98E4FA12B2C3}" dt="2025-07-28T01:54:04.783" v="35" actId="47"/>
        <pc:sldMkLst>
          <pc:docMk/>
          <pc:sldMk cId="4278069080" sldId="508"/>
        </pc:sldMkLst>
      </pc:sldChg>
      <pc:sldChg chg="del">
        <pc:chgData name="Martina Jácome" userId="c7d6ad8da0b9026d" providerId="LiveId" clId="{A39918AC-F50E-4E68-BD55-98E4FA12B2C3}" dt="2025-07-28T01:54:04.783" v="35" actId="47"/>
        <pc:sldMkLst>
          <pc:docMk/>
          <pc:sldMk cId="3155368308" sldId="509"/>
        </pc:sldMkLst>
      </pc:sldChg>
      <pc:sldChg chg="del">
        <pc:chgData name="Martina Jácome" userId="c7d6ad8da0b9026d" providerId="LiveId" clId="{A39918AC-F50E-4E68-BD55-98E4FA12B2C3}" dt="2025-07-28T01:54:04.783" v="35" actId="47"/>
        <pc:sldMkLst>
          <pc:docMk/>
          <pc:sldMk cId="313455382" sldId="510"/>
        </pc:sldMkLst>
      </pc:sldChg>
      <pc:sldChg chg="del">
        <pc:chgData name="Martina Jácome" userId="c7d6ad8da0b9026d" providerId="LiveId" clId="{A39918AC-F50E-4E68-BD55-98E4FA12B2C3}" dt="2025-07-28T01:54:04.783" v="35" actId="47"/>
        <pc:sldMkLst>
          <pc:docMk/>
          <pc:sldMk cId="2797467702" sldId="511"/>
        </pc:sldMkLst>
      </pc:sldChg>
      <pc:sldChg chg="del">
        <pc:chgData name="Martina Jácome" userId="c7d6ad8da0b9026d" providerId="LiveId" clId="{A39918AC-F50E-4E68-BD55-98E4FA12B2C3}" dt="2025-07-28T01:54:04.783" v="35" actId="47"/>
        <pc:sldMkLst>
          <pc:docMk/>
          <pc:sldMk cId="1179959954" sldId="513"/>
        </pc:sldMkLst>
      </pc:sldChg>
      <pc:sldChg chg="del">
        <pc:chgData name="Martina Jácome" userId="c7d6ad8da0b9026d" providerId="LiveId" clId="{A39918AC-F50E-4E68-BD55-98E4FA12B2C3}" dt="2025-07-28T01:54:04.783" v="35" actId="47"/>
        <pc:sldMkLst>
          <pc:docMk/>
          <pc:sldMk cId="1980568225" sldId="514"/>
        </pc:sldMkLst>
      </pc:sldChg>
      <pc:sldChg chg="del">
        <pc:chgData name="Martina Jácome" userId="c7d6ad8da0b9026d" providerId="LiveId" clId="{A39918AC-F50E-4E68-BD55-98E4FA12B2C3}" dt="2025-07-28T01:54:04.783" v="35" actId="47"/>
        <pc:sldMkLst>
          <pc:docMk/>
          <pc:sldMk cId="1344226373" sldId="515"/>
        </pc:sldMkLst>
      </pc:sldChg>
      <pc:sldChg chg="del">
        <pc:chgData name="Martina Jácome" userId="c7d6ad8da0b9026d" providerId="LiveId" clId="{A39918AC-F50E-4E68-BD55-98E4FA12B2C3}" dt="2025-07-28T01:54:04.783" v="35" actId="47"/>
        <pc:sldMkLst>
          <pc:docMk/>
          <pc:sldMk cId="1293846452" sldId="516"/>
        </pc:sldMkLst>
      </pc:sldChg>
      <pc:sldChg chg="del">
        <pc:chgData name="Martina Jácome" userId="c7d6ad8da0b9026d" providerId="LiveId" clId="{A39918AC-F50E-4E68-BD55-98E4FA12B2C3}" dt="2025-07-28T01:54:04.783" v="35" actId="47"/>
        <pc:sldMkLst>
          <pc:docMk/>
          <pc:sldMk cId="1135210060" sldId="517"/>
        </pc:sldMkLst>
      </pc:sldChg>
      <pc:sldChg chg="del">
        <pc:chgData name="Martina Jácome" userId="c7d6ad8da0b9026d" providerId="LiveId" clId="{A39918AC-F50E-4E68-BD55-98E4FA12B2C3}" dt="2025-07-28T01:54:04.783" v="35" actId="47"/>
        <pc:sldMkLst>
          <pc:docMk/>
          <pc:sldMk cId="311805293" sldId="518"/>
        </pc:sldMkLst>
      </pc:sldChg>
      <pc:sldChg chg="del">
        <pc:chgData name="Martina Jácome" userId="c7d6ad8da0b9026d" providerId="LiveId" clId="{A39918AC-F50E-4E68-BD55-98E4FA12B2C3}" dt="2025-07-28T01:54:04.783" v="35" actId="47"/>
        <pc:sldMkLst>
          <pc:docMk/>
          <pc:sldMk cId="1636486141" sldId="519"/>
        </pc:sldMkLst>
      </pc:sldChg>
      <pc:sldChg chg="del">
        <pc:chgData name="Martina Jácome" userId="c7d6ad8da0b9026d" providerId="LiveId" clId="{A39918AC-F50E-4E68-BD55-98E4FA12B2C3}" dt="2025-07-28T01:54:04.783" v="35" actId="47"/>
        <pc:sldMkLst>
          <pc:docMk/>
          <pc:sldMk cId="993279973" sldId="520"/>
        </pc:sldMkLst>
      </pc:sldChg>
      <pc:sldChg chg="del">
        <pc:chgData name="Martina Jácome" userId="c7d6ad8da0b9026d" providerId="LiveId" clId="{A39918AC-F50E-4E68-BD55-98E4FA12B2C3}" dt="2025-07-28T01:54:04.783" v="35" actId="47"/>
        <pc:sldMkLst>
          <pc:docMk/>
          <pc:sldMk cId="1770679710" sldId="521"/>
        </pc:sldMkLst>
      </pc:sldChg>
      <pc:sldChg chg="del">
        <pc:chgData name="Martina Jácome" userId="c7d6ad8da0b9026d" providerId="LiveId" clId="{A39918AC-F50E-4E68-BD55-98E4FA12B2C3}" dt="2025-07-28T01:54:04.783" v="35" actId="47"/>
        <pc:sldMkLst>
          <pc:docMk/>
          <pc:sldMk cId="3309511076" sldId="522"/>
        </pc:sldMkLst>
      </pc:sldChg>
      <pc:sldChg chg="del">
        <pc:chgData name="Martina Jácome" userId="c7d6ad8da0b9026d" providerId="LiveId" clId="{A39918AC-F50E-4E68-BD55-98E4FA12B2C3}" dt="2025-07-28T01:54:04.783" v="35" actId="47"/>
        <pc:sldMkLst>
          <pc:docMk/>
          <pc:sldMk cId="1855478415" sldId="523"/>
        </pc:sldMkLst>
      </pc:sldChg>
      <pc:sldChg chg="del">
        <pc:chgData name="Martina Jácome" userId="c7d6ad8da0b9026d" providerId="LiveId" clId="{A39918AC-F50E-4E68-BD55-98E4FA12B2C3}" dt="2025-07-28T01:54:04.783" v="35" actId="47"/>
        <pc:sldMkLst>
          <pc:docMk/>
          <pc:sldMk cId="3534932257" sldId="524"/>
        </pc:sldMkLst>
      </pc:sldChg>
      <pc:sldChg chg="del">
        <pc:chgData name="Martina Jácome" userId="c7d6ad8da0b9026d" providerId="LiveId" clId="{A39918AC-F50E-4E68-BD55-98E4FA12B2C3}" dt="2025-07-28T01:54:04.783" v="35" actId="47"/>
        <pc:sldMkLst>
          <pc:docMk/>
          <pc:sldMk cId="1288993555" sldId="525"/>
        </pc:sldMkLst>
      </pc:sldChg>
      <pc:sldChg chg="del">
        <pc:chgData name="Martina Jácome" userId="c7d6ad8da0b9026d" providerId="LiveId" clId="{A39918AC-F50E-4E68-BD55-98E4FA12B2C3}" dt="2025-07-28T01:54:04.783" v="35" actId="47"/>
        <pc:sldMkLst>
          <pc:docMk/>
          <pc:sldMk cId="871797166" sldId="526"/>
        </pc:sldMkLst>
      </pc:sldChg>
      <pc:sldChg chg="del">
        <pc:chgData name="Martina Jácome" userId="c7d6ad8da0b9026d" providerId="LiveId" clId="{A39918AC-F50E-4E68-BD55-98E4FA12B2C3}" dt="2025-07-28T01:54:04.783" v="35" actId="47"/>
        <pc:sldMkLst>
          <pc:docMk/>
          <pc:sldMk cId="1022138778" sldId="527"/>
        </pc:sldMkLst>
      </pc:sldChg>
      <pc:sldChg chg="del">
        <pc:chgData name="Martina Jácome" userId="c7d6ad8da0b9026d" providerId="LiveId" clId="{A39918AC-F50E-4E68-BD55-98E4FA12B2C3}" dt="2025-07-28T01:54:04.783" v="35" actId="47"/>
        <pc:sldMkLst>
          <pc:docMk/>
          <pc:sldMk cId="1185294303" sldId="528"/>
        </pc:sldMkLst>
      </pc:sldChg>
      <pc:sldChg chg="del">
        <pc:chgData name="Martina Jácome" userId="c7d6ad8da0b9026d" providerId="LiveId" clId="{A39918AC-F50E-4E68-BD55-98E4FA12B2C3}" dt="2025-07-28T01:54:04.783" v="35" actId="47"/>
        <pc:sldMkLst>
          <pc:docMk/>
          <pc:sldMk cId="558176275" sldId="529"/>
        </pc:sldMkLst>
      </pc:sldChg>
      <pc:sldChg chg="del">
        <pc:chgData name="Martina Jácome" userId="c7d6ad8da0b9026d" providerId="LiveId" clId="{A39918AC-F50E-4E68-BD55-98E4FA12B2C3}" dt="2025-07-28T01:54:04.783" v="35" actId="47"/>
        <pc:sldMkLst>
          <pc:docMk/>
          <pc:sldMk cId="442500908" sldId="530"/>
        </pc:sldMkLst>
      </pc:sldChg>
      <pc:sldChg chg="del">
        <pc:chgData name="Martina Jácome" userId="c7d6ad8da0b9026d" providerId="LiveId" clId="{A39918AC-F50E-4E68-BD55-98E4FA12B2C3}" dt="2025-07-28T01:54:04.783" v="35" actId="47"/>
        <pc:sldMkLst>
          <pc:docMk/>
          <pc:sldMk cId="3187610438" sldId="531"/>
        </pc:sldMkLst>
      </pc:sldChg>
      <pc:sldChg chg="del">
        <pc:chgData name="Martina Jácome" userId="c7d6ad8da0b9026d" providerId="LiveId" clId="{A39918AC-F50E-4E68-BD55-98E4FA12B2C3}" dt="2025-07-28T01:54:04.783" v="35" actId="47"/>
        <pc:sldMkLst>
          <pc:docMk/>
          <pc:sldMk cId="1154345553" sldId="532"/>
        </pc:sldMkLst>
      </pc:sldChg>
      <pc:sldChg chg="del">
        <pc:chgData name="Martina Jácome" userId="c7d6ad8da0b9026d" providerId="LiveId" clId="{A39918AC-F50E-4E68-BD55-98E4FA12B2C3}" dt="2025-07-28T01:54:04.783" v="35" actId="47"/>
        <pc:sldMkLst>
          <pc:docMk/>
          <pc:sldMk cId="728802045" sldId="533"/>
        </pc:sldMkLst>
      </pc:sldChg>
      <pc:sldChg chg="del">
        <pc:chgData name="Martina Jácome" userId="c7d6ad8da0b9026d" providerId="LiveId" clId="{A39918AC-F50E-4E68-BD55-98E4FA12B2C3}" dt="2025-07-28T01:54:04.783" v="35" actId="47"/>
        <pc:sldMkLst>
          <pc:docMk/>
          <pc:sldMk cId="3991248155" sldId="535"/>
        </pc:sldMkLst>
      </pc:sldChg>
      <pc:sldChg chg="del">
        <pc:chgData name="Martina Jácome" userId="c7d6ad8da0b9026d" providerId="LiveId" clId="{A39918AC-F50E-4E68-BD55-98E4FA12B2C3}" dt="2025-07-28T01:54:04.783" v="35" actId="47"/>
        <pc:sldMkLst>
          <pc:docMk/>
          <pc:sldMk cId="3757210491" sldId="536"/>
        </pc:sldMkLst>
      </pc:sldChg>
      <pc:sldChg chg="del">
        <pc:chgData name="Martina Jácome" userId="c7d6ad8da0b9026d" providerId="LiveId" clId="{A39918AC-F50E-4E68-BD55-98E4FA12B2C3}" dt="2025-07-28T01:54:04.783" v="35" actId="47"/>
        <pc:sldMkLst>
          <pc:docMk/>
          <pc:sldMk cId="3755207213" sldId="537"/>
        </pc:sldMkLst>
      </pc:sldChg>
      <pc:sldChg chg="del">
        <pc:chgData name="Martina Jácome" userId="c7d6ad8da0b9026d" providerId="LiveId" clId="{A39918AC-F50E-4E68-BD55-98E4FA12B2C3}" dt="2025-07-28T01:54:04.783" v="35" actId="47"/>
        <pc:sldMkLst>
          <pc:docMk/>
          <pc:sldMk cId="1305005419" sldId="538"/>
        </pc:sldMkLst>
      </pc:sldChg>
      <pc:sldChg chg="del">
        <pc:chgData name="Martina Jácome" userId="c7d6ad8da0b9026d" providerId="LiveId" clId="{A39918AC-F50E-4E68-BD55-98E4FA12B2C3}" dt="2025-07-28T01:54:04.783" v="35" actId="47"/>
        <pc:sldMkLst>
          <pc:docMk/>
          <pc:sldMk cId="182837503" sldId="539"/>
        </pc:sldMkLst>
      </pc:sldChg>
      <pc:sldChg chg="del">
        <pc:chgData name="Martina Jácome" userId="c7d6ad8da0b9026d" providerId="LiveId" clId="{A39918AC-F50E-4E68-BD55-98E4FA12B2C3}" dt="2025-07-28T01:54:04.783" v="35" actId="47"/>
        <pc:sldMkLst>
          <pc:docMk/>
          <pc:sldMk cId="3134836188" sldId="540"/>
        </pc:sldMkLst>
      </pc:sldChg>
      <pc:sldChg chg="del">
        <pc:chgData name="Martina Jácome" userId="c7d6ad8da0b9026d" providerId="LiveId" clId="{A39918AC-F50E-4E68-BD55-98E4FA12B2C3}" dt="2025-07-28T01:54:04.783" v="35" actId="47"/>
        <pc:sldMkLst>
          <pc:docMk/>
          <pc:sldMk cId="710814966" sldId="541"/>
        </pc:sldMkLst>
      </pc:sldChg>
      <pc:sldChg chg="del">
        <pc:chgData name="Martina Jácome" userId="c7d6ad8da0b9026d" providerId="LiveId" clId="{A39918AC-F50E-4E68-BD55-98E4FA12B2C3}" dt="2025-07-28T01:54:04.783" v="35" actId="47"/>
        <pc:sldMkLst>
          <pc:docMk/>
          <pc:sldMk cId="1176089611" sldId="542"/>
        </pc:sldMkLst>
      </pc:sldChg>
      <pc:sldChg chg="del">
        <pc:chgData name="Martina Jácome" userId="c7d6ad8da0b9026d" providerId="LiveId" clId="{A39918AC-F50E-4E68-BD55-98E4FA12B2C3}" dt="2025-07-28T01:54:04.783" v="35" actId="47"/>
        <pc:sldMkLst>
          <pc:docMk/>
          <pc:sldMk cId="3557231888" sldId="543"/>
        </pc:sldMkLst>
      </pc:sldChg>
      <pc:sldChg chg="del">
        <pc:chgData name="Martina Jácome" userId="c7d6ad8da0b9026d" providerId="LiveId" clId="{A39918AC-F50E-4E68-BD55-98E4FA12B2C3}" dt="2025-07-28T01:54:04.783" v="35" actId="47"/>
        <pc:sldMkLst>
          <pc:docMk/>
          <pc:sldMk cId="1003606864" sldId="544"/>
        </pc:sldMkLst>
      </pc:sldChg>
      <pc:sldChg chg="del">
        <pc:chgData name="Martina Jácome" userId="c7d6ad8da0b9026d" providerId="LiveId" clId="{A39918AC-F50E-4E68-BD55-98E4FA12B2C3}" dt="2025-07-28T01:54:04.783" v="35" actId="47"/>
        <pc:sldMkLst>
          <pc:docMk/>
          <pc:sldMk cId="855305038" sldId="545"/>
        </pc:sldMkLst>
      </pc:sldChg>
      <pc:sldChg chg="del">
        <pc:chgData name="Martina Jácome" userId="c7d6ad8da0b9026d" providerId="LiveId" clId="{A39918AC-F50E-4E68-BD55-98E4FA12B2C3}" dt="2025-07-28T01:54:04.783" v="35" actId="47"/>
        <pc:sldMkLst>
          <pc:docMk/>
          <pc:sldMk cId="312388450" sldId="546"/>
        </pc:sldMkLst>
      </pc:sldChg>
      <pc:sldChg chg="del">
        <pc:chgData name="Martina Jácome" userId="c7d6ad8da0b9026d" providerId="LiveId" clId="{A39918AC-F50E-4E68-BD55-98E4FA12B2C3}" dt="2025-07-28T01:54:04.783" v="35" actId="47"/>
        <pc:sldMkLst>
          <pc:docMk/>
          <pc:sldMk cId="3964026064" sldId="547"/>
        </pc:sldMkLst>
      </pc:sldChg>
      <pc:sldChg chg="del">
        <pc:chgData name="Martina Jácome" userId="c7d6ad8da0b9026d" providerId="LiveId" clId="{A39918AC-F50E-4E68-BD55-98E4FA12B2C3}" dt="2025-07-28T01:54:04.783" v="35" actId="47"/>
        <pc:sldMkLst>
          <pc:docMk/>
          <pc:sldMk cId="2016289824" sldId="548"/>
        </pc:sldMkLst>
      </pc:sldChg>
      <pc:sldChg chg="del">
        <pc:chgData name="Martina Jácome" userId="c7d6ad8da0b9026d" providerId="LiveId" clId="{A39918AC-F50E-4E68-BD55-98E4FA12B2C3}" dt="2025-07-28T01:54:04.783" v="35" actId="47"/>
        <pc:sldMkLst>
          <pc:docMk/>
          <pc:sldMk cId="2567823407" sldId="549"/>
        </pc:sldMkLst>
      </pc:sldChg>
      <pc:sldChg chg="del">
        <pc:chgData name="Martina Jácome" userId="c7d6ad8da0b9026d" providerId="LiveId" clId="{A39918AC-F50E-4E68-BD55-98E4FA12B2C3}" dt="2025-07-28T01:54:04.783" v="35" actId="47"/>
        <pc:sldMkLst>
          <pc:docMk/>
          <pc:sldMk cId="1319827954" sldId="550"/>
        </pc:sldMkLst>
      </pc:sldChg>
      <pc:sldChg chg="del">
        <pc:chgData name="Martina Jácome" userId="c7d6ad8da0b9026d" providerId="LiveId" clId="{A39918AC-F50E-4E68-BD55-98E4FA12B2C3}" dt="2025-07-28T01:54:21.014" v="37" actId="47"/>
        <pc:sldMkLst>
          <pc:docMk/>
          <pc:sldMk cId="193282540" sldId="551"/>
        </pc:sldMkLst>
      </pc:sldChg>
      <pc:sldChg chg="del">
        <pc:chgData name="Martina Jácome" userId="c7d6ad8da0b9026d" providerId="LiveId" clId="{A39918AC-F50E-4E68-BD55-98E4FA12B2C3}" dt="2025-07-28T01:54:04.783" v="35" actId="47"/>
        <pc:sldMkLst>
          <pc:docMk/>
          <pc:sldMk cId="760604952" sldId="552"/>
        </pc:sldMkLst>
      </pc:sldChg>
      <pc:sldChg chg="del">
        <pc:chgData name="Martina Jácome" userId="c7d6ad8da0b9026d" providerId="LiveId" clId="{A39918AC-F50E-4E68-BD55-98E4FA12B2C3}" dt="2025-07-28T01:54:04.783" v="35" actId="47"/>
        <pc:sldMkLst>
          <pc:docMk/>
          <pc:sldMk cId="4286601305" sldId="553"/>
        </pc:sldMkLst>
      </pc:sldChg>
      <pc:sldChg chg="del">
        <pc:chgData name="Martina Jácome" userId="c7d6ad8da0b9026d" providerId="LiveId" clId="{A39918AC-F50E-4E68-BD55-98E4FA12B2C3}" dt="2025-07-28T01:54:04.783" v="35" actId="47"/>
        <pc:sldMkLst>
          <pc:docMk/>
          <pc:sldMk cId="2869294204" sldId="554"/>
        </pc:sldMkLst>
      </pc:sldChg>
      <pc:sldChg chg="del">
        <pc:chgData name="Martina Jácome" userId="c7d6ad8da0b9026d" providerId="LiveId" clId="{A39918AC-F50E-4E68-BD55-98E4FA12B2C3}" dt="2025-07-28T01:54:04.783" v="35" actId="47"/>
        <pc:sldMkLst>
          <pc:docMk/>
          <pc:sldMk cId="3592668846" sldId="555"/>
        </pc:sldMkLst>
      </pc:sldChg>
      <pc:sldChg chg="del">
        <pc:chgData name="Martina Jácome" userId="c7d6ad8da0b9026d" providerId="LiveId" clId="{A39918AC-F50E-4E68-BD55-98E4FA12B2C3}" dt="2025-07-28T01:54:04.783" v="35" actId="47"/>
        <pc:sldMkLst>
          <pc:docMk/>
          <pc:sldMk cId="459689455" sldId="556"/>
        </pc:sldMkLst>
      </pc:sldChg>
      <pc:sldChg chg="del">
        <pc:chgData name="Martina Jácome" userId="c7d6ad8da0b9026d" providerId="LiveId" clId="{A39918AC-F50E-4E68-BD55-98E4FA12B2C3}" dt="2025-07-28T01:54:04.783" v="35" actId="47"/>
        <pc:sldMkLst>
          <pc:docMk/>
          <pc:sldMk cId="2045142748" sldId="557"/>
        </pc:sldMkLst>
      </pc:sldChg>
      <pc:sldChg chg="del">
        <pc:chgData name="Martina Jácome" userId="c7d6ad8da0b9026d" providerId="LiveId" clId="{A39918AC-F50E-4E68-BD55-98E4FA12B2C3}" dt="2025-07-28T01:54:04.783" v="35" actId="47"/>
        <pc:sldMkLst>
          <pc:docMk/>
          <pc:sldMk cId="175076703" sldId="558"/>
        </pc:sldMkLst>
      </pc:sldChg>
      <pc:sldChg chg="del">
        <pc:chgData name="Martina Jácome" userId="c7d6ad8da0b9026d" providerId="LiveId" clId="{A39918AC-F50E-4E68-BD55-98E4FA12B2C3}" dt="2025-07-28T01:54:04.783" v="35" actId="47"/>
        <pc:sldMkLst>
          <pc:docMk/>
          <pc:sldMk cId="1635042627" sldId="559"/>
        </pc:sldMkLst>
      </pc:sldChg>
      <pc:sldChg chg="del">
        <pc:chgData name="Martina Jácome" userId="c7d6ad8da0b9026d" providerId="LiveId" clId="{A39918AC-F50E-4E68-BD55-98E4FA12B2C3}" dt="2025-07-28T01:54:04.783" v="35" actId="47"/>
        <pc:sldMkLst>
          <pc:docMk/>
          <pc:sldMk cId="157773443" sldId="560"/>
        </pc:sldMkLst>
      </pc:sldChg>
      <pc:sldChg chg="del">
        <pc:chgData name="Martina Jácome" userId="c7d6ad8da0b9026d" providerId="LiveId" clId="{A39918AC-F50E-4E68-BD55-98E4FA12B2C3}" dt="2025-07-28T01:54:04.783" v="35" actId="47"/>
        <pc:sldMkLst>
          <pc:docMk/>
          <pc:sldMk cId="3248980447" sldId="561"/>
        </pc:sldMkLst>
      </pc:sldChg>
      <pc:sldChg chg="del">
        <pc:chgData name="Martina Jácome" userId="c7d6ad8da0b9026d" providerId="LiveId" clId="{A39918AC-F50E-4E68-BD55-98E4FA12B2C3}" dt="2025-07-28T01:54:04.783" v="35" actId="47"/>
        <pc:sldMkLst>
          <pc:docMk/>
          <pc:sldMk cId="856356495" sldId="562"/>
        </pc:sldMkLst>
      </pc:sldChg>
      <pc:sldChg chg="del">
        <pc:chgData name="Martina Jácome" userId="c7d6ad8da0b9026d" providerId="LiveId" clId="{A39918AC-F50E-4E68-BD55-98E4FA12B2C3}" dt="2025-07-28T01:54:04.783" v="35" actId="47"/>
        <pc:sldMkLst>
          <pc:docMk/>
          <pc:sldMk cId="5003110" sldId="563"/>
        </pc:sldMkLst>
      </pc:sldChg>
      <pc:sldChg chg="del">
        <pc:chgData name="Martina Jácome" userId="c7d6ad8da0b9026d" providerId="LiveId" clId="{A39918AC-F50E-4E68-BD55-98E4FA12B2C3}" dt="2025-07-28T01:54:04.783" v="35" actId="47"/>
        <pc:sldMkLst>
          <pc:docMk/>
          <pc:sldMk cId="1734616142" sldId="564"/>
        </pc:sldMkLst>
      </pc:sldChg>
      <pc:sldChg chg="del">
        <pc:chgData name="Martina Jácome" userId="c7d6ad8da0b9026d" providerId="LiveId" clId="{A39918AC-F50E-4E68-BD55-98E4FA12B2C3}" dt="2025-07-28T01:54:04.783" v="35" actId="47"/>
        <pc:sldMkLst>
          <pc:docMk/>
          <pc:sldMk cId="236169498" sldId="565"/>
        </pc:sldMkLst>
      </pc:sldChg>
      <pc:sldChg chg="del">
        <pc:chgData name="Martina Jácome" userId="c7d6ad8da0b9026d" providerId="LiveId" clId="{A39918AC-F50E-4E68-BD55-98E4FA12B2C3}" dt="2025-07-28T01:54:04.783" v="35" actId="47"/>
        <pc:sldMkLst>
          <pc:docMk/>
          <pc:sldMk cId="3768741522" sldId="567"/>
        </pc:sldMkLst>
      </pc:sldChg>
      <pc:sldChg chg="del">
        <pc:chgData name="Martina Jácome" userId="c7d6ad8da0b9026d" providerId="LiveId" clId="{A39918AC-F50E-4E68-BD55-98E4FA12B2C3}" dt="2025-07-28T01:54:04.783" v="35" actId="47"/>
        <pc:sldMkLst>
          <pc:docMk/>
          <pc:sldMk cId="2958173996" sldId="568"/>
        </pc:sldMkLst>
      </pc:sldChg>
      <pc:sldChg chg="del">
        <pc:chgData name="Martina Jácome" userId="c7d6ad8da0b9026d" providerId="LiveId" clId="{A39918AC-F50E-4E68-BD55-98E4FA12B2C3}" dt="2025-07-28T01:54:04.783" v="35" actId="47"/>
        <pc:sldMkLst>
          <pc:docMk/>
          <pc:sldMk cId="2810279973" sldId="569"/>
        </pc:sldMkLst>
      </pc:sldChg>
      <pc:sldChg chg="del">
        <pc:chgData name="Martina Jácome" userId="c7d6ad8da0b9026d" providerId="LiveId" clId="{A39918AC-F50E-4E68-BD55-98E4FA12B2C3}" dt="2025-07-28T01:54:04.783" v="35" actId="47"/>
        <pc:sldMkLst>
          <pc:docMk/>
          <pc:sldMk cId="316385932" sldId="570"/>
        </pc:sldMkLst>
      </pc:sldChg>
      <pc:sldChg chg="del">
        <pc:chgData name="Martina Jácome" userId="c7d6ad8da0b9026d" providerId="LiveId" clId="{A39918AC-F50E-4E68-BD55-98E4FA12B2C3}" dt="2025-07-28T01:54:04.783" v="35" actId="47"/>
        <pc:sldMkLst>
          <pc:docMk/>
          <pc:sldMk cId="3744147401" sldId="571"/>
        </pc:sldMkLst>
      </pc:sldChg>
      <pc:sldChg chg="del">
        <pc:chgData name="Martina Jácome" userId="c7d6ad8da0b9026d" providerId="LiveId" clId="{A39918AC-F50E-4E68-BD55-98E4FA12B2C3}" dt="2025-07-28T01:54:04.783" v="35" actId="47"/>
        <pc:sldMkLst>
          <pc:docMk/>
          <pc:sldMk cId="2776202920" sldId="572"/>
        </pc:sldMkLst>
      </pc:sldChg>
      <pc:sldChg chg="del">
        <pc:chgData name="Martina Jácome" userId="c7d6ad8da0b9026d" providerId="LiveId" clId="{A39918AC-F50E-4E68-BD55-98E4FA12B2C3}" dt="2025-07-28T01:54:04.783" v="35" actId="47"/>
        <pc:sldMkLst>
          <pc:docMk/>
          <pc:sldMk cId="1000237365" sldId="573"/>
        </pc:sldMkLst>
      </pc:sldChg>
      <pc:sldChg chg="del">
        <pc:chgData name="Martina Jácome" userId="c7d6ad8da0b9026d" providerId="LiveId" clId="{A39918AC-F50E-4E68-BD55-98E4FA12B2C3}" dt="2025-07-28T01:54:04.783" v="35" actId="47"/>
        <pc:sldMkLst>
          <pc:docMk/>
          <pc:sldMk cId="1286980868" sldId="574"/>
        </pc:sldMkLst>
      </pc:sldChg>
      <pc:sldChg chg="del">
        <pc:chgData name="Martina Jácome" userId="c7d6ad8da0b9026d" providerId="LiveId" clId="{A39918AC-F50E-4E68-BD55-98E4FA12B2C3}" dt="2025-07-28T01:54:04.783" v="35" actId="47"/>
        <pc:sldMkLst>
          <pc:docMk/>
          <pc:sldMk cId="1288643306" sldId="575"/>
        </pc:sldMkLst>
      </pc:sldChg>
      <pc:sldChg chg="del">
        <pc:chgData name="Martina Jácome" userId="c7d6ad8da0b9026d" providerId="LiveId" clId="{A39918AC-F50E-4E68-BD55-98E4FA12B2C3}" dt="2025-07-28T01:54:04.783" v="35" actId="47"/>
        <pc:sldMkLst>
          <pc:docMk/>
          <pc:sldMk cId="1792699706" sldId="576"/>
        </pc:sldMkLst>
      </pc:sldChg>
      <pc:sldChg chg="del">
        <pc:chgData name="Martina Jácome" userId="c7d6ad8da0b9026d" providerId="LiveId" clId="{A39918AC-F50E-4E68-BD55-98E4FA12B2C3}" dt="2025-07-28T01:54:04.783" v="35" actId="47"/>
        <pc:sldMkLst>
          <pc:docMk/>
          <pc:sldMk cId="37171091" sldId="577"/>
        </pc:sldMkLst>
      </pc:sldChg>
      <pc:sldChg chg="del">
        <pc:chgData name="Martina Jácome" userId="c7d6ad8da0b9026d" providerId="LiveId" clId="{A39918AC-F50E-4E68-BD55-98E4FA12B2C3}" dt="2025-07-28T01:54:04.783" v="35" actId="47"/>
        <pc:sldMkLst>
          <pc:docMk/>
          <pc:sldMk cId="1260842565" sldId="578"/>
        </pc:sldMkLst>
      </pc:sldChg>
      <pc:sldChg chg="del">
        <pc:chgData name="Martina Jácome" userId="c7d6ad8da0b9026d" providerId="LiveId" clId="{A39918AC-F50E-4E68-BD55-98E4FA12B2C3}" dt="2025-07-28T01:54:04.783" v="35" actId="47"/>
        <pc:sldMkLst>
          <pc:docMk/>
          <pc:sldMk cId="1509255255" sldId="579"/>
        </pc:sldMkLst>
      </pc:sldChg>
      <pc:sldChg chg="del">
        <pc:chgData name="Martina Jácome" userId="c7d6ad8da0b9026d" providerId="LiveId" clId="{A39918AC-F50E-4E68-BD55-98E4FA12B2C3}" dt="2025-07-28T01:54:04.783" v="35" actId="47"/>
        <pc:sldMkLst>
          <pc:docMk/>
          <pc:sldMk cId="3546969037" sldId="580"/>
        </pc:sldMkLst>
      </pc:sldChg>
      <pc:sldChg chg="del">
        <pc:chgData name="Martina Jácome" userId="c7d6ad8da0b9026d" providerId="LiveId" clId="{A39918AC-F50E-4E68-BD55-98E4FA12B2C3}" dt="2025-07-28T01:54:04.783" v="35" actId="47"/>
        <pc:sldMkLst>
          <pc:docMk/>
          <pc:sldMk cId="413760330" sldId="581"/>
        </pc:sldMkLst>
      </pc:sldChg>
      <pc:sldChg chg="del">
        <pc:chgData name="Martina Jácome" userId="c7d6ad8da0b9026d" providerId="LiveId" clId="{A39918AC-F50E-4E68-BD55-98E4FA12B2C3}" dt="2025-07-28T01:54:04.783" v="35" actId="47"/>
        <pc:sldMkLst>
          <pc:docMk/>
          <pc:sldMk cId="382539186" sldId="582"/>
        </pc:sldMkLst>
      </pc:sldChg>
      <pc:sldChg chg="del">
        <pc:chgData name="Martina Jácome" userId="c7d6ad8da0b9026d" providerId="LiveId" clId="{A39918AC-F50E-4E68-BD55-98E4FA12B2C3}" dt="2025-07-28T01:54:04.783" v="35" actId="47"/>
        <pc:sldMkLst>
          <pc:docMk/>
          <pc:sldMk cId="638864127" sldId="583"/>
        </pc:sldMkLst>
      </pc:sldChg>
      <pc:sldChg chg="del">
        <pc:chgData name="Martina Jácome" userId="c7d6ad8da0b9026d" providerId="LiveId" clId="{A39918AC-F50E-4E68-BD55-98E4FA12B2C3}" dt="2025-07-28T01:54:04.783" v="35" actId="47"/>
        <pc:sldMkLst>
          <pc:docMk/>
          <pc:sldMk cId="3148666435" sldId="585"/>
        </pc:sldMkLst>
      </pc:sldChg>
      <pc:sldChg chg="del">
        <pc:chgData name="Martina Jácome" userId="c7d6ad8da0b9026d" providerId="LiveId" clId="{A39918AC-F50E-4E68-BD55-98E4FA12B2C3}" dt="2025-07-28T01:54:04.783" v="35" actId="47"/>
        <pc:sldMkLst>
          <pc:docMk/>
          <pc:sldMk cId="2834079316" sldId="586"/>
        </pc:sldMkLst>
      </pc:sldChg>
      <pc:sldChg chg="del">
        <pc:chgData name="Martina Jácome" userId="c7d6ad8da0b9026d" providerId="LiveId" clId="{A39918AC-F50E-4E68-BD55-98E4FA12B2C3}" dt="2025-07-28T01:54:04.783" v="35" actId="47"/>
        <pc:sldMkLst>
          <pc:docMk/>
          <pc:sldMk cId="1756085047" sldId="587"/>
        </pc:sldMkLst>
      </pc:sldChg>
      <pc:sldChg chg="del">
        <pc:chgData name="Martina Jácome" userId="c7d6ad8da0b9026d" providerId="LiveId" clId="{A39918AC-F50E-4E68-BD55-98E4FA12B2C3}" dt="2025-07-28T01:54:04.783" v="35" actId="47"/>
        <pc:sldMkLst>
          <pc:docMk/>
          <pc:sldMk cId="850917879" sldId="588"/>
        </pc:sldMkLst>
      </pc:sldChg>
      <pc:sldChg chg="del">
        <pc:chgData name="Martina Jácome" userId="c7d6ad8da0b9026d" providerId="LiveId" clId="{A39918AC-F50E-4E68-BD55-98E4FA12B2C3}" dt="2025-07-28T01:54:04.783" v="35" actId="47"/>
        <pc:sldMkLst>
          <pc:docMk/>
          <pc:sldMk cId="3601365010" sldId="589"/>
        </pc:sldMkLst>
      </pc:sldChg>
      <pc:sldChg chg="del">
        <pc:chgData name="Martina Jácome" userId="c7d6ad8da0b9026d" providerId="LiveId" clId="{A39918AC-F50E-4E68-BD55-98E4FA12B2C3}" dt="2025-07-28T01:54:04.783" v="35" actId="47"/>
        <pc:sldMkLst>
          <pc:docMk/>
          <pc:sldMk cId="4285758563" sldId="590"/>
        </pc:sldMkLst>
      </pc:sldChg>
      <pc:sldChg chg="del">
        <pc:chgData name="Martina Jácome" userId="c7d6ad8da0b9026d" providerId="LiveId" clId="{A39918AC-F50E-4E68-BD55-98E4FA12B2C3}" dt="2025-07-28T01:54:04.783" v="35" actId="47"/>
        <pc:sldMkLst>
          <pc:docMk/>
          <pc:sldMk cId="844017159" sldId="592"/>
        </pc:sldMkLst>
      </pc:sldChg>
      <pc:sldChg chg="del">
        <pc:chgData name="Martina Jácome" userId="c7d6ad8da0b9026d" providerId="LiveId" clId="{A39918AC-F50E-4E68-BD55-98E4FA12B2C3}" dt="2025-07-28T01:54:04.783" v="35" actId="47"/>
        <pc:sldMkLst>
          <pc:docMk/>
          <pc:sldMk cId="904773671" sldId="593"/>
        </pc:sldMkLst>
      </pc:sldChg>
      <pc:sldChg chg="del">
        <pc:chgData name="Martina Jácome" userId="c7d6ad8da0b9026d" providerId="LiveId" clId="{A39918AC-F50E-4E68-BD55-98E4FA12B2C3}" dt="2025-07-28T01:54:04.783" v="35" actId="47"/>
        <pc:sldMkLst>
          <pc:docMk/>
          <pc:sldMk cId="1718397098" sldId="594"/>
        </pc:sldMkLst>
      </pc:sldChg>
      <pc:sldChg chg="del">
        <pc:chgData name="Martina Jácome" userId="c7d6ad8da0b9026d" providerId="LiveId" clId="{A39918AC-F50E-4E68-BD55-98E4FA12B2C3}" dt="2025-07-28T01:54:04.783" v="35" actId="47"/>
        <pc:sldMkLst>
          <pc:docMk/>
          <pc:sldMk cId="4135923088" sldId="595"/>
        </pc:sldMkLst>
      </pc:sldChg>
      <pc:sldChg chg="del">
        <pc:chgData name="Martina Jácome" userId="c7d6ad8da0b9026d" providerId="LiveId" clId="{A39918AC-F50E-4E68-BD55-98E4FA12B2C3}" dt="2025-07-28T01:54:04.783" v="35" actId="47"/>
        <pc:sldMkLst>
          <pc:docMk/>
          <pc:sldMk cId="918020489" sldId="596"/>
        </pc:sldMkLst>
      </pc:sldChg>
      <pc:sldChg chg="del">
        <pc:chgData name="Martina Jácome" userId="c7d6ad8da0b9026d" providerId="LiveId" clId="{A39918AC-F50E-4E68-BD55-98E4FA12B2C3}" dt="2025-07-28T01:54:04.783" v="35" actId="47"/>
        <pc:sldMkLst>
          <pc:docMk/>
          <pc:sldMk cId="418371614" sldId="597"/>
        </pc:sldMkLst>
      </pc:sldChg>
      <pc:sldChg chg="del">
        <pc:chgData name="Martina Jácome" userId="c7d6ad8da0b9026d" providerId="LiveId" clId="{A39918AC-F50E-4E68-BD55-98E4FA12B2C3}" dt="2025-07-28T01:54:04.783" v="35" actId="47"/>
        <pc:sldMkLst>
          <pc:docMk/>
          <pc:sldMk cId="2814369559" sldId="598"/>
        </pc:sldMkLst>
      </pc:sldChg>
      <pc:sldChg chg="del">
        <pc:chgData name="Martina Jácome" userId="c7d6ad8da0b9026d" providerId="LiveId" clId="{A39918AC-F50E-4E68-BD55-98E4FA12B2C3}" dt="2025-07-28T01:54:04.783" v="35" actId="47"/>
        <pc:sldMkLst>
          <pc:docMk/>
          <pc:sldMk cId="3075810443" sldId="599"/>
        </pc:sldMkLst>
      </pc:sldChg>
      <pc:sldChg chg="del">
        <pc:chgData name="Martina Jácome" userId="c7d6ad8da0b9026d" providerId="LiveId" clId="{A39918AC-F50E-4E68-BD55-98E4FA12B2C3}" dt="2025-07-28T01:54:04.783" v="35" actId="47"/>
        <pc:sldMkLst>
          <pc:docMk/>
          <pc:sldMk cId="2330527499" sldId="600"/>
        </pc:sldMkLst>
      </pc:sldChg>
      <pc:sldChg chg="del">
        <pc:chgData name="Martina Jácome" userId="c7d6ad8da0b9026d" providerId="LiveId" clId="{A39918AC-F50E-4E68-BD55-98E4FA12B2C3}" dt="2025-07-28T01:54:04.783" v="35" actId="47"/>
        <pc:sldMkLst>
          <pc:docMk/>
          <pc:sldMk cId="3922922181" sldId="601"/>
        </pc:sldMkLst>
      </pc:sldChg>
      <pc:sldChg chg="del">
        <pc:chgData name="Martina Jácome" userId="c7d6ad8da0b9026d" providerId="LiveId" clId="{A39918AC-F50E-4E68-BD55-98E4FA12B2C3}" dt="2025-07-28T01:54:04.783" v="35" actId="47"/>
        <pc:sldMkLst>
          <pc:docMk/>
          <pc:sldMk cId="4029417161" sldId="608"/>
        </pc:sldMkLst>
      </pc:sldChg>
      <pc:sldChg chg="del">
        <pc:chgData name="Martina Jácome" userId="c7d6ad8da0b9026d" providerId="LiveId" clId="{A39918AC-F50E-4E68-BD55-98E4FA12B2C3}" dt="2025-07-28T01:54:04.783" v="35" actId="47"/>
        <pc:sldMkLst>
          <pc:docMk/>
          <pc:sldMk cId="4209766774" sldId="609"/>
        </pc:sldMkLst>
      </pc:sldChg>
      <pc:sldChg chg="del">
        <pc:chgData name="Martina Jácome" userId="c7d6ad8da0b9026d" providerId="LiveId" clId="{A39918AC-F50E-4E68-BD55-98E4FA12B2C3}" dt="2025-07-28T01:54:15.956" v="36" actId="47"/>
        <pc:sldMkLst>
          <pc:docMk/>
          <pc:sldMk cId="3167504306" sldId="634"/>
        </pc:sldMkLst>
      </pc:sldChg>
      <pc:sldChg chg="del">
        <pc:chgData name="Martina Jácome" userId="c7d6ad8da0b9026d" providerId="LiveId" clId="{A39918AC-F50E-4E68-BD55-98E4FA12B2C3}" dt="2025-07-28T01:54:04.783" v="35" actId="47"/>
        <pc:sldMkLst>
          <pc:docMk/>
          <pc:sldMk cId="1719898545" sldId="635"/>
        </pc:sldMkLst>
      </pc:sldChg>
      <pc:sldChg chg="del">
        <pc:chgData name="Martina Jácome" userId="c7d6ad8da0b9026d" providerId="LiveId" clId="{A39918AC-F50E-4E68-BD55-98E4FA12B2C3}" dt="2025-07-28T01:54:04.783" v="35" actId="47"/>
        <pc:sldMkLst>
          <pc:docMk/>
          <pc:sldMk cId="174540383" sldId="636"/>
        </pc:sldMkLst>
      </pc:sldChg>
      <pc:sldChg chg="del">
        <pc:chgData name="Martina Jácome" userId="c7d6ad8da0b9026d" providerId="LiveId" clId="{A39918AC-F50E-4E68-BD55-98E4FA12B2C3}" dt="2025-07-28T01:54:04.783" v="35" actId="47"/>
        <pc:sldMkLst>
          <pc:docMk/>
          <pc:sldMk cId="920179802" sldId="637"/>
        </pc:sldMkLst>
      </pc:sldChg>
      <pc:sldChg chg="del">
        <pc:chgData name="Martina Jácome" userId="c7d6ad8da0b9026d" providerId="LiveId" clId="{A39918AC-F50E-4E68-BD55-98E4FA12B2C3}" dt="2025-07-28T01:54:04.783" v="35" actId="47"/>
        <pc:sldMkLst>
          <pc:docMk/>
          <pc:sldMk cId="2436004500" sldId="638"/>
        </pc:sldMkLst>
      </pc:sldChg>
      <pc:sldChg chg="del">
        <pc:chgData name="Martina Jácome" userId="c7d6ad8da0b9026d" providerId="LiveId" clId="{A39918AC-F50E-4E68-BD55-98E4FA12B2C3}" dt="2025-07-28T01:54:04.783" v="35" actId="47"/>
        <pc:sldMkLst>
          <pc:docMk/>
          <pc:sldMk cId="839945302" sldId="639"/>
        </pc:sldMkLst>
      </pc:sldChg>
      <pc:sldChg chg="del">
        <pc:chgData name="Martina Jácome" userId="c7d6ad8da0b9026d" providerId="LiveId" clId="{A39918AC-F50E-4E68-BD55-98E4FA12B2C3}" dt="2025-07-28T01:54:04.783" v="35" actId="47"/>
        <pc:sldMkLst>
          <pc:docMk/>
          <pc:sldMk cId="54974164" sldId="640"/>
        </pc:sldMkLst>
      </pc:sldChg>
      <pc:sldChg chg="del">
        <pc:chgData name="Martina Jácome" userId="c7d6ad8da0b9026d" providerId="LiveId" clId="{A39918AC-F50E-4E68-BD55-98E4FA12B2C3}" dt="2025-07-28T01:54:04.783" v="35" actId="47"/>
        <pc:sldMkLst>
          <pc:docMk/>
          <pc:sldMk cId="427067764" sldId="641"/>
        </pc:sldMkLst>
      </pc:sldChg>
      <pc:sldChg chg="del">
        <pc:chgData name="Martina Jácome" userId="c7d6ad8da0b9026d" providerId="LiveId" clId="{A39918AC-F50E-4E68-BD55-98E4FA12B2C3}" dt="2025-07-28T01:54:04.783" v="35" actId="47"/>
        <pc:sldMkLst>
          <pc:docMk/>
          <pc:sldMk cId="1713025357" sldId="642"/>
        </pc:sldMkLst>
      </pc:sldChg>
      <pc:sldChg chg="del">
        <pc:chgData name="Martina Jácome" userId="c7d6ad8da0b9026d" providerId="LiveId" clId="{A39918AC-F50E-4E68-BD55-98E4FA12B2C3}" dt="2025-07-28T01:54:04.783" v="35" actId="47"/>
        <pc:sldMkLst>
          <pc:docMk/>
          <pc:sldMk cId="3615672012" sldId="643"/>
        </pc:sldMkLst>
      </pc:sldChg>
      <pc:sldChg chg="del">
        <pc:chgData name="Martina Jácome" userId="c7d6ad8da0b9026d" providerId="LiveId" clId="{A39918AC-F50E-4E68-BD55-98E4FA12B2C3}" dt="2025-07-28T01:54:04.783" v="35" actId="47"/>
        <pc:sldMkLst>
          <pc:docMk/>
          <pc:sldMk cId="1300965641" sldId="645"/>
        </pc:sldMkLst>
      </pc:sldChg>
      <pc:sldChg chg="del">
        <pc:chgData name="Martina Jácome" userId="c7d6ad8da0b9026d" providerId="LiveId" clId="{A39918AC-F50E-4E68-BD55-98E4FA12B2C3}" dt="2025-07-28T01:54:04.783" v="35" actId="47"/>
        <pc:sldMkLst>
          <pc:docMk/>
          <pc:sldMk cId="1822027110" sldId="646"/>
        </pc:sldMkLst>
      </pc:sldChg>
      <pc:sldChg chg="del">
        <pc:chgData name="Martina Jácome" userId="c7d6ad8da0b9026d" providerId="LiveId" clId="{A39918AC-F50E-4E68-BD55-98E4FA12B2C3}" dt="2025-07-28T01:54:04.783" v="35" actId="47"/>
        <pc:sldMkLst>
          <pc:docMk/>
          <pc:sldMk cId="1742874814" sldId="647"/>
        </pc:sldMkLst>
      </pc:sldChg>
      <pc:sldChg chg="del">
        <pc:chgData name="Martina Jácome" userId="c7d6ad8da0b9026d" providerId="LiveId" clId="{A39918AC-F50E-4E68-BD55-98E4FA12B2C3}" dt="2025-07-28T01:54:04.783" v="35" actId="47"/>
        <pc:sldMkLst>
          <pc:docMk/>
          <pc:sldMk cId="3198195606" sldId="648"/>
        </pc:sldMkLst>
      </pc:sldChg>
      <pc:sldChg chg="del">
        <pc:chgData name="Martina Jácome" userId="c7d6ad8da0b9026d" providerId="LiveId" clId="{A39918AC-F50E-4E68-BD55-98E4FA12B2C3}" dt="2025-07-28T01:54:04.783" v="35" actId="47"/>
        <pc:sldMkLst>
          <pc:docMk/>
          <pc:sldMk cId="3526989645" sldId="649"/>
        </pc:sldMkLst>
      </pc:sldChg>
      <pc:sldChg chg="del">
        <pc:chgData name="Martina Jácome" userId="c7d6ad8da0b9026d" providerId="LiveId" clId="{A39918AC-F50E-4E68-BD55-98E4FA12B2C3}" dt="2025-07-28T01:54:04.783" v="35" actId="47"/>
        <pc:sldMkLst>
          <pc:docMk/>
          <pc:sldMk cId="4096817723" sldId="651"/>
        </pc:sldMkLst>
      </pc:sldChg>
      <pc:sldChg chg="del">
        <pc:chgData name="Martina Jácome" userId="c7d6ad8da0b9026d" providerId="LiveId" clId="{A39918AC-F50E-4E68-BD55-98E4FA12B2C3}" dt="2025-07-28T01:54:04.783" v="35" actId="47"/>
        <pc:sldMkLst>
          <pc:docMk/>
          <pc:sldMk cId="3969048050" sldId="652"/>
        </pc:sldMkLst>
      </pc:sldChg>
      <pc:sldChg chg="del">
        <pc:chgData name="Martina Jácome" userId="c7d6ad8da0b9026d" providerId="LiveId" clId="{A39918AC-F50E-4E68-BD55-98E4FA12B2C3}" dt="2025-07-28T01:54:04.783" v="35" actId="47"/>
        <pc:sldMkLst>
          <pc:docMk/>
          <pc:sldMk cId="1856588266" sldId="653"/>
        </pc:sldMkLst>
      </pc:sldChg>
      <pc:sldChg chg="del">
        <pc:chgData name="Martina Jácome" userId="c7d6ad8da0b9026d" providerId="LiveId" clId="{A39918AC-F50E-4E68-BD55-98E4FA12B2C3}" dt="2025-07-28T01:54:04.783" v="35" actId="47"/>
        <pc:sldMkLst>
          <pc:docMk/>
          <pc:sldMk cId="3265818267" sldId="654"/>
        </pc:sldMkLst>
      </pc:sldChg>
      <pc:sldChg chg="del">
        <pc:chgData name="Martina Jácome" userId="c7d6ad8da0b9026d" providerId="LiveId" clId="{A39918AC-F50E-4E68-BD55-98E4FA12B2C3}" dt="2025-07-28T01:54:04.783" v="35" actId="47"/>
        <pc:sldMkLst>
          <pc:docMk/>
          <pc:sldMk cId="1491723714" sldId="655"/>
        </pc:sldMkLst>
      </pc:sldChg>
      <pc:sldChg chg="del">
        <pc:chgData name="Martina Jácome" userId="c7d6ad8da0b9026d" providerId="LiveId" clId="{A39918AC-F50E-4E68-BD55-98E4FA12B2C3}" dt="2025-07-28T01:54:04.783" v="35" actId="47"/>
        <pc:sldMkLst>
          <pc:docMk/>
          <pc:sldMk cId="725058853" sldId="656"/>
        </pc:sldMkLst>
      </pc:sldChg>
      <pc:sldChg chg="del">
        <pc:chgData name="Martina Jácome" userId="c7d6ad8da0b9026d" providerId="LiveId" clId="{A39918AC-F50E-4E68-BD55-98E4FA12B2C3}" dt="2025-07-28T01:54:04.783" v="35" actId="47"/>
        <pc:sldMkLst>
          <pc:docMk/>
          <pc:sldMk cId="2389271248" sldId="657"/>
        </pc:sldMkLst>
      </pc:sldChg>
      <pc:sldChg chg="del">
        <pc:chgData name="Martina Jácome" userId="c7d6ad8da0b9026d" providerId="LiveId" clId="{A39918AC-F50E-4E68-BD55-98E4FA12B2C3}" dt="2025-07-28T01:54:04.783" v="35" actId="47"/>
        <pc:sldMkLst>
          <pc:docMk/>
          <pc:sldMk cId="2520489126" sldId="658"/>
        </pc:sldMkLst>
      </pc:sldChg>
      <pc:sldChg chg="del">
        <pc:chgData name="Martina Jácome" userId="c7d6ad8da0b9026d" providerId="LiveId" clId="{A39918AC-F50E-4E68-BD55-98E4FA12B2C3}" dt="2025-07-28T01:54:04.783" v="35" actId="47"/>
        <pc:sldMkLst>
          <pc:docMk/>
          <pc:sldMk cId="3078171887" sldId="660"/>
        </pc:sldMkLst>
      </pc:sldChg>
      <pc:sldChg chg="del">
        <pc:chgData name="Martina Jácome" userId="c7d6ad8da0b9026d" providerId="LiveId" clId="{A39918AC-F50E-4E68-BD55-98E4FA12B2C3}" dt="2025-07-28T01:54:04.783" v="35" actId="47"/>
        <pc:sldMkLst>
          <pc:docMk/>
          <pc:sldMk cId="2529962488" sldId="661"/>
        </pc:sldMkLst>
      </pc:sldChg>
      <pc:sldChg chg="del">
        <pc:chgData name="Martina Jácome" userId="c7d6ad8da0b9026d" providerId="LiveId" clId="{A39918AC-F50E-4E68-BD55-98E4FA12B2C3}" dt="2025-07-28T01:54:04.783" v="35" actId="47"/>
        <pc:sldMkLst>
          <pc:docMk/>
          <pc:sldMk cId="1774947830" sldId="662"/>
        </pc:sldMkLst>
      </pc:sldChg>
      <pc:sldChg chg="del">
        <pc:chgData name="Martina Jácome" userId="c7d6ad8da0b9026d" providerId="LiveId" clId="{A39918AC-F50E-4E68-BD55-98E4FA12B2C3}" dt="2025-07-28T01:54:04.783" v="35" actId="47"/>
        <pc:sldMkLst>
          <pc:docMk/>
          <pc:sldMk cId="1168627062" sldId="663"/>
        </pc:sldMkLst>
      </pc:sldChg>
      <pc:sldChg chg="del">
        <pc:chgData name="Martina Jácome" userId="c7d6ad8da0b9026d" providerId="LiveId" clId="{A39918AC-F50E-4E68-BD55-98E4FA12B2C3}" dt="2025-07-28T01:54:04.783" v="35" actId="47"/>
        <pc:sldMkLst>
          <pc:docMk/>
          <pc:sldMk cId="573793467" sldId="664"/>
        </pc:sldMkLst>
      </pc:sldChg>
      <pc:sldChg chg="del">
        <pc:chgData name="Martina Jácome" userId="c7d6ad8da0b9026d" providerId="LiveId" clId="{A39918AC-F50E-4E68-BD55-98E4FA12B2C3}" dt="2025-07-28T01:54:04.783" v="35" actId="47"/>
        <pc:sldMkLst>
          <pc:docMk/>
          <pc:sldMk cId="3525342577" sldId="665"/>
        </pc:sldMkLst>
      </pc:sldChg>
      <pc:sldChg chg="del">
        <pc:chgData name="Martina Jácome" userId="c7d6ad8da0b9026d" providerId="LiveId" clId="{A39918AC-F50E-4E68-BD55-98E4FA12B2C3}" dt="2025-07-28T01:54:04.783" v="35" actId="47"/>
        <pc:sldMkLst>
          <pc:docMk/>
          <pc:sldMk cId="3992283008" sldId="666"/>
        </pc:sldMkLst>
      </pc:sldChg>
      <pc:sldChg chg="del">
        <pc:chgData name="Martina Jácome" userId="c7d6ad8da0b9026d" providerId="LiveId" clId="{A39918AC-F50E-4E68-BD55-98E4FA12B2C3}" dt="2025-07-28T01:54:04.783" v="35" actId="47"/>
        <pc:sldMkLst>
          <pc:docMk/>
          <pc:sldMk cId="3230354180" sldId="667"/>
        </pc:sldMkLst>
      </pc:sldChg>
      <pc:sldChg chg="del">
        <pc:chgData name="Martina Jácome" userId="c7d6ad8da0b9026d" providerId="LiveId" clId="{A39918AC-F50E-4E68-BD55-98E4FA12B2C3}" dt="2025-07-28T01:54:04.783" v="35" actId="47"/>
        <pc:sldMkLst>
          <pc:docMk/>
          <pc:sldMk cId="959381534" sldId="668"/>
        </pc:sldMkLst>
      </pc:sldChg>
      <pc:sldChg chg="del">
        <pc:chgData name="Martina Jácome" userId="c7d6ad8da0b9026d" providerId="LiveId" clId="{A39918AC-F50E-4E68-BD55-98E4FA12B2C3}" dt="2025-07-28T01:54:04.783" v="35" actId="47"/>
        <pc:sldMkLst>
          <pc:docMk/>
          <pc:sldMk cId="936088935" sldId="671"/>
        </pc:sldMkLst>
      </pc:sldChg>
      <pc:sldChg chg="del">
        <pc:chgData name="Martina Jácome" userId="c7d6ad8da0b9026d" providerId="LiveId" clId="{A39918AC-F50E-4E68-BD55-98E4FA12B2C3}" dt="2025-07-28T01:54:04.783" v="35" actId="47"/>
        <pc:sldMkLst>
          <pc:docMk/>
          <pc:sldMk cId="1799886494" sldId="672"/>
        </pc:sldMkLst>
      </pc:sldChg>
      <pc:sldChg chg="del">
        <pc:chgData name="Martina Jácome" userId="c7d6ad8da0b9026d" providerId="LiveId" clId="{A39918AC-F50E-4E68-BD55-98E4FA12B2C3}" dt="2025-07-28T01:54:04.783" v="35" actId="47"/>
        <pc:sldMkLst>
          <pc:docMk/>
          <pc:sldMk cId="3773471158" sldId="673"/>
        </pc:sldMkLst>
      </pc:sldChg>
      <pc:sldChg chg="del">
        <pc:chgData name="Martina Jácome" userId="c7d6ad8da0b9026d" providerId="LiveId" clId="{A39918AC-F50E-4E68-BD55-98E4FA12B2C3}" dt="2025-07-28T01:54:04.783" v="35" actId="47"/>
        <pc:sldMkLst>
          <pc:docMk/>
          <pc:sldMk cId="4129675516" sldId="674"/>
        </pc:sldMkLst>
      </pc:sldChg>
      <pc:sldChg chg="del">
        <pc:chgData name="Martina Jácome" userId="c7d6ad8da0b9026d" providerId="LiveId" clId="{A39918AC-F50E-4E68-BD55-98E4FA12B2C3}" dt="2025-07-28T01:54:04.783" v="35" actId="47"/>
        <pc:sldMkLst>
          <pc:docMk/>
          <pc:sldMk cId="516924765" sldId="675"/>
        </pc:sldMkLst>
      </pc:sldChg>
      <pc:sldChg chg="del">
        <pc:chgData name="Martina Jácome" userId="c7d6ad8da0b9026d" providerId="LiveId" clId="{A39918AC-F50E-4E68-BD55-98E4FA12B2C3}" dt="2025-07-28T01:54:04.783" v="35" actId="47"/>
        <pc:sldMkLst>
          <pc:docMk/>
          <pc:sldMk cId="1202996012" sldId="676"/>
        </pc:sldMkLst>
      </pc:sldChg>
      <pc:sldChg chg="del">
        <pc:chgData name="Martina Jácome" userId="c7d6ad8da0b9026d" providerId="LiveId" clId="{A39918AC-F50E-4E68-BD55-98E4FA12B2C3}" dt="2025-07-28T01:54:04.783" v="35" actId="47"/>
        <pc:sldMkLst>
          <pc:docMk/>
          <pc:sldMk cId="199572346" sldId="677"/>
        </pc:sldMkLst>
      </pc:sldChg>
      <pc:sldChg chg="del">
        <pc:chgData name="Martina Jácome" userId="c7d6ad8da0b9026d" providerId="LiveId" clId="{A39918AC-F50E-4E68-BD55-98E4FA12B2C3}" dt="2025-07-28T01:54:04.783" v="35" actId="47"/>
        <pc:sldMkLst>
          <pc:docMk/>
          <pc:sldMk cId="3288178157" sldId="678"/>
        </pc:sldMkLst>
      </pc:sldChg>
      <pc:sldChg chg="del">
        <pc:chgData name="Martina Jácome" userId="c7d6ad8da0b9026d" providerId="LiveId" clId="{A39918AC-F50E-4E68-BD55-98E4FA12B2C3}" dt="2025-07-28T01:54:04.783" v="35" actId="47"/>
        <pc:sldMkLst>
          <pc:docMk/>
          <pc:sldMk cId="2964728883" sldId="679"/>
        </pc:sldMkLst>
      </pc:sldChg>
      <pc:sldChg chg="del">
        <pc:chgData name="Martina Jácome" userId="c7d6ad8da0b9026d" providerId="LiveId" clId="{A39918AC-F50E-4E68-BD55-98E4FA12B2C3}" dt="2025-07-28T01:54:04.783" v="35" actId="47"/>
        <pc:sldMkLst>
          <pc:docMk/>
          <pc:sldMk cId="2539228648" sldId="680"/>
        </pc:sldMkLst>
      </pc:sldChg>
      <pc:sldChg chg="del">
        <pc:chgData name="Martina Jácome" userId="c7d6ad8da0b9026d" providerId="LiveId" clId="{A39918AC-F50E-4E68-BD55-98E4FA12B2C3}" dt="2025-07-28T01:54:04.783" v="35" actId="47"/>
        <pc:sldMkLst>
          <pc:docMk/>
          <pc:sldMk cId="556371207" sldId="681"/>
        </pc:sldMkLst>
      </pc:sldChg>
      <pc:sldChg chg="del">
        <pc:chgData name="Martina Jácome" userId="c7d6ad8da0b9026d" providerId="LiveId" clId="{A39918AC-F50E-4E68-BD55-98E4FA12B2C3}" dt="2025-07-28T01:54:04.783" v="35" actId="47"/>
        <pc:sldMkLst>
          <pc:docMk/>
          <pc:sldMk cId="924164436" sldId="682"/>
        </pc:sldMkLst>
      </pc:sldChg>
      <pc:sldChg chg="del">
        <pc:chgData name="Martina Jácome" userId="c7d6ad8da0b9026d" providerId="LiveId" clId="{A39918AC-F50E-4E68-BD55-98E4FA12B2C3}" dt="2025-07-28T01:54:04.783" v="35" actId="47"/>
        <pc:sldMkLst>
          <pc:docMk/>
          <pc:sldMk cId="625400070" sldId="683"/>
        </pc:sldMkLst>
      </pc:sldChg>
      <pc:sldChg chg="del">
        <pc:chgData name="Martina Jácome" userId="c7d6ad8da0b9026d" providerId="LiveId" clId="{A39918AC-F50E-4E68-BD55-98E4FA12B2C3}" dt="2025-07-28T01:54:04.783" v="35" actId="47"/>
        <pc:sldMkLst>
          <pc:docMk/>
          <pc:sldMk cId="369578803" sldId="684"/>
        </pc:sldMkLst>
      </pc:sldChg>
      <pc:sldChg chg="del">
        <pc:chgData name="Martina Jácome" userId="c7d6ad8da0b9026d" providerId="LiveId" clId="{A39918AC-F50E-4E68-BD55-98E4FA12B2C3}" dt="2025-07-28T01:54:04.783" v="35" actId="47"/>
        <pc:sldMkLst>
          <pc:docMk/>
          <pc:sldMk cId="1649127157" sldId="685"/>
        </pc:sldMkLst>
      </pc:sldChg>
      <pc:sldChg chg="del">
        <pc:chgData name="Martina Jácome" userId="c7d6ad8da0b9026d" providerId="LiveId" clId="{A39918AC-F50E-4E68-BD55-98E4FA12B2C3}" dt="2025-07-28T01:54:04.783" v="35" actId="47"/>
        <pc:sldMkLst>
          <pc:docMk/>
          <pc:sldMk cId="1180273250" sldId="686"/>
        </pc:sldMkLst>
      </pc:sldChg>
      <pc:sldChg chg="del">
        <pc:chgData name="Martina Jácome" userId="c7d6ad8da0b9026d" providerId="LiveId" clId="{A39918AC-F50E-4E68-BD55-98E4FA12B2C3}" dt="2025-07-28T01:54:04.783" v="35" actId="47"/>
        <pc:sldMkLst>
          <pc:docMk/>
          <pc:sldMk cId="908756603" sldId="687"/>
        </pc:sldMkLst>
      </pc:sldChg>
      <pc:sldChg chg="del">
        <pc:chgData name="Martina Jácome" userId="c7d6ad8da0b9026d" providerId="LiveId" clId="{A39918AC-F50E-4E68-BD55-98E4FA12B2C3}" dt="2025-07-28T01:54:04.783" v="35" actId="47"/>
        <pc:sldMkLst>
          <pc:docMk/>
          <pc:sldMk cId="532891911" sldId="688"/>
        </pc:sldMkLst>
      </pc:sldChg>
      <pc:sldChg chg="del">
        <pc:chgData name="Martina Jácome" userId="c7d6ad8da0b9026d" providerId="LiveId" clId="{A39918AC-F50E-4E68-BD55-98E4FA12B2C3}" dt="2025-07-28T01:54:04.783" v="35" actId="47"/>
        <pc:sldMkLst>
          <pc:docMk/>
          <pc:sldMk cId="3769815677" sldId="689"/>
        </pc:sldMkLst>
      </pc:sldChg>
      <pc:sldChg chg="del">
        <pc:chgData name="Martina Jácome" userId="c7d6ad8da0b9026d" providerId="LiveId" clId="{A39918AC-F50E-4E68-BD55-98E4FA12B2C3}" dt="2025-07-28T01:54:04.783" v="35" actId="47"/>
        <pc:sldMkLst>
          <pc:docMk/>
          <pc:sldMk cId="1590689900" sldId="690"/>
        </pc:sldMkLst>
      </pc:sldChg>
      <pc:sldChg chg="del">
        <pc:chgData name="Martina Jácome" userId="c7d6ad8da0b9026d" providerId="LiveId" clId="{A39918AC-F50E-4E68-BD55-98E4FA12B2C3}" dt="2025-07-28T01:54:04.783" v="35" actId="47"/>
        <pc:sldMkLst>
          <pc:docMk/>
          <pc:sldMk cId="2607944924" sldId="691"/>
        </pc:sldMkLst>
      </pc:sldChg>
      <pc:sldChg chg="del">
        <pc:chgData name="Martina Jácome" userId="c7d6ad8da0b9026d" providerId="LiveId" clId="{A39918AC-F50E-4E68-BD55-98E4FA12B2C3}" dt="2025-07-28T01:54:04.783" v="35" actId="47"/>
        <pc:sldMkLst>
          <pc:docMk/>
          <pc:sldMk cId="4078468586" sldId="692"/>
        </pc:sldMkLst>
      </pc:sldChg>
      <pc:sldChg chg="del">
        <pc:chgData name="Martina Jácome" userId="c7d6ad8da0b9026d" providerId="LiveId" clId="{A39918AC-F50E-4E68-BD55-98E4FA12B2C3}" dt="2025-07-28T01:54:04.783" v="35" actId="47"/>
        <pc:sldMkLst>
          <pc:docMk/>
          <pc:sldMk cId="233765164" sldId="693"/>
        </pc:sldMkLst>
      </pc:sldChg>
      <pc:sldChg chg="del">
        <pc:chgData name="Martina Jácome" userId="c7d6ad8da0b9026d" providerId="LiveId" clId="{A39918AC-F50E-4E68-BD55-98E4FA12B2C3}" dt="2025-07-28T01:54:04.783" v="35" actId="47"/>
        <pc:sldMkLst>
          <pc:docMk/>
          <pc:sldMk cId="197686909" sldId="694"/>
        </pc:sldMkLst>
      </pc:sldChg>
      <pc:sldChg chg="del">
        <pc:chgData name="Martina Jácome" userId="c7d6ad8da0b9026d" providerId="LiveId" clId="{A39918AC-F50E-4E68-BD55-98E4FA12B2C3}" dt="2025-07-28T01:54:04.783" v="35" actId="47"/>
        <pc:sldMkLst>
          <pc:docMk/>
          <pc:sldMk cId="4039988810" sldId="695"/>
        </pc:sldMkLst>
      </pc:sldChg>
      <pc:sldChg chg="del">
        <pc:chgData name="Martina Jácome" userId="c7d6ad8da0b9026d" providerId="LiveId" clId="{A39918AC-F50E-4E68-BD55-98E4FA12B2C3}" dt="2025-07-28T01:54:04.783" v="35" actId="47"/>
        <pc:sldMkLst>
          <pc:docMk/>
          <pc:sldMk cId="3388054889" sldId="696"/>
        </pc:sldMkLst>
      </pc:sldChg>
      <pc:sldChg chg="del">
        <pc:chgData name="Martina Jácome" userId="c7d6ad8da0b9026d" providerId="LiveId" clId="{A39918AC-F50E-4E68-BD55-98E4FA12B2C3}" dt="2025-07-28T01:54:04.783" v="35" actId="47"/>
        <pc:sldMkLst>
          <pc:docMk/>
          <pc:sldMk cId="763839932" sldId="697"/>
        </pc:sldMkLst>
      </pc:sldChg>
      <pc:sldChg chg="del">
        <pc:chgData name="Martina Jácome" userId="c7d6ad8da0b9026d" providerId="LiveId" clId="{A39918AC-F50E-4E68-BD55-98E4FA12B2C3}" dt="2025-07-28T01:54:04.783" v="35" actId="47"/>
        <pc:sldMkLst>
          <pc:docMk/>
          <pc:sldMk cId="3850770979" sldId="698"/>
        </pc:sldMkLst>
      </pc:sldChg>
      <pc:sldChg chg="del">
        <pc:chgData name="Martina Jácome" userId="c7d6ad8da0b9026d" providerId="LiveId" clId="{A39918AC-F50E-4E68-BD55-98E4FA12B2C3}" dt="2025-07-28T01:54:04.783" v="35" actId="47"/>
        <pc:sldMkLst>
          <pc:docMk/>
          <pc:sldMk cId="3181592664" sldId="6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4517-5387-5849-B46E-1611DA9FE0A4}" type="datetimeFigureOut">
              <a:rPr lang="es-MX" smtClean="0"/>
              <a:t>28/07/2025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4D79E-2C13-174F-BF7A-04D2222335E9}" type="slidenum">
              <a:rPr lang="es-MX" smtClean="0"/>
              <a:t>‹Nº›</a:t>
            </a:fld>
            <a:endParaRPr lang="es-MX"/>
          </a:p>
        </p:txBody>
      </p:sp>
    </p:spTree>
    <p:extLst>
      <p:ext uri="{BB962C8B-B14F-4D97-AF65-F5344CB8AC3E}">
        <p14:creationId xmlns:p14="http://schemas.microsoft.com/office/powerpoint/2010/main" val="41450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sv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sv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sv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4.sv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4.sv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4.sv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4.sv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4.sv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sv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4.sv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4.sv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4.sv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4.sv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4.sv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4.sv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4.sv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4.sv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4.sv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4.sv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4.sv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4.sv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4.sv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4.sv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4.sv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4.sv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4.sv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4.sv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4.sv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4.sv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4.sv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4.sv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4.sv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4.sv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4.sv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4.sv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4.sv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4.sv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4.sv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4.sv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4.sv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4.sv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4.sv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4.sv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4.sv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4.sv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4.sv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4.sv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318517"/>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0" y="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81468162-4041-2E76-CE13-3B8E7DFDD168}"/>
              </a:ext>
            </a:extLst>
          </p:cNvPr>
          <p:cNvSpPr txBox="1"/>
          <p:nvPr/>
        </p:nvSpPr>
        <p:spPr>
          <a:xfrm>
            <a:off x="4435552" y="2229215"/>
            <a:ext cx="10171118" cy="2000548"/>
          </a:xfrm>
          <a:prstGeom prst="rect">
            <a:avLst/>
          </a:prstGeom>
          <a:noFill/>
        </p:spPr>
        <p:txBody>
          <a:bodyPr wrap="none" rtlCol="0">
            <a:spAutoFit/>
          </a:bodyPr>
          <a:lstStyle/>
          <a:p>
            <a:pPr algn="ctr"/>
            <a:r>
              <a:rPr lang="es-CL" sz="3600" b="1" dirty="0">
                <a:latin typeface="Aptos" panose="020B0004020202020204" pitchFamily="34" charset="0"/>
              </a:rPr>
              <a:t>DIPLOMADO DE ALTO RENDIMIENTO:</a:t>
            </a:r>
          </a:p>
          <a:p>
            <a:pPr algn="ctr"/>
            <a:endParaRPr lang="es-CL" sz="4400" b="1" dirty="0">
              <a:latin typeface="Aptos" panose="020B0004020202020204" pitchFamily="34" charset="0"/>
            </a:endParaRPr>
          </a:p>
          <a:p>
            <a:pPr algn="ctr"/>
            <a:r>
              <a:rPr lang="es-CL" sz="4400" b="1" dirty="0">
                <a:latin typeface="Aptos" panose="020B0004020202020204" pitchFamily="34" charset="0"/>
              </a:rPr>
              <a:t>MEDICINA INTERNA EN ODONTOLOGÍA</a:t>
            </a:r>
          </a:p>
        </p:txBody>
      </p:sp>
      <p:sp>
        <p:nvSpPr>
          <p:cNvPr id="15" name="CuadroTexto 14">
            <a:extLst>
              <a:ext uri="{FF2B5EF4-FFF2-40B4-BE49-F238E27FC236}">
                <a16:creationId xmlns:a16="http://schemas.microsoft.com/office/drawing/2014/main" id="{25390D4F-2E2E-DD3B-D322-F6EDF2349250}"/>
              </a:ext>
            </a:extLst>
          </p:cNvPr>
          <p:cNvSpPr txBox="1"/>
          <p:nvPr/>
        </p:nvSpPr>
        <p:spPr>
          <a:xfrm>
            <a:off x="4457698" y="4954440"/>
            <a:ext cx="9372600" cy="1938992"/>
          </a:xfrm>
          <a:prstGeom prst="rect">
            <a:avLst/>
          </a:prstGeom>
          <a:noFill/>
        </p:spPr>
        <p:txBody>
          <a:bodyPr wrap="square">
            <a:spAutoFit/>
          </a:bodyPr>
          <a:lstStyle/>
          <a:p>
            <a:pPr algn="ctr"/>
            <a:r>
              <a:rPr lang="es-CL" sz="2400" b="1" dirty="0">
                <a:latin typeface="Aptos" panose="020B0004020202020204" pitchFamily="34" charset="0"/>
              </a:rPr>
              <a:t>Dra. Martina Jácome Hidalgo</a:t>
            </a:r>
          </a:p>
          <a:p>
            <a:pPr algn="ctr"/>
            <a:r>
              <a:rPr lang="es-CL" sz="2400" b="1" dirty="0">
                <a:latin typeface="Aptos" panose="020B0004020202020204" pitchFamily="34" charset="0"/>
              </a:rPr>
              <a:t>Cirujano Dentista – Especialista en Radiología Oral y </a:t>
            </a:r>
            <a:r>
              <a:rPr lang="es-CL" sz="2400" b="1" dirty="0" err="1">
                <a:latin typeface="Aptos" panose="020B0004020202020204" pitchFamily="34" charset="0"/>
              </a:rPr>
              <a:t>Máxilo</a:t>
            </a:r>
            <a:r>
              <a:rPr lang="es-CL" sz="2400" b="1" dirty="0">
                <a:latin typeface="Aptos" panose="020B0004020202020204" pitchFamily="34" charset="0"/>
              </a:rPr>
              <a:t>-Facial</a:t>
            </a:r>
          </a:p>
          <a:p>
            <a:pPr algn="ctr"/>
            <a:r>
              <a:rPr lang="es-CL" sz="2400" b="1" dirty="0">
                <a:latin typeface="Aptos" panose="020B0004020202020204" pitchFamily="34" charset="0"/>
              </a:rPr>
              <a:t>Magíster en Gerencia y Políticas Públicas</a:t>
            </a:r>
          </a:p>
          <a:p>
            <a:pPr algn="ctr"/>
            <a:endParaRPr lang="es-CL" sz="2400" b="1" dirty="0">
              <a:latin typeface="Aptos" panose="020B0004020202020204" pitchFamily="34" charset="0"/>
            </a:endParaRPr>
          </a:p>
          <a:p>
            <a:pPr algn="ctr"/>
            <a:r>
              <a:rPr lang="es-CL" sz="2400" b="1" dirty="0">
                <a:solidFill>
                  <a:schemeClr val="tx2"/>
                </a:solidFill>
                <a:latin typeface="Aptos" panose="020B0004020202020204" pitchFamily="34" charset="0"/>
              </a:rPr>
              <a:t>about.me/MartinaJacome</a:t>
            </a:r>
          </a:p>
        </p:txBody>
      </p:sp>
      <p:pic>
        <p:nvPicPr>
          <p:cNvPr id="3074" name="Picture 2">
            <a:extLst>
              <a:ext uri="{FF2B5EF4-FFF2-40B4-BE49-F238E27FC236}">
                <a16:creationId xmlns:a16="http://schemas.microsoft.com/office/drawing/2014/main" id="{94BD4EEA-6DF1-25FB-2369-CE3102C78EE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58775" y="6184464"/>
            <a:ext cx="5229225" cy="3134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019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A7D9-DE58-531C-81A7-7D858E52BF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06A9C3E-BDCF-7107-7082-A84DB8E4AE0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64D10EB-476B-D072-D65B-D6C286E3488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B6C73E1-113F-B74B-9BB3-60CA54A2BDC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F0B2327-C43F-6DC7-485B-68F63A25B0F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E946B5D7-0052-754B-5DF2-39AFE9C3152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AA89E6C-9132-AEDF-4AD0-97C69A2312B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438FF7A-43AD-6EC1-CB22-18DC4812B7F0}"/>
              </a:ext>
            </a:extLst>
          </p:cNvPr>
          <p:cNvSpPr/>
          <p:nvPr/>
        </p:nvSpPr>
        <p:spPr>
          <a:xfrm flipV="1">
            <a:off x="-6531" y="-28297"/>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EE03245B-A215-1FB3-1E35-9FCBB3EEB0B1}"/>
              </a:ext>
            </a:extLst>
          </p:cNvPr>
          <p:cNvSpPr txBox="1"/>
          <p:nvPr/>
        </p:nvSpPr>
        <p:spPr>
          <a:xfrm>
            <a:off x="5627683" y="3161397"/>
            <a:ext cx="6551002" cy="954107"/>
          </a:xfrm>
          <a:prstGeom prst="rect">
            <a:avLst/>
          </a:prstGeom>
          <a:noFill/>
        </p:spPr>
        <p:txBody>
          <a:bodyPr wrap="square">
            <a:spAutoFit/>
          </a:bodyPr>
          <a:lstStyle/>
          <a:p>
            <a:pPr algn="ctr"/>
            <a:r>
              <a:rPr lang="es-CL" sz="2800" b="1" dirty="0">
                <a:solidFill>
                  <a:schemeClr val="tx2"/>
                </a:solidFill>
                <a:latin typeface="Aptos" panose="020B0004020202020204" pitchFamily="34" charset="0"/>
              </a:rPr>
              <a:t>SESIÓN 2. PATOLOGÍAS SISTÉMICAS I</a:t>
            </a:r>
          </a:p>
          <a:p>
            <a:endParaRPr lang="es-CL" sz="2800" b="1" dirty="0">
              <a:latin typeface="Aptos" panose="020B0004020202020204" pitchFamily="34" charset="0"/>
            </a:endParaRPr>
          </a:p>
        </p:txBody>
      </p:sp>
      <p:pic>
        <p:nvPicPr>
          <p:cNvPr id="16" name="Imagen 15">
            <a:extLst>
              <a:ext uri="{FF2B5EF4-FFF2-40B4-BE49-F238E27FC236}">
                <a16:creationId xmlns:a16="http://schemas.microsoft.com/office/drawing/2014/main" id="{62037916-500A-B09D-6989-71189C3EAEFD}"/>
              </a:ext>
            </a:extLst>
          </p:cNvPr>
          <p:cNvPicPr>
            <a:picLocks noChangeAspect="1"/>
          </p:cNvPicPr>
          <p:nvPr/>
        </p:nvPicPr>
        <p:blipFill>
          <a:blip r:embed="rId6"/>
          <a:stretch>
            <a:fillRect/>
          </a:stretch>
        </p:blipFill>
        <p:spPr>
          <a:xfrm>
            <a:off x="6365043" y="5321442"/>
            <a:ext cx="2494962" cy="3128012"/>
          </a:xfrm>
          <a:prstGeom prst="rect">
            <a:avLst/>
          </a:prstGeom>
        </p:spPr>
      </p:pic>
      <p:pic>
        <p:nvPicPr>
          <p:cNvPr id="19" name="Imagen 18">
            <a:extLst>
              <a:ext uri="{FF2B5EF4-FFF2-40B4-BE49-F238E27FC236}">
                <a16:creationId xmlns:a16="http://schemas.microsoft.com/office/drawing/2014/main" id="{EFA30A76-EEFF-A706-5149-47E28627351F}"/>
              </a:ext>
            </a:extLst>
          </p:cNvPr>
          <p:cNvPicPr>
            <a:picLocks noChangeAspect="1"/>
          </p:cNvPicPr>
          <p:nvPr/>
        </p:nvPicPr>
        <p:blipFill>
          <a:blip r:embed="rId7"/>
          <a:stretch>
            <a:fillRect/>
          </a:stretch>
        </p:blipFill>
        <p:spPr>
          <a:xfrm>
            <a:off x="177360" y="5086565"/>
            <a:ext cx="2989491" cy="3723753"/>
          </a:xfrm>
          <a:prstGeom prst="rect">
            <a:avLst/>
          </a:prstGeom>
        </p:spPr>
      </p:pic>
      <p:pic>
        <p:nvPicPr>
          <p:cNvPr id="26" name="Imagen 25">
            <a:extLst>
              <a:ext uri="{FF2B5EF4-FFF2-40B4-BE49-F238E27FC236}">
                <a16:creationId xmlns:a16="http://schemas.microsoft.com/office/drawing/2014/main" id="{A659C0DC-2A0D-CBA9-FBF0-BF95C606BCE1}"/>
              </a:ext>
            </a:extLst>
          </p:cNvPr>
          <p:cNvPicPr>
            <a:picLocks noChangeAspect="1"/>
          </p:cNvPicPr>
          <p:nvPr/>
        </p:nvPicPr>
        <p:blipFill>
          <a:blip r:embed="rId8"/>
          <a:stretch>
            <a:fillRect/>
          </a:stretch>
        </p:blipFill>
        <p:spPr>
          <a:xfrm>
            <a:off x="9111147" y="5291577"/>
            <a:ext cx="2494963" cy="3129719"/>
          </a:xfrm>
          <a:prstGeom prst="rect">
            <a:avLst/>
          </a:prstGeom>
        </p:spPr>
      </p:pic>
      <p:pic>
        <p:nvPicPr>
          <p:cNvPr id="28" name="Imagen 27">
            <a:extLst>
              <a:ext uri="{FF2B5EF4-FFF2-40B4-BE49-F238E27FC236}">
                <a16:creationId xmlns:a16="http://schemas.microsoft.com/office/drawing/2014/main" id="{DDB632F9-55D7-9A5E-5E9C-698838A5553F}"/>
              </a:ext>
            </a:extLst>
          </p:cNvPr>
          <p:cNvPicPr>
            <a:picLocks noChangeAspect="1"/>
          </p:cNvPicPr>
          <p:nvPr/>
        </p:nvPicPr>
        <p:blipFill>
          <a:blip r:embed="rId9"/>
          <a:stretch>
            <a:fillRect/>
          </a:stretch>
        </p:blipFill>
        <p:spPr>
          <a:xfrm>
            <a:off x="11844508" y="5321442"/>
            <a:ext cx="2339837" cy="3129719"/>
          </a:xfrm>
          <a:prstGeom prst="rect">
            <a:avLst/>
          </a:prstGeom>
        </p:spPr>
      </p:pic>
      <p:pic>
        <p:nvPicPr>
          <p:cNvPr id="11" name="Imagen 10">
            <a:extLst>
              <a:ext uri="{FF2B5EF4-FFF2-40B4-BE49-F238E27FC236}">
                <a16:creationId xmlns:a16="http://schemas.microsoft.com/office/drawing/2014/main" id="{0323326F-FE61-2628-08F3-A19FBD57B697}"/>
              </a:ext>
            </a:extLst>
          </p:cNvPr>
          <p:cNvPicPr>
            <a:picLocks noChangeAspect="1"/>
          </p:cNvPicPr>
          <p:nvPr/>
        </p:nvPicPr>
        <p:blipFill>
          <a:blip r:embed="rId10"/>
          <a:stretch>
            <a:fillRect/>
          </a:stretch>
        </p:blipFill>
        <p:spPr>
          <a:xfrm>
            <a:off x="14553160" y="5321442"/>
            <a:ext cx="2247672" cy="3069991"/>
          </a:xfrm>
          <a:prstGeom prst="rect">
            <a:avLst/>
          </a:prstGeom>
        </p:spPr>
      </p:pic>
      <p:pic>
        <p:nvPicPr>
          <p:cNvPr id="12" name="Imagen 11">
            <a:extLst>
              <a:ext uri="{FF2B5EF4-FFF2-40B4-BE49-F238E27FC236}">
                <a16:creationId xmlns:a16="http://schemas.microsoft.com/office/drawing/2014/main" id="{E924478A-9284-7CC8-C11E-821269DD163E}"/>
              </a:ext>
            </a:extLst>
          </p:cNvPr>
          <p:cNvPicPr>
            <a:picLocks noChangeAspect="1"/>
          </p:cNvPicPr>
          <p:nvPr/>
        </p:nvPicPr>
        <p:blipFill>
          <a:blip r:embed="rId11"/>
          <a:stretch>
            <a:fillRect/>
          </a:stretch>
        </p:blipFill>
        <p:spPr>
          <a:xfrm>
            <a:off x="3643692" y="5325051"/>
            <a:ext cx="2457971" cy="3129719"/>
          </a:xfrm>
          <a:prstGeom prst="rect">
            <a:avLst/>
          </a:prstGeom>
        </p:spPr>
      </p:pic>
    </p:spTree>
    <p:extLst>
      <p:ext uri="{BB962C8B-B14F-4D97-AF65-F5344CB8AC3E}">
        <p14:creationId xmlns:p14="http://schemas.microsoft.com/office/powerpoint/2010/main" val="352371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B3EE8-26FD-BCF1-637D-17AF7CEBE36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D4A3FCD-0506-294A-282D-116C83B4D4A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C6CCFBE-EFF2-D9D6-4817-8A415FB701B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AFA453A-700F-F146-4475-1F651980C06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DBD2AD8-4AD4-AC8B-026F-6ED0762957D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D0FC949-D6EF-1F0C-C33A-01C5FD68D32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8ABC98C-1228-75C7-C93D-540449696E2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EEAED6B-07AF-D5C6-820F-D56FB46C1DF5}"/>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27504E66-A771-9579-DCD0-AB0B88FAE3B3}"/>
              </a:ext>
            </a:extLst>
          </p:cNvPr>
          <p:cNvSpPr txBox="1"/>
          <p:nvPr/>
        </p:nvSpPr>
        <p:spPr>
          <a:xfrm>
            <a:off x="3810000" y="2512345"/>
            <a:ext cx="10972799" cy="4401205"/>
          </a:xfrm>
          <a:prstGeom prst="rect">
            <a:avLst/>
          </a:prstGeom>
          <a:noFill/>
        </p:spPr>
        <p:txBody>
          <a:bodyPr wrap="square">
            <a:spAutoFit/>
          </a:bodyPr>
          <a:lstStyle/>
          <a:p>
            <a:pPr algn="ctr"/>
            <a:r>
              <a:rPr lang="es-CL" sz="2800" b="1" dirty="0">
                <a:latin typeface="Aptos" panose="020B0004020202020204" pitchFamily="34" charset="0"/>
              </a:rPr>
              <a:t>SESIÓN 1. </a:t>
            </a:r>
            <a:r>
              <a:rPr lang="es-ES" sz="2800" b="1" dirty="0">
                <a:latin typeface="Aptos" panose="020B0004020202020204" pitchFamily="34" charset="0"/>
              </a:rPr>
              <a:t>Introducción a Medicina</a:t>
            </a:r>
          </a:p>
          <a:p>
            <a:pPr algn="ctr"/>
            <a:r>
              <a:rPr lang="es-ES" sz="2800" b="1" dirty="0">
                <a:latin typeface="Aptos" panose="020B0004020202020204" pitchFamily="34" charset="0"/>
              </a:rPr>
              <a:t>interna en Odontología</a:t>
            </a:r>
            <a:endParaRPr lang="es-CL" sz="2800" b="1" dirty="0">
              <a:latin typeface="Aptos" panose="020B0004020202020204" pitchFamily="34" charset="0"/>
            </a:endParaRPr>
          </a:p>
          <a:p>
            <a:endParaRPr lang="es-CL" sz="2800" b="1" dirty="0">
              <a:latin typeface="Aptos" panose="020B0004020202020204" pitchFamily="34" charset="0"/>
            </a:endParaRPr>
          </a:p>
          <a:p>
            <a:pPr algn="ctr"/>
            <a:r>
              <a:rPr lang="es-ES" sz="2800" b="1" dirty="0">
                <a:latin typeface="Aptos" panose="020B0004020202020204" pitchFamily="34" charset="0"/>
              </a:rPr>
              <a:t>1. Generalidades de la medicina interna en la</a:t>
            </a:r>
          </a:p>
          <a:p>
            <a:pPr algn="ctr"/>
            <a:r>
              <a:rPr lang="es-ES" sz="2800" b="1" dirty="0">
                <a:latin typeface="Aptos" panose="020B0004020202020204" pitchFamily="34" charset="0"/>
              </a:rPr>
              <a:t>práctica odontológica</a:t>
            </a:r>
          </a:p>
          <a:p>
            <a:pPr algn="ctr"/>
            <a:r>
              <a:rPr lang="es-ES" sz="2800" b="1" dirty="0">
                <a:latin typeface="Aptos" panose="020B0004020202020204" pitchFamily="34" charset="0"/>
              </a:rPr>
              <a:t>2. Tecnologías emergentes en el diagnóstico</a:t>
            </a:r>
          </a:p>
          <a:p>
            <a:pPr algn="ctr"/>
            <a:r>
              <a:rPr lang="es-ES" sz="2800" b="1" dirty="0">
                <a:latin typeface="Aptos" panose="020B0004020202020204" pitchFamily="34" charset="0"/>
              </a:rPr>
              <a:t>odontológico</a:t>
            </a:r>
          </a:p>
          <a:p>
            <a:pPr algn="ctr"/>
            <a:r>
              <a:rPr lang="es-ES" sz="2800" b="1" dirty="0">
                <a:latin typeface="Aptos" panose="020B0004020202020204" pitchFamily="34" charset="0"/>
              </a:rPr>
              <a:t>3. Farmacología</a:t>
            </a:r>
          </a:p>
          <a:p>
            <a:pPr algn="ctr"/>
            <a:r>
              <a:rPr lang="es-ES" sz="2800" b="1" dirty="0">
                <a:latin typeface="Aptos" panose="020B0004020202020204" pitchFamily="34" charset="0"/>
              </a:rPr>
              <a:t>4. Urgencias médicas en el consultorio dental</a:t>
            </a:r>
          </a:p>
          <a:p>
            <a:pPr algn="ctr"/>
            <a:r>
              <a:rPr lang="es-ES" sz="2800" b="1" dirty="0">
                <a:latin typeface="Aptos" panose="020B0004020202020204" pitchFamily="34" charset="0"/>
              </a:rPr>
              <a:t>5.Introducción a las patologías bucales</a:t>
            </a:r>
            <a:endParaRPr lang="es-CL" sz="2800" b="1" dirty="0">
              <a:latin typeface="Aptos" panose="020B0004020202020204" pitchFamily="34" charset="0"/>
            </a:endParaRPr>
          </a:p>
        </p:txBody>
      </p:sp>
    </p:spTree>
    <p:extLst>
      <p:ext uri="{BB962C8B-B14F-4D97-AF65-F5344CB8AC3E}">
        <p14:creationId xmlns:p14="http://schemas.microsoft.com/office/powerpoint/2010/main" val="788876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9690" y="-7723902"/>
            <a:ext cx="10811520" cy="9544289"/>
            <a:chOff x="0" y="0"/>
            <a:chExt cx="6085374" cy="5372100"/>
          </a:xfrm>
        </p:grpSpPr>
        <p:sp>
          <p:nvSpPr>
            <p:cNvPr id="3" name="Freeform 3"/>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p:cNvGrpSpPr/>
          <p:nvPr/>
        </p:nvGrpSpPr>
        <p:grpSpPr>
          <a:xfrm rot="-10800000">
            <a:off x="-2573967" y="9577183"/>
            <a:ext cx="23435934" cy="8887443"/>
            <a:chOff x="0" y="0"/>
            <a:chExt cx="14166074" cy="5372100"/>
          </a:xfrm>
        </p:grpSpPr>
        <p:sp>
          <p:nvSpPr>
            <p:cNvPr id="5" name="Freeform 5"/>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p:cNvSpPr/>
          <p:nvPr/>
        </p:nvSpPr>
        <p:spPr>
          <a:xfrm flipV="1">
            <a:off x="0" y="-25732"/>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3F67E66D-0113-FEBA-6F97-E4E6C2874C40}"/>
              </a:ext>
            </a:extLst>
          </p:cNvPr>
          <p:cNvSpPr txBox="1"/>
          <p:nvPr/>
        </p:nvSpPr>
        <p:spPr>
          <a:xfrm>
            <a:off x="4495800" y="2242948"/>
            <a:ext cx="10363200" cy="4216539"/>
          </a:xfrm>
          <a:prstGeom prst="rect">
            <a:avLst/>
          </a:prstGeom>
          <a:noFill/>
        </p:spPr>
        <p:txBody>
          <a:bodyPr wrap="square">
            <a:spAutoFit/>
          </a:bodyPr>
          <a:lstStyle/>
          <a:p>
            <a:pPr algn="just"/>
            <a:r>
              <a:rPr lang="es-ES" sz="2800" b="1" dirty="0">
                <a:solidFill>
                  <a:schemeClr val="tx2"/>
                </a:solidFill>
                <a:latin typeface="Aptos" panose="020B0004020202020204" pitchFamily="34" charset="0"/>
              </a:rPr>
              <a:t>Consideraciones iniciales</a:t>
            </a:r>
          </a:p>
          <a:p>
            <a:pPr algn="just"/>
            <a:endParaRPr lang="es-ES" sz="2000" dirty="0">
              <a:latin typeface="Aptos" panose="020B0004020202020204" pitchFamily="34" charset="0"/>
            </a:endParaRPr>
          </a:p>
          <a:p>
            <a:pPr algn="just"/>
            <a:r>
              <a:rPr lang="es-ES" sz="2000" dirty="0"/>
              <a:t>El rol del </a:t>
            </a:r>
            <a:r>
              <a:rPr lang="es-ES" sz="2000" b="1" dirty="0">
                <a:solidFill>
                  <a:schemeClr val="tx2"/>
                </a:solidFill>
              </a:rPr>
              <a:t>cirujano dentista en medicina interna</a:t>
            </a:r>
            <a:r>
              <a:rPr lang="es-ES" sz="2000" dirty="0">
                <a:solidFill>
                  <a:schemeClr val="tx2"/>
                </a:solidFill>
              </a:rPr>
              <a:t> </a:t>
            </a:r>
            <a:r>
              <a:rPr lang="es-ES" sz="2000" dirty="0"/>
              <a:t>es cada vez más crucial, ya que la salud bucal no puede verse de forma aislada del resto del cuerpo. Existe una fuerte interconexión entre las condiciones de la boca y diversas enfermedades sistémicas.</a:t>
            </a: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p>
        </p:txBody>
      </p:sp>
      <p:pic>
        <p:nvPicPr>
          <p:cNvPr id="13" name="Imagen 12">
            <a:extLst>
              <a:ext uri="{FF2B5EF4-FFF2-40B4-BE49-F238E27FC236}">
                <a16:creationId xmlns:a16="http://schemas.microsoft.com/office/drawing/2014/main" id="{8DA71BB9-2C90-B0A1-8611-D3CDB3CF4EF3}"/>
              </a:ext>
            </a:extLst>
          </p:cNvPr>
          <p:cNvPicPr>
            <a:picLocks noChangeAspect="1"/>
          </p:cNvPicPr>
          <p:nvPr/>
        </p:nvPicPr>
        <p:blipFill>
          <a:blip r:embed="rId6"/>
          <a:stretch>
            <a:fillRect/>
          </a:stretch>
        </p:blipFill>
        <p:spPr>
          <a:xfrm>
            <a:off x="5486400" y="4686300"/>
            <a:ext cx="7467600" cy="3165988"/>
          </a:xfrm>
          <a:prstGeom prst="rect">
            <a:avLst/>
          </a:prstGeom>
        </p:spPr>
      </p:pic>
      <p:sp>
        <p:nvSpPr>
          <p:cNvPr id="14" name="CuadroTexto 13">
            <a:extLst>
              <a:ext uri="{FF2B5EF4-FFF2-40B4-BE49-F238E27FC236}">
                <a16:creationId xmlns:a16="http://schemas.microsoft.com/office/drawing/2014/main" id="{17E1C068-DC30-4988-13D4-D682F247C3D8}"/>
              </a:ext>
            </a:extLst>
          </p:cNvPr>
          <p:cNvSpPr txBox="1"/>
          <p:nvPr/>
        </p:nvSpPr>
        <p:spPr>
          <a:xfrm>
            <a:off x="5464791" y="8191515"/>
            <a:ext cx="7958919" cy="523220"/>
          </a:xfrm>
          <a:prstGeom prst="rect">
            <a:avLst/>
          </a:prstGeom>
          <a:noFill/>
        </p:spPr>
        <p:txBody>
          <a:bodyPr wrap="square" rtlCol="0">
            <a:spAutoFit/>
          </a:bodyPr>
          <a:lstStyle/>
          <a:p>
            <a:pPr marL="342900" indent="-342900" algn="ctr">
              <a:buAutoNum type="alphaUcPeriod"/>
            </a:pPr>
            <a:r>
              <a:rPr lang="es-ES" sz="1400" b="0" i="0" dirty="0">
                <a:solidFill>
                  <a:schemeClr val="tx2"/>
                </a:solidFill>
                <a:effectLst/>
                <a:latin typeface="Open Sans" panose="020B0606030504020204" pitchFamily="34" charset="0"/>
              </a:rPr>
              <a:t>Presencia de Candidiasis como placas blanquecinas en la mucosa oral. </a:t>
            </a:r>
          </a:p>
          <a:p>
            <a:pPr marL="342900" indent="-342900" algn="ctr">
              <a:buAutoNum type="alphaUcPeriod"/>
            </a:pPr>
            <a:r>
              <a:rPr lang="es-ES" sz="1400" b="0" i="0" dirty="0">
                <a:solidFill>
                  <a:schemeClr val="tx2"/>
                </a:solidFill>
                <a:effectLst/>
                <a:latin typeface="Open Sans" panose="020B0606030504020204" pitchFamily="34" charset="0"/>
              </a:rPr>
              <a:t>Candidiasis Eritematosa, se observa una placa roja en el dorso de la lengua.</a:t>
            </a:r>
            <a:endParaRPr lang="es-CL" sz="14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8972-5C95-3718-19D6-12A9D938DB7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4E0CFC3-953A-9C69-AE8C-19325BC4DA6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2E6162A-54A0-F339-C553-0B2315D5197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FE87892-70D2-34C4-935B-54801FA1167A}"/>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91981768-F4FD-EA55-4862-9E3273EAF32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359D5ED-67C7-3C74-8998-6B8C6E0F6B2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792C508-5A6B-A9E2-108E-91A34E7E6A6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D32E2E3-2FB0-BA1D-9F97-E9D2EF6A5FEB}"/>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4" name="CuadroTexto 13">
            <a:extLst>
              <a:ext uri="{FF2B5EF4-FFF2-40B4-BE49-F238E27FC236}">
                <a16:creationId xmlns:a16="http://schemas.microsoft.com/office/drawing/2014/main" id="{AEF6391D-9403-3E94-CD97-2F88D0DEFBCB}"/>
              </a:ext>
            </a:extLst>
          </p:cNvPr>
          <p:cNvSpPr txBox="1"/>
          <p:nvPr/>
        </p:nvSpPr>
        <p:spPr>
          <a:xfrm>
            <a:off x="5304849" y="6352207"/>
            <a:ext cx="7958919" cy="523220"/>
          </a:xfrm>
          <a:prstGeom prst="rect">
            <a:avLst/>
          </a:prstGeom>
          <a:noFill/>
        </p:spPr>
        <p:txBody>
          <a:bodyPr wrap="square" rtlCol="0">
            <a:spAutoFit/>
          </a:bodyPr>
          <a:lstStyle/>
          <a:p>
            <a:pPr marL="342900" indent="-342900" algn="ctr">
              <a:buAutoNum type="alphaUcPeriod"/>
            </a:pPr>
            <a:r>
              <a:rPr lang="es-ES" sz="1400" dirty="0">
                <a:solidFill>
                  <a:schemeClr val="tx2"/>
                </a:solidFill>
                <a:latin typeface="Open Sans" panose="020B0606030504020204" pitchFamily="34" charset="0"/>
              </a:rPr>
              <a:t>A. Leucoplasia vellosa en el borde lateral de la lengua. </a:t>
            </a:r>
          </a:p>
          <a:p>
            <a:pPr marL="342900" indent="-342900" algn="ctr">
              <a:buAutoNum type="alphaUcPeriod"/>
            </a:pPr>
            <a:r>
              <a:rPr lang="es-ES" sz="1400" dirty="0">
                <a:solidFill>
                  <a:schemeClr val="tx2"/>
                </a:solidFill>
                <a:latin typeface="Open Sans" panose="020B0606030504020204" pitchFamily="34" charset="0"/>
              </a:rPr>
              <a:t>B. Sarcoma de Kaposi a nivel de la encía adherida en el maxilar superior</a:t>
            </a:r>
            <a:r>
              <a:rPr lang="es-ES" sz="1400" b="0" i="0" dirty="0">
                <a:solidFill>
                  <a:schemeClr val="tx2"/>
                </a:solidFill>
                <a:effectLst/>
                <a:latin typeface="Open Sans" panose="020B0606030504020204" pitchFamily="34" charset="0"/>
              </a:rPr>
              <a:t>.</a:t>
            </a:r>
            <a:endParaRPr lang="es-CL" sz="1400" dirty="0">
              <a:solidFill>
                <a:schemeClr val="tx2"/>
              </a:solidFill>
            </a:endParaRPr>
          </a:p>
        </p:txBody>
      </p:sp>
      <p:pic>
        <p:nvPicPr>
          <p:cNvPr id="11" name="Imagen 10">
            <a:extLst>
              <a:ext uri="{FF2B5EF4-FFF2-40B4-BE49-F238E27FC236}">
                <a16:creationId xmlns:a16="http://schemas.microsoft.com/office/drawing/2014/main" id="{73B16EBE-49D8-8085-FE1E-8989D823B515}"/>
              </a:ext>
            </a:extLst>
          </p:cNvPr>
          <p:cNvPicPr>
            <a:picLocks noChangeAspect="1"/>
          </p:cNvPicPr>
          <p:nvPr/>
        </p:nvPicPr>
        <p:blipFill>
          <a:blip r:embed="rId6"/>
          <a:stretch>
            <a:fillRect/>
          </a:stretch>
        </p:blipFill>
        <p:spPr>
          <a:xfrm>
            <a:off x="4797151" y="2667653"/>
            <a:ext cx="8974314" cy="3031131"/>
          </a:xfrm>
          <a:prstGeom prst="rect">
            <a:avLst/>
          </a:prstGeom>
        </p:spPr>
      </p:pic>
    </p:spTree>
    <p:extLst>
      <p:ext uri="{BB962C8B-B14F-4D97-AF65-F5344CB8AC3E}">
        <p14:creationId xmlns:p14="http://schemas.microsoft.com/office/powerpoint/2010/main" val="217792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7DD9-F654-60DE-7A3E-441AE560F5F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AF26477-C9F3-B15E-BAE9-0B079EBE12B5}"/>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5CA8DBB-371E-CBCA-FAD1-442C1A9A026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016E5F7-F256-7ED4-EB77-83403C4C70BD}"/>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469A7A4A-7005-94F0-F10F-A724E689D2B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DE75EA2-738D-D569-B588-6CC2362A5CF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50EDC3E-2F44-1BC3-1467-D0843846889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7C6DCDF-688D-875F-4AF1-B16B33C3C0B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4" name="CuadroTexto 13">
            <a:extLst>
              <a:ext uri="{FF2B5EF4-FFF2-40B4-BE49-F238E27FC236}">
                <a16:creationId xmlns:a16="http://schemas.microsoft.com/office/drawing/2014/main" id="{13341223-E122-F9C6-3C11-F17EC37C6742}"/>
              </a:ext>
            </a:extLst>
          </p:cNvPr>
          <p:cNvSpPr txBox="1"/>
          <p:nvPr/>
        </p:nvSpPr>
        <p:spPr>
          <a:xfrm>
            <a:off x="5164538" y="4583896"/>
            <a:ext cx="7958919" cy="307777"/>
          </a:xfrm>
          <a:prstGeom prst="rect">
            <a:avLst/>
          </a:prstGeom>
          <a:noFill/>
        </p:spPr>
        <p:txBody>
          <a:bodyPr wrap="square" rtlCol="0">
            <a:spAutoFit/>
          </a:bodyPr>
          <a:lstStyle/>
          <a:p>
            <a:pPr algn="ctr"/>
            <a:r>
              <a:rPr lang="es-ES" sz="1400" dirty="0">
                <a:solidFill>
                  <a:schemeClr val="tx2"/>
                </a:solidFill>
                <a:latin typeface="Open Sans" panose="020B0606030504020204" pitchFamily="34" charset="0"/>
              </a:rPr>
              <a:t>Forma leve (A) y severa (B) del Eritema Lineal Gingival</a:t>
            </a:r>
            <a:endParaRPr lang="es-CL" sz="1400" dirty="0">
              <a:solidFill>
                <a:schemeClr val="tx2"/>
              </a:solidFill>
            </a:endParaRPr>
          </a:p>
        </p:txBody>
      </p:sp>
      <p:pic>
        <p:nvPicPr>
          <p:cNvPr id="11" name="Imagen 10">
            <a:extLst>
              <a:ext uri="{FF2B5EF4-FFF2-40B4-BE49-F238E27FC236}">
                <a16:creationId xmlns:a16="http://schemas.microsoft.com/office/drawing/2014/main" id="{CD075128-CA06-DFBD-6D0C-F8E637D4200B}"/>
              </a:ext>
            </a:extLst>
          </p:cNvPr>
          <p:cNvPicPr>
            <a:picLocks noChangeAspect="1"/>
          </p:cNvPicPr>
          <p:nvPr/>
        </p:nvPicPr>
        <p:blipFill>
          <a:blip r:embed="rId6"/>
          <a:stretch>
            <a:fillRect/>
          </a:stretch>
        </p:blipFill>
        <p:spPr>
          <a:xfrm>
            <a:off x="5107598" y="1324318"/>
            <a:ext cx="8608650" cy="2913954"/>
          </a:xfrm>
          <a:prstGeom prst="rect">
            <a:avLst/>
          </a:prstGeom>
        </p:spPr>
      </p:pic>
      <p:pic>
        <p:nvPicPr>
          <p:cNvPr id="15" name="Imagen 14">
            <a:extLst>
              <a:ext uri="{FF2B5EF4-FFF2-40B4-BE49-F238E27FC236}">
                <a16:creationId xmlns:a16="http://schemas.microsoft.com/office/drawing/2014/main" id="{4A0B4D5B-248F-7303-C0B5-15F1E2F1EBBB}"/>
              </a:ext>
            </a:extLst>
          </p:cNvPr>
          <p:cNvPicPr>
            <a:picLocks noChangeAspect="1"/>
          </p:cNvPicPr>
          <p:nvPr/>
        </p:nvPicPr>
        <p:blipFill>
          <a:blip r:embed="rId7"/>
          <a:stretch>
            <a:fillRect/>
          </a:stretch>
        </p:blipFill>
        <p:spPr>
          <a:xfrm>
            <a:off x="5266394" y="5237297"/>
            <a:ext cx="8449854" cy="3010320"/>
          </a:xfrm>
          <a:prstGeom prst="rect">
            <a:avLst/>
          </a:prstGeom>
        </p:spPr>
      </p:pic>
      <p:sp>
        <p:nvSpPr>
          <p:cNvPr id="17" name="CuadroTexto 16">
            <a:extLst>
              <a:ext uri="{FF2B5EF4-FFF2-40B4-BE49-F238E27FC236}">
                <a16:creationId xmlns:a16="http://schemas.microsoft.com/office/drawing/2014/main" id="{FED23AC5-CD81-2BDF-B989-5A9E823B2495}"/>
              </a:ext>
            </a:extLst>
          </p:cNvPr>
          <p:cNvSpPr txBox="1"/>
          <p:nvPr/>
        </p:nvSpPr>
        <p:spPr>
          <a:xfrm>
            <a:off x="6589681" y="8647574"/>
            <a:ext cx="5644484" cy="307777"/>
          </a:xfrm>
          <a:prstGeom prst="rect">
            <a:avLst/>
          </a:prstGeom>
          <a:noFill/>
        </p:spPr>
        <p:txBody>
          <a:bodyPr wrap="square">
            <a:spAutoFit/>
          </a:bodyPr>
          <a:lstStyle/>
          <a:p>
            <a:r>
              <a:rPr lang="es-CL" sz="1400" b="0" i="0" dirty="0">
                <a:solidFill>
                  <a:schemeClr val="tx2"/>
                </a:solidFill>
                <a:effectLst/>
                <a:latin typeface="Open Sans" panose="020B0606030504020204" pitchFamily="34" charset="0"/>
              </a:rPr>
              <a:t>A. Periodontitis </a:t>
            </a:r>
            <a:r>
              <a:rPr lang="es-CL" sz="1400" b="0" i="0" dirty="0" err="1">
                <a:solidFill>
                  <a:schemeClr val="tx2"/>
                </a:solidFill>
                <a:effectLst/>
                <a:latin typeface="Open Sans" panose="020B0606030504020204" pitchFamily="34" charset="0"/>
              </a:rPr>
              <a:t>Ulceronecrotizante</a:t>
            </a:r>
            <a:r>
              <a:rPr lang="es-CL" sz="1400" b="0" i="0" dirty="0">
                <a:solidFill>
                  <a:schemeClr val="tx2"/>
                </a:solidFill>
                <a:effectLst/>
                <a:latin typeface="Open Sans" panose="020B0606030504020204" pitchFamily="34" charset="0"/>
              </a:rPr>
              <a:t> B. Estomatitis necrotizante</a:t>
            </a:r>
            <a:endParaRPr lang="es-CL" sz="1400" dirty="0">
              <a:solidFill>
                <a:schemeClr val="tx2"/>
              </a:solidFill>
            </a:endParaRPr>
          </a:p>
        </p:txBody>
      </p:sp>
    </p:spTree>
    <p:extLst>
      <p:ext uri="{BB962C8B-B14F-4D97-AF65-F5344CB8AC3E}">
        <p14:creationId xmlns:p14="http://schemas.microsoft.com/office/powerpoint/2010/main" val="343744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173F2-9EC9-D74B-7AC4-43BE4BF46566}"/>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7D9AC75C-60F1-F3C1-67D2-F2C9E26F36D6}"/>
              </a:ext>
            </a:extLst>
          </p:cNvPr>
          <p:cNvPicPr>
            <a:picLocks noChangeAspect="1"/>
          </p:cNvPicPr>
          <p:nvPr/>
        </p:nvPicPr>
        <p:blipFill>
          <a:blip r:embed="rId2"/>
          <a:stretch>
            <a:fillRect/>
          </a:stretch>
        </p:blipFill>
        <p:spPr>
          <a:xfrm>
            <a:off x="-152400" y="-22860"/>
            <a:ext cx="18440400" cy="12793027"/>
          </a:xfrm>
          <a:prstGeom prst="rect">
            <a:avLst/>
          </a:prstGeom>
        </p:spPr>
      </p:pic>
    </p:spTree>
    <p:extLst>
      <p:ext uri="{BB962C8B-B14F-4D97-AF65-F5344CB8AC3E}">
        <p14:creationId xmlns:p14="http://schemas.microsoft.com/office/powerpoint/2010/main" val="3720514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F6FE5-4CDD-87E0-44EA-D9CEB45433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F9A7678-572A-3AAB-B806-96715C2A45E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2762827-A259-673B-783C-D7D401DEF1D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EF84739-CEA5-6C06-E79D-134D29841658}"/>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214501A1-006E-0596-D45A-A33EA480FAD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7D8D52F-9351-7AC2-633B-630569ADA17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DD12869-3CD6-466B-CAC9-E1E0EA5A95F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5A9698F-8F47-0BCF-F26D-3573E6E2AA64}"/>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94C4CC0A-8F5D-A47D-8C25-E1548036BC8D}"/>
              </a:ext>
            </a:extLst>
          </p:cNvPr>
          <p:cNvSpPr txBox="1"/>
          <p:nvPr/>
        </p:nvSpPr>
        <p:spPr>
          <a:xfrm>
            <a:off x="4572000" y="1977985"/>
            <a:ext cx="10363200" cy="8648521"/>
          </a:xfrm>
          <a:prstGeom prst="rect">
            <a:avLst/>
          </a:prstGeom>
          <a:noFill/>
        </p:spPr>
        <p:txBody>
          <a:bodyPr wrap="square">
            <a:spAutoFit/>
          </a:bodyPr>
          <a:lstStyle/>
          <a:p>
            <a:pPr algn="just"/>
            <a:r>
              <a:rPr lang="es-ES" sz="2800" b="1" dirty="0">
                <a:solidFill>
                  <a:schemeClr val="tx2"/>
                </a:solidFill>
                <a:latin typeface="Aptos" panose="020B0004020202020204" pitchFamily="34" charset="0"/>
              </a:rPr>
              <a:t>Entonces, en medicina interna ¿En qué aporta el cirujano dentista y su equipo de trabajo?</a:t>
            </a:r>
          </a:p>
          <a:p>
            <a:pPr algn="just"/>
            <a:endParaRPr lang="es-ES" sz="2000" dirty="0">
              <a:latin typeface="Aptos" panose="020B0004020202020204" pitchFamily="34" charset="0"/>
            </a:endParaRPr>
          </a:p>
          <a:p>
            <a:pPr algn="just"/>
            <a:endParaRPr lang="es-ES" sz="2000" dirty="0">
              <a:latin typeface="Aptos" panose="020B0004020202020204" pitchFamily="34" charset="0"/>
            </a:endParaRPr>
          </a:p>
          <a:p>
            <a:pPr algn="just"/>
            <a:r>
              <a:rPr lang="es-ES" sz="2000" b="1" u="sng" dirty="0">
                <a:solidFill>
                  <a:schemeClr val="tx2"/>
                </a:solidFill>
              </a:rPr>
              <a:t>Detección y manejo de manifestaciones orales de enfermedades sistémicas.</a:t>
            </a:r>
          </a:p>
          <a:p>
            <a:pPr algn="just"/>
            <a:endParaRPr lang="es-ES" sz="2000" b="1" u="sng" dirty="0">
              <a:solidFill>
                <a:schemeClr val="tx2"/>
              </a:solidFill>
            </a:endParaRPr>
          </a:p>
          <a:p>
            <a:pPr algn="just"/>
            <a:r>
              <a:rPr lang="es-ES" sz="2000" dirty="0"/>
              <a:t>Muchísimas enfermedades que afectan a otros sistemas del cuerpo tienen manifestaciones en la cavidad bucal. Nuestra participación es clave en:</a:t>
            </a:r>
          </a:p>
          <a:p>
            <a:pPr algn="just"/>
            <a:endParaRPr lang="es-ES" sz="2000" dirty="0"/>
          </a:p>
          <a:p>
            <a:pPr algn="just">
              <a:buFont typeface="Arial" panose="020B0604020202020204" pitchFamily="34" charset="0"/>
              <a:buChar char="•"/>
            </a:pPr>
            <a:r>
              <a:rPr lang="es-ES" sz="2000" b="1" dirty="0">
                <a:solidFill>
                  <a:schemeClr val="tx2"/>
                </a:solidFill>
              </a:rPr>
              <a:t>Identificación temprana:</a:t>
            </a:r>
            <a:r>
              <a:rPr lang="es-ES" sz="2000" dirty="0">
                <a:solidFill>
                  <a:schemeClr val="tx2"/>
                </a:solidFill>
              </a:rPr>
              <a:t> </a:t>
            </a:r>
            <a:r>
              <a:rPr lang="es-ES" sz="2000" dirty="0"/>
              <a:t>Puede detectar signos y síntomas en la boca que sugieren la presencia de enfermedades sistémicas no diagnosticadas, como diabetes (mayor riesgo de enfermedad periodontal), enfermedades cardiovasculares (posibles infecciones bucales como factor de riesgo), enfermedades autoinmunes (úlceras orales, sequedad bucal), trastornos gastrointestinales (erosión dental, halitosis), e incluso cáncer (lesiones sospechosas).</a:t>
            </a:r>
          </a:p>
          <a:p>
            <a:pPr algn="just">
              <a:buFont typeface="Arial" panose="020B0604020202020204" pitchFamily="34" charset="0"/>
              <a:buChar char="•"/>
            </a:pPr>
            <a:endParaRPr lang="es-ES" sz="2000" dirty="0"/>
          </a:p>
          <a:p>
            <a:pPr algn="just">
              <a:buFont typeface="Arial" panose="020B0604020202020204" pitchFamily="34" charset="0"/>
              <a:buChar char="•"/>
            </a:pPr>
            <a:r>
              <a:rPr lang="es-ES" sz="2000" b="1" dirty="0">
                <a:solidFill>
                  <a:schemeClr val="tx2"/>
                </a:solidFill>
              </a:rPr>
              <a:t>Monitoreo de enfermedades crónicas:</a:t>
            </a:r>
            <a:r>
              <a:rPr lang="es-ES" sz="2000" dirty="0">
                <a:solidFill>
                  <a:schemeClr val="tx2"/>
                </a:solidFill>
              </a:rPr>
              <a:t> </a:t>
            </a:r>
            <a:r>
              <a:rPr lang="es-ES" sz="2000" dirty="0"/>
              <a:t>Para pacientes con condiciones como hipertensión, diabetes o enfermedades renales, el cirujano dentista debe estar al tanto de su estado de salud general (valiéndose de la ficha clínica y/o reportes del paciente) y ajustar los tratamientos dentales según sea necesario, considerando las interacciones farmacológicas y el riesgo de complicaciones.</a:t>
            </a: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p>
        </p:txBody>
      </p:sp>
    </p:spTree>
    <p:extLst>
      <p:ext uri="{BB962C8B-B14F-4D97-AF65-F5344CB8AC3E}">
        <p14:creationId xmlns:p14="http://schemas.microsoft.com/office/powerpoint/2010/main" val="428640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EACAD-17FC-8986-CA63-E50972A06E6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B747F8-65AB-AC01-CD0F-EBB5EC74E55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5599C31-3EC7-6D1C-7C9D-FC7AE694959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F24C1B0-98B9-68D2-79C1-80A0F21AA46F}"/>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FFB351D0-86BD-3ED1-4B16-D2304506844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7303163-FAF8-FBD1-0F80-6FA4B5489CC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CA10037-4C81-45D6-2CAE-24CC2A9A4A4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22436E2-1933-7771-8772-6E233309BC0C}"/>
              </a:ext>
            </a:extLst>
          </p:cNvPr>
          <p:cNvSpPr/>
          <p:nvPr/>
        </p:nvSpPr>
        <p:spPr>
          <a:xfrm flipV="1">
            <a:off x="0" y="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D6B7079A-7BDE-55D9-CDAB-7FB1B0F5653A}"/>
              </a:ext>
            </a:extLst>
          </p:cNvPr>
          <p:cNvSpPr txBox="1"/>
          <p:nvPr/>
        </p:nvSpPr>
        <p:spPr>
          <a:xfrm>
            <a:off x="4380960" y="2106473"/>
            <a:ext cx="10363200" cy="7478970"/>
          </a:xfrm>
          <a:prstGeom prst="rect">
            <a:avLst/>
          </a:prstGeom>
          <a:noFill/>
        </p:spPr>
        <p:txBody>
          <a:bodyPr wrap="square">
            <a:spAutoFit/>
          </a:bodyPr>
          <a:lstStyle/>
          <a:p>
            <a:pPr algn="just"/>
            <a:endParaRPr lang="es-ES" sz="2000" dirty="0">
              <a:latin typeface="Aptos" panose="020B0004020202020204" pitchFamily="34" charset="0"/>
            </a:endParaRPr>
          </a:p>
          <a:p>
            <a:pPr algn="just"/>
            <a:r>
              <a:rPr lang="es-ES" sz="2000" b="1" u="sng" dirty="0">
                <a:solidFill>
                  <a:schemeClr val="tx2"/>
                </a:solidFill>
              </a:rPr>
              <a:t>Prevención de infecciones y complicaciones sistémicas.</a:t>
            </a:r>
          </a:p>
          <a:p>
            <a:pPr algn="just"/>
            <a:endParaRPr lang="es-ES" sz="2000" b="1" u="sng" dirty="0">
              <a:solidFill>
                <a:schemeClr val="tx2"/>
              </a:solidFill>
            </a:endParaRPr>
          </a:p>
          <a:p>
            <a:pPr algn="just"/>
            <a:r>
              <a:rPr lang="es-ES" sz="2000" dirty="0"/>
              <a:t>La boca es una puerta de entrada para muchas bacterias. Una mala salud bucal puede ser un foco de infección que afecte a otros órganos:</a:t>
            </a:r>
          </a:p>
          <a:p>
            <a:pPr algn="just"/>
            <a:endParaRPr lang="es-ES" sz="2000" dirty="0">
              <a:solidFill>
                <a:schemeClr val="tx2"/>
              </a:solidFill>
            </a:endParaRPr>
          </a:p>
          <a:p>
            <a:pPr algn="just">
              <a:buFont typeface="Arial" panose="020B0604020202020204" pitchFamily="34" charset="0"/>
              <a:buChar char="•"/>
            </a:pPr>
            <a:r>
              <a:rPr lang="es-ES" sz="2000" b="1" dirty="0">
                <a:solidFill>
                  <a:schemeClr val="tx2"/>
                </a:solidFill>
              </a:rPr>
              <a:t>Endocarditis infecciosa:</a:t>
            </a:r>
            <a:r>
              <a:rPr lang="es-ES" sz="2000" dirty="0">
                <a:solidFill>
                  <a:schemeClr val="tx2"/>
                </a:solidFill>
              </a:rPr>
              <a:t> </a:t>
            </a:r>
            <a:r>
              <a:rPr lang="es-ES" sz="2000" dirty="0"/>
              <a:t>Pacientes con ciertas condiciones cardíacas tienen un riesgo elevado de desarrollar endocarditis infecciosa si las bacterias de la boca entran al torrente sanguíneo durante procedimientos dentales. El odontólogo debe tomar precauciones, como la profilaxis antibiótica.</a:t>
            </a:r>
          </a:p>
          <a:p>
            <a:pPr algn="just">
              <a:buFont typeface="Arial" panose="020B0604020202020204" pitchFamily="34" charset="0"/>
              <a:buChar char="•"/>
            </a:pPr>
            <a:endParaRPr lang="es-ES" sz="2000" dirty="0">
              <a:solidFill>
                <a:schemeClr val="tx2"/>
              </a:solidFill>
            </a:endParaRPr>
          </a:p>
          <a:p>
            <a:pPr algn="just">
              <a:buFont typeface="Arial" panose="020B0604020202020204" pitchFamily="34" charset="0"/>
              <a:buChar char="•"/>
            </a:pPr>
            <a:r>
              <a:rPr lang="es-ES" sz="2000" b="1" dirty="0">
                <a:solidFill>
                  <a:schemeClr val="tx2"/>
                </a:solidFill>
              </a:rPr>
              <a:t>Diabetes:</a:t>
            </a:r>
            <a:r>
              <a:rPr lang="es-ES" sz="2000" dirty="0">
                <a:solidFill>
                  <a:schemeClr val="tx2"/>
                </a:solidFill>
              </a:rPr>
              <a:t> </a:t>
            </a:r>
            <a:r>
              <a:rPr lang="es-ES" sz="2000" dirty="0"/>
              <a:t>Las infecciones periodontales pueden dificultar el control glucémico en pacientes diabéticos, y a su vez, la diabetes mal controlada agrava la enfermedad periodontal. El odontólogo colabora en el manejo integral de estos pacientes.</a:t>
            </a:r>
          </a:p>
          <a:p>
            <a:pPr algn="just">
              <a:buFont typeface="Arial" panose="020B0604020202020204" pitchFamily="34" charset="0"/>
              <a:buChar char="•"/>
            </a:pPr>
            <a:endParaRPr lang="es-ES" sz="2000" dirty="0">
              <a:solidFill>
                <a:schemeClr val="tx2"/>
              </a:solidFill>
            </a:endParaRPr>
          </a:p>
          <a:p>
            <a:pPr algn="just">
              <a:buFont typeface="Arial" panose="020B0604020202020204" pitchFamily="34" charset="0"/>
              <a:buChar char="•"/>
            </a:pPr>
            <a:r>
              <a:rPr lang="es-ES" sz="2000" b="1" dirty="0">
                <a:solidFill>
                  <a:schemeClr val="tx2"/>
                </a:solidFill>
              </a:rPr>
              <a:t>Complicaciones respiratorias:</a:t>
            </a:r>
            <a:r>
              <a:rPr lang="es-ES" sz="2000" dirty="0">
                <a:solidFill>
                  <a:schemeClr val="tx2"/>
                </a:solidFill>
              </a:rPr>
              <a:t> </a:t>
            </a:r>
            <a:r>
              <a:rPr lang="es-ES" sz="2000" dirty="0"/>
              <a:t>La mala higiene bucal puede aumentar el riesgo de neumonía por aspiración, especialmente en pacientes hospitalizados o de edad avanzada</a:t>
            </a: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p>
        </p:txBody>
      </p:sp>
    </p:spTree>
    <p:extLst>
      <p:ext uri="{BB962C8B-B14F-4D97-AF65-F5344CB8AC3E}">
        <p14:creationId xmlns:p14="http://schemas.microsoft.com/office/powerpoint/2010/main" val="1338340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DC3D9-A712-0E29-C34A-E822E09AC2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538794-1AA4-BE8A-584B-2AF15CCAB7A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3334FDE-2A89-3C72-3C47-3B6C1CC72C7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AD1315D-6636-A694-2BCA-EBF361303A4E}"/>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593B3E54-8CED-D009-CFDC-9B6A7AAFE91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E28C494-7893-7C67-3D73-B296CDDF0C0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3AB2009-1A02-962E-2DFB-72F1F6E448C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1AF94E7-9FCD-95D3-3A4B-C750784EE49E}"/>
              </a:ext>
            </a:extLst>
          </p:cNvPr>
          <p:cNvSpPr/>
          <p:nvPr/>
        </p:nvSpPr>
        <p:spPr>
          <a:xfrm flipV="1">
            <a:off x="55946" y="5887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1E350A4F-A9D1-E4C3-BE33-A560E8183670}"/>
              </a:ext>
            </a:extLst>
          </p:cNvPr>
          <p:cNvSpPr txBox="1"/>
          <p:nvPr/>
        </p:nvSpPr>
        <p:spPr>
          <a:xfrm>
            <a:off x="4572000" y="1836716"/>
            <a:ext cx="10363200" cy="7478970"/>
          </a:xfrm>
          <a:prstGeom prst="rect">
            <a:avLst/>
          </a:prstGeom>
          <a:noFill/>
        </p:spPr>
        <p:txBody>
          <a:bodyPr wrap="square">
            <a:spAutoFit/>
          </a:bodyPr>
          <a:lstStyle/>
          <a:p>
            <a:pPr algn="just"/>
            <a:endParaRPr lang="es-ES" sz="2000" dirty="0">
              <a:latin typeface="Aptos" panose="020B0004020202020204" pitchFamily="34" charset="0"/>
            </a:endParaRPr>
          </a:p>
          <a:p>
            <a:r>
              <a:rPr lang="es-ES" sz="2000" b="1" u="sng" dirty="0">
                <a:solidFill>
                  <a:schemeClr val="tx2"/>
                </a:solidFill>
              </a:rPr>
              <a:t>Colaboración interdisciplinaria a través de la interconsulta.</a:t>
            </a:r>
          </a:p>
          <a:p>
            <a:endParaRPr lang="es-ES" sz="2000" b="1" u="sng" dirty="0">
              <a:solidFill>
                <a:schemeClr val="tx2"/>
              </a:solidFill>
            </a:endParaRPr>
          </a:p>
          <a:p>
            <a:r>
              <a:rPr lang="es-ES" sz="2000" dirty="0"/>
              <a:t>El odontólogo trabaja en conjunto con médicos internistas y otros especialistas para brindar una atención integral al paciente. Esto se logra principalmente mediante la </a:t>
            </a:r>
            <a:r>
              <a:rPr lang="es-ES" sz="2000" b="1" dirty="0"/>
              <a:t>interconsulta</a:t>
            </a:r>
            <a:r>
              <a:rPr lang="es-ES" sz="2000" dirty="0"/>
              <a:t>:</a:t>
            </a:r>
          </a:p>
          <a:p>
            <a:endParaRPr lang="es-ES" sz="2000" dirty="0"/>
          </a:p>
          <a:p>
            <a:pPr>
              <a:buFont typeface="Arial" panose="020B0604020202020204" pitchFamily="34" charset="0"/>
              <a:buChar char="•"/>
            </a:pPr>
            <a:r>
              <a:rPr lang="es-ES" sz="2000" b="1" dirty="0">
                <a:solidFill>
                  <a:schemeClr val="tx2"/>
                </a:solidFill>
              </a:rPr>
              <a:t>Evaluación preoperatoria:</a:t>
            </a:r>
            <a:r>
              <a:rPr lang="es-ES" sz="2000" dirty="0">
                <a:solidFill>
                  <a:schemeClr val="tx2"/>
                </a:solidFill>
              </a:rPr>
              <a:t> </a:t>
            </a:r>
            <a:r>
              <a:rPr lang="es-ES" sz="2000" dirty="0"/>
              <a:t>Antes de cirugías mayores, el odontólogo puede evaluar el estado de salud bucal del paciente para minimizar riesgos de infección postoperatoria.</a:t>
            </a:r>
          </a:p>
          <a:p>
            <a:pPr>
              <a:buFont typeface="Arial" panose="020B0604020202020204" pitchFamily="34" charset="0"/>
              <a:buChar char="•"/>
            </a:pPr>
            <a:endParaRPr lang="es-ES" sz="2000" dirty="0"/>
          </a:p>
          <a:p>
            <a:pPr>
              <a:buFont typeface="Arial" panose="020B0604020202020204" pitchFamily="34" charset="0"/>
              <a:buChar char="•"/>
            </a:pPr>
            <a:r>
              <a:rPr lang="es-ES" sz="2000" b="1" dirty="0">
                <a:solidFill>
                  <a:schemeClr val="tx2"/>
                </a:solidFill>
              </a:rPr>
              <a:t>Manejo de pacientes complejos:</a:t>
            </a:r>
            <a:r>
              <a:rPr lang="es-ES" sz="2000" dirty="0">
                <a:solidFill>
                  <a:schemeClr val="tx2"/>
                </a:solidFill>
              </a:rPr>
              <a:t> </a:t>
            </a:r>
            <a:r>
              <a:rPr lang="es-ES" sz="2000" dirty="0"/>
              <a:t>Pacientes con múltiples patologías o que toman diversos medicamentos requieren una comunicación constante entre el odontólogo y el médico internista para asegurar que los tratamientos dentales sean seguros y no interfieran con la salud general del paciente.</a:t>
            </a:r>
          </a:p>
          <a:p>
            <a:pPr>
              <a:buFont typeface="Arial" panose="020B0604020202020204" pitchFamily="34" charset="0"/>
              <a:buChar char="•"/>
            </a:pPr>
            <a:endParaRPr lang="es-ES" sz="2000" dirty="0"/>
          </a:p>
          <a:p>
            <a:pPr>
              <a:buFont typeface="Arial" panose="020B0604020202020204" pitchFamily="34" charset="0"/>
              <a:buChar char="•"/>
            </a:pPr>
            <a:r>
              <a:rPr lang="es-ES" sz="2000" b="1" dirty="0">
                <a:solidFill>
                  <a:schemeClr val="tx2"/>
                </a:solidFill>
              </a:rPr>
              <a:t>Educación al paciente:</a:t>
            </a:r>
            <a:r>
              <a:rPr lang="es-ES" sz="2000" dirty="0">
                <a:solidFill>
                  <a:schemeClr val="tx2"/>
                </a:solidFill>
              </a:rPr>
              <a:t> </a:t>
            </a:r>
            <a:r>
              <a:rPr lang="es-ES" sz="2000" dirty="0"/>
              <a:t>Ambos profesionales pueden educar al paciente sobre la importancia de la salud bucal como parte de su bienestar general.</a:t>
            </a:r>
          </a:p>
          <a:p>
            <a:pPr algn="just"/>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p>
        </p:txBody>
      </p:sp>
    </p:spTree>
    <p:extLst>
      <p:ext uri="{BB962C8B-B14F-4D97-AF65-F5344CB8AC3E}">
        <p14:creationId xmlns:p14="http://schemas.microsoft.com/office/powerpoint/2010/main" val="2571636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CFFA3-F2D3-5B7D-7E85-986C39F0C4B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75FA54C-E485-E9DC-4798-816A0C725F7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52E984E-55BD-9BA2-406F-1CAB584975B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A62A9C3-1E98-7103-02D8-572DAC4938B5}"/>
              </a:ext>
            </a:extLst>
          </p:cNvPr>
          <p:cNvGrpSpPr/>
          <p:nvPr/>
        </p:nvGrpSpPr>
        <p:grpSpPr>
          <a:xfrm rot="-10800000">
            <a:off x="-2573967" y="9577183"/>
            <a:ext cx="23435934" cy="8887443"/>
            <a:chOff x="0" y="0"/>
            <a:chExt cx="14166074" cy="5372100"/>
          </a:xfrm>
        </p:grpSpPr>
        <p:sp>
          <p:nvSpPr>
            <p:cNvPr id="5" name="Freeform 5">
              <a:extLst>
                <a:ext uri="{FF2B5EF4-FFF2-40B4-BE49-F238E27FC236}">
                  <a16:creationId xmlns:a16="http://schemas.microsoft.com/office/drawing/2014/main" id="{1AD79988-8C7F-5E11-D662-A9F742E4C91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E255AFC-BBC5-5B55-4F03-14CA02EE379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8ECF5F4-2BD2-49BA-ACEC-B4964A3914E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193C0D4-616A-2A54-0A57-531FF059A1F4}"/>
              </a:ext>
            </a:extLst>
          </p:cNvPr>
          <p:cNvSpPr/>
          <p:nvPr/>
        </p:nvSpPr>
        <p:spPr>
          <a:xfrm flipV="1">
            <a:off x="-35827" y="-27214"/>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dirty="0"/>
          </a:p>
        </p:txBody>
      </p:sp>
      <p:sp>
        <p:nvSpPr>
          <p:cNvPr id="10" name="CuadroTexto 9">
            <a:extLst>
              <a:ext uri="{FF2B5EF4-FFF2-40B4-BE49-F238E27FC236}">
                <a16:creationId xmlns:a16="http://schemas.microsoft.com/office/drawing/2014/main" id="{A28C15C9-BAF6-D93D-9C39-69E0AA0E0E89}"/>
              </a:ext>
            </a:extLst>
          </p:cNvPr>
          <p:cNvSpPr txBox="1"/>
          <p:nvPr/>
        </p:nvSpPr>
        <p:spPr>
          <a:xfrm>
            <a:off x="4495800" y="1806735"/>
            <a:ext cx="10363200" cy="6247864"/>
          </a:xfrm>
          <a:prstGeom prst="rect">
            <a:avLst/>
          </a:prstGeom>
          <a:noFill/>
        </p:spPr>
        <p:txBody>
          <a:bodyPr wrap="square">
            <a:spAutoFit/>
          </a:bodyPr>
          <a:lstStyle/>
          <a:p>
            <a:pPr algn="just"/>
            <a:endParaRPr lang="es-ES" sz="2000" dirty="0">
              <a:latin typeface="Aptos" panose="020B0004020202020204" pitchFamily="34" charset="0"/>
            </a:endParaRPr>
          </a:p>
          <a:p>
            <a:r>
              <a:rPr lang="es-ES" sz="2000" b="1" u="sng" dirty="0">
                <a:solidFill>
                  <a:schemeClr val="tx2"/>
                </a:solidFill>
              </a:rPr>
              <a:t>Consideraciones farmacológicas.</a:t>
            </a:r>
          </a:p>
          <a:p>
            <a:endParaRPr lang="es-ES" sz="2000" b="1" u="sng" dirty="0">
              <a:solidFill>
                <a:schemeClr val="tx2"/>
              </a:solidFill>
            </a:endParaRPr>
          </a:p>
          <a:p>
            <a:r>
              <a:rPr lang="es-ES" sz="2000" dirty="0"/>
              <a:t>Los odontólogos deben tener un profundo conocimiento de la farmacología y sus implicaciones en pacientes con enfermedades sistémicas:</a:t>
            </a:r>
          </a:p>
          <a:p>
            <a:endParaRPr lang="es-ES" sz="2000" dirty="0"/>
          </a:p>
          <a:p>
            <a:pPr>
              <a:buFont typeface="Arial" panose="020B0604020202020204" pitchFamily="34" charset="0"/>
              <a:buChar char="•"/>
            </a:pPr>
            <a:r>
              <a:rPr lang="es-ES" sz="2000" b="1" dirty="0">
                <a:solidFill>
                  <a:schemeClr val="tx2"/>
                </a:solidFill>
              </a:rPr>
              <a:t>Interacciones medicamentosas:</a:t>
            </a:r>
            <a:r>
              <a:rPr lang="es-ES" sz="2000" dirty="0">
                <a:solidFill>
                  <a:schemeClr val="tx2"/>
                </a:solidFill>
              </a:rPr>
              <a:t> </a:t>
            </a:r>
            <a:r>
              <a:rPr lang="es-ES" sz="2000" dirty="0"/>
              <a:t>Reconocer cómo los medicamentos que toma un paciente para su condición sistémica pueden interactuar con los fármacos utilizados en odontología (anestésicos locales, analgésicos, antibióticos).</a:t>
            </a:r>
          </a:p>
          <a:p>
            <a:pPr>
              <a:buFont typeface="Arial" panose="020B0604020202020204" pitchFamily="34" charset="0"/>
              <a:buChar char="•"/>
            </a:pPr>
            <a:endParaRPr lang="es-ES" sz="2000" dirty="0"/>
          </a:p>
          <a:p>
            <a:pPr>
              <a:buFont typeface="Arial" panose="020B0604020202020204" pitchFamily="34" charset="0"/>
              <a:buChar char="•"/>
            </a:pPr>
            <a:r>
              <a:rPr lang="es-ES" sz="2000" b="1" dirty="0">
                <a:solidFill>
                  <a:schemeClr val="tx2"/>
                </a:solidFill>
              </a:rPr>
              <a:t>Ajuste de dosis:</a:t>
            </a:r>
            <a:r>
              <a:rPr lang="es-ES" sz="2000" dirty="0">
                <a:solidFill>
                  <a:schemeClr val="tx2"/>
                </a:solidFill>
              </a:rPr>
              <a:t> </a:t>
            </a:r>
            <a:r>
              <a:rPr lang="es-ES" sz="2000" dirty="0"/>
              <a:t>En pacientes con insuficiencia renal o hepática, puede ser necesario ajustar las dosis de ciertos medicamentos.</a:t>
            </a:r>
          </a:p>
          <a:p>
            <a:pPr algn="just"/>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latin typeface="Aptos" panose="020B0004020202020204" pitchFamily="34" charset="0"/>
            </a:endParaRPr>
          </a:p>
          <a:p>
            <a:pPr algn="just">
              <a:buFont typeface="Arial" panose="020B0604020202020204" pitchFamily="34" charset="0"/>
              <a:buChar char="•"/>
            </a:pPr>
            <a:endParaRPr lang="es-ES" sz="2000" dirty="0"/>
          </a:p>
        </p:txBody>
      </p:sp>
    </p:spTree>
    <p:extLst>
      <p:ext uri="{BB962C8B-B14F-4D97-AF65-F5344CB8AC3E}">
        <p14:creationId xmlns:p14="http://schemas.microsoft.com/office/powerpoint/2010/main" val="3188465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FF77F-F222-9E97-65C0-56B19D55B62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CD2B7CC-764F-BEF1-0AC1-59BE3D1E4FD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42B0669-7C21-36FB-9B09-56E73E2A38E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5FD7712-5419-DB0A-9D9A-DE728C04D3F4}"/>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5A47430-AC44-7C68-8C01-2E8D74773B3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16F59248-B4B9-EC46-5FAC-A8262E2A636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13A0E57-F394-20E7-63D1-E06C1695E36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FAB2094-D5A0-CABA-09FD-C8FA46B1C7D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906B7A6A-E482-F3B8-23A6-9AF65F2BD31D}"/>
              </a:ext>
            </a:extLst>
          </p:cNvPr>
          <p:cNvPicPr>
            <a:picLocks noChangeAspect="1"/>
          </p:cNvPicPr>
          <p:nvPr/>
        </p:nvPicPr>
        <p:blipFill>
          <a:blip r:embed="rId6"/>
          <a:srcRect l="4071" t="11470" r="1460"/>
          <a:stretch/>
        </p:blipFill>
        <p:spPr>
          <a:xfrm>
            <a:off x="5697503" y="4628102"/>
            <a:ext cx="7062626" cy="4615467"/>
          </a:xfrm>
          <a:prstGeom prst="rect">
            <a:avLst/>
          </a:prstGeom>
        </p:spPr>
      </p:pic>
      <p:pic>
        <p:nvPicPr>
          <p:cNvPr id="11" name="Imagen 10">
            <a:extLst>
              <a:ext uri="{FF2B5EF4-FFF2-40B4-BE49-F238E27FC236}">
                <a16:creationId xmlns:a16="http://schemas.microsoft.com/office/drawing/2014/main" id="{B9D3D7C7-EB01-39FE-76B7-6176379F4AF5}"/>
              </a:ext>
            </a:extLst>
          </p:cNvPr>
          <p:cNvPicPr>
            <a:picLocks noChangeAspect="1"/>
          </p:cNvPicPr>
          <p:nvPr/>
        </p:nvPicPr>
        <p:blipFill>
          <a:blip r:embed="rId7"/>
          <a:stretch>
            <a:fillRect/>
          </a:stretch>
        </p:blipFill>
        <p:spPr>
          <a:xfrm>
            <a:off x="6054924" y="1562100"/>
            <a:ext cx="6705205" cy="2285553"/>
          </a:xfrm>
          <a:prstGeom prst="rect">
            <a:avLst/>
          </a:prstGeom>
        </p:spPr>
      </p:pic>
    </p:spTree>
    <p:extLst>
      <p:ext uri="{BB962C8B-B14F-4D97-AF65-F5344CB8AC3E}">
        <p14:creationId xmlns:p14="http://schemas.microsoft.com/office/powerpoint/2010/main" val="114433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3CD93-BB12-051F-1DAD-737132636B9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913432E-1B00-02C4-0504-C0430114EF2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359A26E-653C-30B2-BF02-9986556A214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15C49C6-7789-127B-2F44-8D39CBCCDD7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F0A5F75-A114-D954-4BD3-54E4A976A2E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1188B74-93A2-37E9-CBD6-9BA43C1D3A3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73D85155-72AF-D69F-C874-A1BF0E91DA1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CDDD21A-FC7F-571D-22C9-F768803FEBB4}"/>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509D02BC-2681-FAB4-3D21-DDA426F124E1}"/>
              </a:ext>
            </a:extLst>
          </p:cNvPr>
          <p:cNvSpPr txBox="1"/>
          <p:nvPr/>
        </p:nvSpPr>
        <p:spPr>
          <a:xfrm>
            <a:off x="3657600" y="1287203"/>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sp>
        <p:nvSpPr>
          <p:cNvPr id="12" name="CuadroTexto 11">
            <a:extLst>
              <a:ext uri="{FF2B5EF4-FFF2-40B4-BE49-F238E27FC236}">
                <a16:creationId xmlns:a16="http://schemas.microsoft.com/office/drawing/2014/main" id="{7552265A-4B69-95CA-9FC0-86D0685E0033}"/>
              </a:ext>
            </a:extLst>
          </p:cNvPr>
          <p:cNvSpPr txBox="1"/>
          <p:nvPr/>
        </p:nvSpPr>
        <p:spPr>
          <a:xfrm>
            <a:off x="6248400" y="2173456"/>
            <a:ext cx="7315200" cy="5940088"/>
          </a:xfrm>
          <a:prstGeom prst="rect">
            <a:avLst/>
          </a:prstGeom>
          <a:noFill/>
        </p:spPr>
        <p:txBody>
          <a:bodyPr wrap="square">
            <a:spAutoFit/>
          </a:bodyPr>
          <a:lstStyle/>
          <a:p>
            <a:pPr marL="457200" indent="-457200" algn="just">
              <a:buFont typeface="+mj-lt"/>
              <a:buAutoNum type="arabicPeriod"/>
            </a:pPr>
            <a:r>
              <a:rPr lang="es-ES" sz="2000" b="1" dirty="0">
                <a:solidFill>
                  <a:schemeClr val="tx2"/>
                </a:solidFill>
                <a:latin typeface="Aptos" panose="020B0004020202020204" pitchFamily="34" charset="0"/>
              </a:rPr>
              <a:t>PULSO Y PRESIÓN ARTERIAL</a:t>
            </a:r>
          </a:p>
          <a:p>
            <a:pPr marL="457200" indent="-457200" algn="just">
              <a:buFont typeface="+mj-lt"/>
              <a:buAutoNum type="arabicPeriod"/>
            </a:pPr>
            <a:endParaRPr lang="es-ES" sz="2000" b="1" dirty="0">
              <a:solidFill>
                <a:schemeClr val="tx2"/>
              </a:solidFill>
              <a:latin typeface="Aptos" panose="020B0004020202020204" pitchFamily="34" charset="0"/>
            </a:endParaRPr>
          </a:p>
          <a:p>
            <a:pPr marL="457200" indent="-457200" algn="just">
              <a:buFont typeface="+mj-lt"/>
              <a:buAutoNum type="arabicPeriod"/>
            </a:pPr>
            <a:r>
              <a:rPr lang="es-ES" sz="2000" b="1" dirty="0">
                <a:solidFill>
                  <a:schemeClr val="tx2"/>
                </a:solidFill>
                <a:latin typeface="Aptos" panose="020B0004020202020204" pitchFamily="34" charset="0"/>
              </a:rPr>
              <a:t>EXAMEN DE LA CABEZA </a:t>
            </a:r>
          </a:p>
          <a:p>
            <a:pPr marL="457200" indent="-457200" algn="just">
              <a:buFont typeface="+mj-lt"/>
              <a:buAutoNum type="arabicPeriod"/>
            </a:pPr>
            <a:endParaRPr lang="es-ES" sz="2000" b="1" dirty="0">
              <a:solidFill>
                <a:schemeClr val="tx2"/>
              </a:solidFill>
              <a:latin typeface="Aptos" panose="020B0004020202020204" pitchFamily="34" charset="0"/>
            </a:endParaRPr>
          </a:p>
          <a:p>
            <a:pPr marL="457200" indent="-457200" algn="just">
              <a:buFont typeface="+mj-lt"/>
              <a:buAutoNum type="arabicPeriod"/>
            </a:pPr>
            <a:r>
              <a:rPr lang="es-CL" sz="2000" b="1" dirty="0">
                <a:solidFill>
                  <a:schemeClr val="tx2"/>
                </a:solidFill>
              </a:rPr>
              <a:t>CADENAS GANGLIONARES - GANGLIOS CERVICOFACIALES</a:t>
            </a:r>
          </a:p>
          <a:p>
            <a:pPr marL="457200" indent="-457200" algn="just">
              <a:buFont typeface="+mj-lt"/>
              <a:buAutoNum type="arabicPeriod"/>
            </a:pPr>
            <a:endParaRPr lang="es-CL" sz="2000" b="1" dirty="0">
              <a:solidFill>
                <a:schemeClr val="tx2"/>
              </a:solidFill>
            </a:endParaRPr>
          </a:p>
          <a:p>
            <a:pPr marL="457200" indent="-457200" algn="just">
              <a:buFont typeface="+mj-lt"/>
              <a:buAutoNum type="arabicPeriod"/>
            </a:pPr>
            <a:r>
              <a:rPr lang="es-CL" sz="2000" b="1" dirty="0">
                <a:solidFill>
                  <a:schemeClr val="tx2"/>
                </a:solidFill>
              </a:rPr>
              <a:t>SEMIOTECNIA DE LOS MÚSCULOS</a:t>
            </a:r>
          </a:p>
          <a:p>
            <a:pPr marL="457200" indent="-457200" algn="just">
              <a:buFont typeface="+mj-lt"/>
              <a:buAutoNum type="arabicPeriod"/>
            </a:pPr>
            <a:endParaRPr lang="es-ES" sz="2000" b="1" dirty="0">
              <a:solidFill>
                <a:schemeClr val="tx2"/>
              </a:solidFill>
              <a:latin typeface="Aptos" panose="020B0004020202020204" pitchFamily="34" charset="0"/>
            </a:endParaRPr>
          </a:p>
          <a:p>
            <a:pPr marL="457200" indent="-457200" algn="just">
              <a:buFont typeface="+mj-lt"/>
              <a:buAutoNum type="arabicPeriod"/>
            </a:pPr>
            <a:r>
              <a:rPr lang="es-CL" sz="2000" b="1" dirty="0">
                <a:solidFill>
                  <a:schemeClr val="tx2"/>
                </a:solidFill>
              </a:rPr>
              <a:t>EXAMEN BÁSICO DE ATM</a:t>
            </a:r>
          </a:p>
          <a:p>
            <a:pPr marL="457200" indent="-457200" algn="just">
              <a:buFont typeface="+mj-lt"/>
              <a:buAutoNum type="arabicPeriod"/>
            </a:pPr>
            <a:endParaRPr lang="es-CL" sz="2000" b="1" dirty="0">
              <a:solidFill>
                <a:schemeClr val="tx2"/>
              </a:solidFill>
            </a:endParaRPr>
          </a:p>
          <a:p>
            <a:pPr marL="457200" indent="-457200" algn="just">
              <a:buFont typeface="+mj-lt"/>
              <a:buAutoNum type="arabicPeriod"/>
            </a:pPr>
            <a:r>
              <a:rPr lang="es-ES" sz="2000" b="1" dirty="0">
                <a:solidFill>
                  <a:schemeClr val="tx2"/>
                </a:solidFill>
              </a:rPr>
              <a:t>EXAMEN DE LAS GLÁNDULAS SALIVALES</a:t>
            </a:r>
          </a:p>
          <a:p>
            <a:pPr marL="457200" indent="-457200" algn="just">
              <a:buFont typeface="+mj-lt"/>
              <a:buAutoNum type="arabicPeriod"/>
            </a:pPr>
            <a:endParaRPr lang="es-ES" sz="2000" b="1" dirty="0">
              <a:solidFill>
                <a:schemeClr val="tx2"/>
              </a:solidFill>
            </a:endParaRPr>
          </a:p>
          <a:p>
            <a:pPr marL="457200" indent="-457200" algn="just">
              <a:buFont typeface="+mj-lt"/>
              <a:buAutoNum type="arabicPeriod"/>
            </a:pPr>
            <a:r>
              <a:rPr lang="es-CL" sz="2000" b="1" dirty="0">
                <a:solidFill>
                  <a:schemeClr val="tx2"/>
                </a:solidFill>
              </a:rPr>
              <a:t>EXAMEN DEL CUELLO</a:t>
            </a:r>
          </a:p>
          <a:p>
            <a:pPr marL="457200" indent="-457200" algn="just">
              <a:buFont typeface="+mj-lt"/>
              <a:buAutoNum type="arabicPeriod"/>
            </a:pPr>
            <a:endParaRPr lang="es-ES" sz="2000" b="1" dirty="0">
              <a:solidFill>
                <a:schemeClr val="tx2"/>
              </a:solidFill>
              <a:latin typeface="Aptos" panose="020B0004020202020204" pitchFamily="34" charset="0"/>
            </a:endParaRPr>
          </a:p>
          <a:p>
            <a:pPr marL="457200" indent="-457200" algn="just">
              <a:buFont typeface="+mj-lt"/>
              <a:buAutoNum type="arabicPeriod"/>
            </a:pPr>
            <a:r>
              <a:rPr lang="es-CL" sz="2000" b="1" dirty="0">
                <a:solidFill>
                  <a:schemeClr val="tx2"/>
                </a:solidFill>
              </a:rPr>
              <a:t>EXAMEN DE LA CAVIDAD BUCAL</a:t>
            </a:r>
          </a:p>
          <a:p>
            <a:pPr marL="457200" indent="-457200" algn="just">
              <a:buFont typeface="+mj-lt"/>
              <a:buAutoNum type="arabicPeriod"/>
            </a:pPr>
            <a:endParaRPr lang="es-CL" sz="2000" b="1" dirty="0">
              <a:solidFill>
                <a:schemeClr val="tx2"/>
              </a:solidFill>
            </a:endParaRPr>
          </a:p>
          <a:p>
            <a:pPr marL="457200" indent="-457200" algn="just">
              <a:buFont typeface="+mj-lt"/>
              <a:buAutoNum type="arabicPeriod"/>
            </a:pPr>
            <a:r>
              <a:rPr lang="es-CL" sz="2000" b="1" dirty="0">
                <a:solidFill>
                  <a:schemeClr val="tx2"/>
                </a:solidFill>
              </a:rPr>
              <a:t>EVALUACION DEL RIESGO MÉDICO </a:t>
            </a:r>
          </a:p>
          <a:p>
            <a:pPr marL="457200" indent="-457200" algn="just">
              <a:buFont typeface="+mj-lt"/>
              <a:buAutoNum type="arabicPeriod"/>
            </a:pPr>
            <a:endParaRPr lang="es-CL" sz="2000" b="1" dirty="0">
              <a:solidFill>
                <a:schemeClr val="tx2"/>
              </a:solidFill>
            </a:endParaRPr>
          </a:p>
          <a:p>
            <a:pPr marL="457200" indent="-457200" algn="just">
              <a:buFont typeface="+mj-lt"/>
              <a:buAutoNum type="arabicPeriod"/>
            </a:pPr>
            <a:r>
              <a:rPr lang="es-CL" sz="2000" b="1" dirty="0">
                <a:solidFill>
                  <a:schemeClr val="tx2"/>
                </a:solidFill>
              </a:rPr>
              <a:t>REANIMACIÓN CARDIORRESPIRATORIA BÁSICA</a:t>
            </a:r>
            <a:endParaRPr lang="es-ES" sz="2000" b="1" dirty="0">
              <a:solidFill>
                <a:schemeClr val="tx2"/>
              </a:solidFill>
              <a:latin typeface="Aptos" panose="020B0004020202020204" pitchFamily="34" charset="0"/>
            </a:endParaRPr>
          </a:p>
        </p:txBody>
      </p:sp>
      <p:pic>
        <p:nvPicPr>
          <p:cNvPr id="13" name="Imagen 12">
            <a:extLst>
              <a:ext uri="{FF2B5EF4-FFF2-40B4-BE49-F238E27FC236}">
                <a16:creationId xmlns:a16="http://schemas.microsoft.com/office/drawing/2014/main" id="{5D3327B4-6EC3-4B9C-6AF1-C6403DE76C6C}"/>
              </a:ext>
            </a:extLst>
          </p:cNvPr>
          <p:cNvPicPr>
            <a:picLocks noChangeAspect="1"/>
          </p:cNvPicPr>
          <p:nvPr/>
        </p:nvPicPr>
        <p:blipFill>
          <a:blip r:embed="rId6"/>
          <a:stretch>
            <a:fillRect/>
          </a:stretch>
        </p:blipFill>
        <p:spPr>
          <a:xfrm>
            <a:off x="990600" y="5972991"/>
            <a:ext cx="3541225" cy="3160959"/>
          </a:xfrm>
          <a:prstGeom prst="rect">
            <a:avLst/>
          </a:prstGeom>
        </p:spPr>
      </p:pic>
    </p:spTree>
    <p:extLst>
      <p:ext uri="{BB962C8B-B14F-4D97-AF65-F5344CB8AC3E}">
        <p14:creationId xmlns:p14="http://schemas.microsoft.com/office/powerpoint/2010/main" val="1089007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27185-BFE5-4A68-7B42-13ADB7524C9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58F7B44-A3FE-F842-B429-7658626B4D9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3A2B464-6569-93D8-4ECA-7096B6D61BD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3A59C0F-1C33-1B60-3D52-F13A9ACA734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48367FD-534C-0094-3F3F-948095EDDEB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0800A21-2368-4864-3B72-5A0716830A6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67E35AD-6300-8AB7-65DD-BB4622AA2C0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66E151E-A052-A80D-F906-8EB3CF337F0D}"/>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4A009FB4-6AE1-171B-4882-B777F13F8C70}"/>
              </a:ext>
            </a:extLst>
          </p:cNvPr>
          <p:cNvSpPr txBox="1"/>
          <p:nvPr/>
        </p:nvSpPr>
        <p:spPr>
          <a:xfrm>
            <a:off x="3657600" y="1511321"/>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sp>
        <p:nvSpPr>
          <p:cNvPr id="12" name="CuadroTexto 11">
            <a:extLst>
              <a:ext uri="{FF2B5EF4-FFF2-40B4-BE49-F238E27FC236}">
                <a16:creationId xmlns:a16="http://schemas.microsoft.com/office/drawing/2014/main" id="{81EAA890-8D4A-DBEB-4AD0-F6B2D333BB6A}"/>
              </a:ext>
            </a:extLst>
          </p:cNvPr>
          <p:cNvSpPr txBox="1"/>
          <p:nvPr/>
        </p:nvSpPr>
        <p:spPr>
          <a:xfrm>
            <a:off x="5855890" y="2977432"/>
            <a:ext cx="7315200" cy="2554545"/>
          </a:xfrm>
          <a:prstGeom prst="rect">
            <a:avLst/>
          </a:prstGeom>
          <a:noFill/>
        </p:spPr>
        <p:txBody>
          <a:bodyPr wrap="square">
            <a:spAutoFit/>
          </a:bodyPr>
          <a:lstStyle/>
          <a:p>
            <a:pPr marL="342900" indent="-342900" algn="just">
              <a:buFont typeface="Wingdings" panose="05000000000000000000" pitchFamily="2" charset="2"/>
              <a:buChar char="v"/>
            </a:pPr>
            <a:r>
              <a:rPr lang="es-ES" sz="2000" b="1" dirty="0">
                <a:solidFill>
                  <a:schemeClr val="tx2"/>
                </a:solidFill>
                <a:latin typeface="Aptos" panose="020B0004020202020204" pitchFamily="34" charset="0"/>
              </a:rPr>
              <a:t>PULSO Y PRESIÓN ARTERIAL</a:t>
            </a:r>
          </a:p>
          <a:p>
            <a:pPr marL="342900" indent="-342900" algn="just">
              <a:buFont typeface="Wingdings" panose="05000000000000000000" pitchFamily="2" charset="2"/>
              <a:buChar char="v"/>
            </a:pPr>
            <a:endParaRPr lang="es-ES" sz="2000" b="1" dirty="0">
              <a:solidFill>
                <a:schemeClr val="tx2"/>
              </a:solidFill>
              <a:latin typeface="Aptos" panose="020B0004020202020204" pitchFamily="34" charset="0"/>
            </a:endParaRPr>
          </a:p>
          <a:p>
            <a:pPr marL="342900" indent="-342900" algn="just">
              <a:buFont typeface="Wingdings" panose="05000000000000000000" pitchFamily="2" charset="2"/>
              <a:buChar char="v"/>
            </a:pPr>
            <a:r>
              <a:rPr lang="es-ES" sz="2000" b="1" dirty="0">
                <a:solidFill>
                  <a:schemeClr val="tx2"/>
                </a:solidFill>
                <a:latin typeface="Aptos" panose="020B0004020202020204" pitchFamily="34" charset="0"/>
              </a:rPr>
              <a:t>EXAMEN DE LA CABEZA </a:t>
            </a:r>
          </a:p>
          <a:p>
            <a:pPr marL="342900" indent="-342900" algn="just">
              <a:buFont typeface="Wingdings" panose="05000000000000000000" pitchFamily="2" charset="2"/>
              <a:buChar char="v"/>
            </a:pPr>
            <a:endParaRPr lang="es-ES" sz="2000" b="1" dirty="0">
              <a:solidFill>
                <a:schemeClr val="tx2"/>
              </a:solidFill>
              <a:latin typeface="Aptos" panose="020B0004020202020204" pitchFamily="34" charset="0"/>
            </a:endParaRPr>
          </a:p>
          <a:p>
            <a:pPr marL="342900" indent="-342900" algn="just">
              <a:buFont typeface="Wingdings" panose="05000000000000000000" pitchFamily="2" charset="2"/>
              <a:buChar char="v"/>
            </a:pPr>
            <a:r>
              <a:rPr lang="es-CL" sz="2000" b="1" dirty="0">
                <a:solidFill>
                  <a:schemeClr val="tx2"/>
                </a:solidFill>
              </a:rPr>
              <a:t>CADENAS GANGLIONARES - GANGLIOS CERVICOFACIALES</a:t>
            </a:r>
          </a:p>
          <a:p>
            <a:pPr marL="457200" indent="-457200" algn="just">
              <a:buFont typeface="Wingdings" panose="05000000000000000000" pitchFamily="2" charset="2"/>
              <a:buChar char="v"/>
            </a:pPr>
            <a:endParaRPr lang="es-ES" sz="2000" b="1" dirty="0">
              <a:solidFill>
                <a:schemeClr val="tx2"/>
              </a:solidFill>
              <a:latin typeface="Aptos" panose="020B0004020202020204" pitchFamily="34" charset="0"/>
            </a:endParaRPr>
          </a:p>
          <a:p>
            <a:pPr marL="342900" indent="-342900" algn="just">
              <a:buFont typeface="Wingdings" panose="05000000000000000000" pitchFamily="2" charset="2"/>
              <a:buChar char="v"/>
            </a:pPr>
            <a:r>
              <a:rPr lang="es-CL" sz="2000" b="1" dirty="0">
                <a:solidFill>
                  <a:schemeClr val="tx2"/>
                </a:solidFill>
              </a:rPr>
              <a:t>EXAMEN DE LA CAVIDAD BUCAL</a:t>
            </a:r>
          </a:p>
          <a:p>
            <a:pPr marL="457200" indent="-457200" algn="just">
              <a:buFont typeface="+mj-lt"/>
              <a:buAutoNum type="arabicPeriod"/>
            </a:pPr>
            <a:endParaRPr lang="es-CL" sz="2000" b="1" dirty="0">
              <a:solidFill>
                <a:schemeClr val="tx2"/>
              </a:solidFill>
            </a:endParaRPr>
          </a:p>
        </p:txBody>
      </p:sp>
    </p:spTree>
    <p:extLst>
      <p:ext uri="{BB962C8B-B14F-4D97-AF65-F5344CB8AC3E}">
        <p14:creationId xmlns:p14="http://schemas.microsoft.com/office/powerpoint/2010/main" val="305019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animEffect transition="in" filter="fade">
                                      <p:cBhvr>
                                        <p:cTn id="21" dur="1000"/>
                                        <p:tgtEl>
                                          <p:spTgt spid="12">
                                            <p:txEl>
                                              <p:pRg st="4" end="4"/>
                                            </p:txEl>
                                          </p:spTgt>
                                        </p:tgtEl>
                                      </p:cBhvr>
                                    </p:animEffect>
                                    <p:anim calcmode="lin" valueType="num">
                                      <p:cBhvr>
                                        <p:cTn id="22"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6" end="6"/>
                                            </p:txEl>
                                          </p:spTgt>
                                        </p:tgtEl>
                                        <p:attrNameLst>
                                          <p:attrName>style.visibility</p:attrName>
                                        </p:attrNameLst>
                                      </p:cBhvr>
                                      <p:to>
                                        <p:strVal val="visible"/>
                                      </p:to>
                                    </p:set>
                                    <p:animEffect transition="in" filter="fade">
                                      <p:cBhvr>
                                        <p:cTn id="28" dur="1000"/>
                                        <p:tgtEl>
                                          <p:spTgt spid="12">
                                            <p:txEl>
                                              <p:pRg st="6" end="6"/>
                                            </p:txEl>
                                          </p:spTgt>
                                        </p:tgtEl>
                                      </p:cBhvr>
                                    </p:animEffect>
                                    <p:anim calcmode="lin" valueType="num">
                                      <p:cBhvr>
                                        <p:cTn id="29"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4669-A401-A6F7-E6D4-1E9E60B7DB6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A72BEF-0874-DF0E-D292-F79D168568A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FA04A91-053C-4559-2428-147753B504E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B10E5E1-4811-B599-3BCB-5EE1C48B145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16FB5C9-790F-0694-5CD4-151977B8ABE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DD77C5DB-3A8B-E3CD-E38C-AEB42CC79A8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03648EB-925A-D1B9-9E42-5917467E2D2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25EB7F5-7FED-86DE-3CAB-1874A51C7585}"/>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B0F43CE2-F513-AA5A-0075-10BD62E0A0C7}"/>
              </a:ext>
            </a:extLst>
          </p:cNvPr>
          <p:cNvSpPr txBox="1"/>
          <p:nvPr/>
        </p:nvSpPr>
        <p:spPr>
          <a:xfrm>
            <a:off x="5646106" y="1514001"/>
            <a:ext cx="7391400" cy="1908215"/>
          </a:xfrm>
          <a:prstGeom prst="rect">
            <a:avLst/>
          </a:prstGeom>
          <a:noFill/>
        </p:spPr>
        <p:txBody>
          <a:bodyPr wrap="square">
            <a:spAutoFit/>
          </a:bodyPr>
          <a:lstStyle/>
          <a:p>
            <a:pPr marL="342900" indent="-342900" algn="just">
              <a:buFont typeface="Wingdings" panose="05000000000000000000" pitchFamily="2" charset="2"/>
              <a:buChar char="v"/>
            </a:pPr>
            <a:r>
              <a:rPr lang="es-ES" sz="2000" b="1" dirty="0">
                <a:solidFill>
                  <a:schemeClr val="tx2"/>
                </a:solidFill>
                <a:latin typeface="Aptos" panose="020B0004020202020204" pitchFamily="34" charset="0"/>
              </a:rPr>
              <a:t>PULSO Y PRESIÓN ARTERIAL: </a:t>
            </a:r>
            <a:r>
              <a:rPr lang="es-ES" sz="2000" dirty="0">
                <a:latin typeface="Aptos" panose="020B0004020202020204" pitchFamily="34" charset="0"/>
              </a:rPr>
              <a:t>El pulso y la presión arterial constituyen las expresiones en las morfologías y las presiones de las arterias, debidas a la distensión de sus paredes por la onda de presión que produce en la aorta la eyección sistólica del ventrículo izquierdo.</a:t>
            </a:r>
          </a:p>
          <a:p>
            <a:pPr marL="342900" indent="-342900" algn="just">
              <a:buAutoNum type="arabicParenR"/>
            </a:pPr>
            <a:endParaRPr lang="es-CL" dirty="0"/>
          </a:p>
        </p:txBody>
      </p:sp>
      <p:sp>
        <p:nvSpPr>
          <p:cNvPr id="28" name="CuadroTexto 27">
            <a:extLst>
              <a:ext uri="{FF2B5EF4-FFF2-40B4-BE49-F238E27FC236}">
                <a16:creationId xmlns:a16="http://schemas.microsoft.com/office/drawing/2014/main" id="{6330572D-39C6-8396-507B-6F199403DD58}"/>
              </a:ext>
            </a:extLst>
          </p:cNvPr>
          <p:cNvSpPr txBox="1"/>
          <p:nvPr/>
        </p:nvSpPr>
        <p:spPr>
          <a:xfrm>
            <a:off x="11632202" y="4466693"/>
            <a:ext cx="4912723" cy="2398092"/>
          </a:xfrm>
          <a:prstGeom prst="rect">
            <a:avLst/>
          </a:prstGeom>
          <a:noFill/>
        </p:spPr>
        <p:txBody>
          <a:bodyPr wrap="square">
            <a:spAutoFit/>
          </a:bodyPr>
          <a:lstStyle/>
          <a:p>
            <a:r>
              <a:rPr lang="es-ES" b="1" i="0" dirty="0">
                <a:solidFill>
                  <a:schemeClr val="tx2"/>
                </a:solidFill>
                <a:effectLst/>
                <a:latin typeface="Aptos" panose="020B0004020202020204" pitchFamily="34" charset="0"/>
              </a:rPr>
              <a:t>Para la frecuencia cardíaca en reposo:</a:t>
            </a:r>
          </a:p>
          <a:p>
            <a:endParaRPr lang="es-ES" dirty="0">
              <a:solidFill>
                <a:srgbClr val="000000"/>
              </a:solidFill>
              <a:latin typeface="Aptos" panose="020B0004020202020204" pitchFamily="34" charset="0"/>
            </a:endParaRPr>
          </a:p>
          <a:p>
            <a:pPr algn="l">
              <a:lnSpc>
                <a:spcPts val="2250"/>
              </a:lnSpc>
              <a:buFont typeface="Arial" panose="020B0604020202020204" pitchFamily="34" charset="0"/>
              <a:buChar char="•"/>
            </a:pPr>
            <a:r>
              <a:rPr lang="es-ES" b="0" i="0" dirty="0">
                <a:solidFill>
                  <a:srgbClr val="000000"/>
                </a:solidFill>
                <a:effectLst/>
                <a:latin typeface="Aptos" panose="020B0004020202020204" pitchFamily="34" charset="0"/>
              </a:rPr>
              <a:t>Niños de 10 años o más y adultos (incluso ancianos): </a:t>
            </a:r>
            <a:r>
              <a:rPr lang="es-ES" b="1" i="0" dirty="0">
                <a:solidFill>
                  <a:schemeClr val="tx2"/>
                </a:solidFill>
                <a:effectLst/>
                <a:latin typeface="Aptos" panose="020B0004020202020204" pitchFamily="34" charset="0"/>
              </a:rPr>
              <a:t>60 a 100 latidos por minuto.</a:t>
            </a:r>
          </a:p>
          <a:p>
            <a:pPr algn="l">
              <a:lnSpc>
                <a:spcPts val="2250"/>
              </a:lnSpc>
              <a:buFont typeface="Arial" panose="020B0604020202020204" pitchFamily="34" charset="0"/>
              <a:buChar char="•"/>
            </a:pPr>
            <a:endParaRPr lang="es-ES" b="0" i="0" dirty="0">
              <a:solidFill>
                <a:srgbClr val="000000"/>
              </a:solidFill>
              <a:effectLst/>
              <a:latin typeface="Aptos" panose="020B0004020202020204" pitchFamily="34" charset="0"/>
            </a:endParaRPr>
          </a:p>
          <a:p>
            <a:pPr algn="l">
              <a:lnSpc>
                <a:spcPts val="2250"/>
              </a:lnSpc>
              <a:buFont typeface="Arial" panose="020B0604020202020204" pitchFamily="34" charset="0"/>
              <a:buChar char="•"/>
            </a:pPr>
            <a:r>
              <a:rPr lang="es-ES" b="0" i="0" dirty="0">
                <a:solidFill>
                  <a:srgbClr val="000000"/>
                </a:solidFill>
                <a:effectLst/>
                <a:latin typeface="Aptos" panose="020B0004020202020204" pitchFamily="34" charset="0"/>
              </a:rPr>
              <a:t>Atletas bien entrenados: de 40 a 60 latidos por minuto.</a:t>
            </a:r>
          </a:p>
          <a:p>
            <a:endParaRPr lang="es-CL" dirty="0"/>
          </a:p>
        </p:txBody>
      </p:sp>
      <p:pic>
        <p:nvPicPr>
          <p:cNvPr id="34" name="Imagen 33">
            <a:extLst>
              <a:ext uri="{FF2B5EF4-FFF2-40B4-BE49-F238E27FC236}">
                <a16:creationId xmlns:a16="http://schemas.microsoft.com/office/drawing/2014/main" id="{40D5891B-5DF5-2F9B-CCA1-B6036DC2132E}"/>
              </a:ext>
            </a:extLst>
          </p:cNvPr>
          <p:cNvPicPr>
            <a:picLocks noChangeAspect="1"/>
          </p:cNvPicPr>
          <p:nvPr/>
        </p:nvPicPr>
        <p:blipFill>
          <a:blip r:embed="rId6"/>
          <a:stretch>
            <a:fillRect/>
          </a:stretch>
        </p:blipFill>
        <p:spPr>
          <a:xfrm>
            <a:off x="3429000" y="3288664"/>
            <a:ext cx="7848600" cy="5283004"/>
          </a:xfrm>
          <a:prstGeom prst="rect">
            <a:avLst/>
          </a:prstGeom>
        </p:spPr>
      </p:pic>
    </p:spTree>
    <p:extLst>
      <p:ext uri="{BB962C8B-B14F-4D97-AF65-F5344CB8AC3E}">
        <p14:creationId xmlns:p14="http://schemas.microsoft.com/office/powerpoint/2010/main" val="3426940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C514-8859-7C65-73EE-73225775EAF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CDF93A9-206C-4BB0-DE07-06CD0323670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B96DE71-97CA-81BE-7623-E15979F3A66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D7B183C-4591-01AC-1E8D-F71390D1D80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AFD050B-8B90-A1E8-3D30-B36C34AEE19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F2AA420-DBA8-5860-8D4D-89C63E94D8E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A6FBCDA-4025-C35C-37DC-73AD41D7A96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6D168F7-CE61-6585-8600-CC8F8ECC0DF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6EAC578C-21C4-69D0-FAAE-C5314A7BBD6A}"/>
              </a:ext>
            </a:extLst>
          </p:cNvPr>
          <p:cNvSpPr txBox="1"/>
          <p:nvPr/>
        </p:nvSpPr>
        <p:spPr>
          <a:xfrm>
            <a:off x="3855407" y="1051783"/>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pic>
        <p:nvPicPr>
          <p:cNvPr id="26" name="Imagen 25">
            <a:extLst>
              <a:ext uri="{FF2B5EF4-FFF2-40B4-BE49-F238E27FC236}">
                <a16:creationId xmlns:a16="http://schemas.microsoft.com/office/drawing/2014/main" id="{53B56CED-2DE6-36C4-0643-6CE176F17D34}"/>
              </a:ext>
            </a:extLst>
          </p:cNvPr>
          <p:cNvPicPr>
            <a:picLocks noChangeAspect="1"/>
          </p:cNvPicPr>
          <p:nvPr/>
        </p:nvPicPr>
        <p:blipFill>
          <a:blip r:embed="rId6"/>
          <a:stretch>
            <a:fillRect/>
          </a:stretch>
        </p:blipFill>
        <p:spPr>
          <a:xfrm>
            <a:off x="11059160" y="2345251"/>
            <a:ext cx="4438590" cy="6000315"/>
          </a:xfrm>
          <a:prstGeom prst="rect">
            <a:avLst/>
          </a:prstGeom>
        </p:spPr>
      </p:pic>
      <p:pic>
        <p:nvPicPr>
          <p:cNvPr id="11" name="Imagen 10">
            <a:extLst>
              <a:ext uri="{FF2B5EF4-FFF2-40B4-BE49-F238E27FC236}">
                <a16:creationId xmlns:a16="http://schemas.microsoft.com/office/drawing/2014/main" id="{D4B39AB1-C370-1935-4370-E89C3D0E5B91}"/>
              </a:ext>
            </a:extLst>
          </p:cNvPr>
          <p:cNvPicPr>
            <a:picLocks noChangeAspect="1"/>
          </p:cNvPicPr>
          <p:nvPr/>
        </p:nvPicPr>
        <p:blipFill>
          <a:blip r:embed="rId7"/>
          <a:stretch>
            <a:fillRect/>
          </a:stretch>
        </p:blipFill>
        <p:spPr>
          <a:xfrm>
            <a:off x="2133600" y="3543300"/>
            <a:ext cx="8438601" cy="3538768"/>
          </a:xfrm>
          <a:prstGeom prst="rect">
            <a:avLst/>
          </a:prstGeom>
        </p:spPr>
      </p:pic>
    </p:spTree>
    <p:extLst>
      <p:ext uri="{BB962C8B-B14F-4D97-AF65-F5344CB8AC3E}">
        <p14:creationId xmlns:p14="http://schemas.microsoft.com/office/powerpoint/2010/main" val="3948302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46F12-5A72-D035-018A-D26974724CD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CDE164F-8247-2C6E-C5D7-62D4B2E4099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F32A537-AA38-30B0-18E3-EFF4CD47DBD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4728762-7C40-03AE-DBDE-5B3608EE4C7A}"/>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4BF148E-A24D-1AB1-210C-C828A903953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94187C8-D5D6-AECA-B33C-788502A50F3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8E48EC7-7952-9708-C652-16295ABEA27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EC1CCAC-2B30-36C8-52ED-E83F293D8C5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9880BE98-6652-7910-8696-C75EA9E81B6E}"/>
              </a:ext>
            </a:extLst>
          </p:cNvPr>
          <p:cNvSpPr txBox="1"/>
          <p:nvPr/>
        </p:nvSpPr>
        <p:spPr>
          <a:xfrm>
            <a:off x="5956472" y="2173420"/>
            <a:ext cx="6096000" cy="1754326"/>
          </a:xfrm>
          <a:prstGeom prst="rect">
            <a:avLst/>
          </a:prstGeom>
          <a:noFill/>
        </p:spPr>
        <p:txBody>
          <a:bodyPr wrap="square">
            <a:spAutoFit/>
          </a:bodyPr>
          <a:lstStyle/>
          <a:p>
            <a:pPr marL="285750" indent="-285750" algn="just">
              <a:buFont typeface="Wingdings" panose="05000000000000000000" pitchFamily="2" charset="2"/>
              <a:buChar char="v"/>
            </a:pPr>
            <a:r>
              <a:rPr lang="es-ES" b="1" dirty="0">
                <a:solidFill>
                  <a:schemeClr val="tx2"/>
                </a:solidFill>
              </a:rPr>
              <a:t>PULSO Y PRESIÓN ARTERIAL: </a:t>
            </a:r>
            <a:r>
              <a:rPr lang="es-ES" dirty="0"/>
              <a:t>El pulso y la presión arterial constituyen las expresiones en las morfologías y las presiones de las arterias, debidas a la distensión de sus paredes por la onda de presión que produce en la aorta la eyección sistólica del ventrículo izquierdo.</a:t>
            </a:r>
          </a:p>
          <a:p>
            <a:pPr marL="342900" indent="-342900" algn="just">
              <a:buAutoNum type="arabicParenR"/>
            </a:pPr>
            <a:endParaRPr lang="es-CL" dirty="0"/>
          </a:p>
        </p:txBody>
      </p:sp>
      <p:pic>
        <p:nvPicPr>
          <p:cNvPr id="17" name="Imagen 16">
            <a:extLst>
              <a:ext uri="{FF2B5EF4-FFF2-40B4-BE49-F238E27FC236}">
                <a16:creationId xmlns:a16="http://schemas.microsoft.com/office/drawing/2014/main" id="{5EE5CE10-1A0C-0F05-54B0-EFDF1AE33CF1}"/>
              </a:ext>
            </a:extLst>
          </p:cNvPr>
          <p:cNvPicPr>
            <a:picLocks noChangeAspect="1"/>
          </p:cNvPicPr>
          <p:nvPr/>
        </p:nvPicPr>
        <p:blipFill>
          <a:blip r:embed="rId6"/>
          <a:stretch>
            <a:fillRect/>
          </a:stretch>
        </p:blipFill>
        <p:spPr>
          <a:xfrm>
            <a:off x="0" y="5473522"/>
            <a:ext cx="4744027" cy="3803967"/>
          </a:xfrm>
          <a:prstGeom prst="rect">
            <a:avLst/>
          </a:prstGeom>
        </p:spPr>
      </p:pic>
      <p:pic>
        <p:nvPicPr>
          <p:cNvPr id="19" name="Imagen 18">
            <a:extLst>
              <a:ext uri="{FF2B5EF4-FFF2-40B4-BE49-F238E27FC236}">
                <a16:creationId xmlns:a16="http://schemas.microsoft.com/office/drawing/2014/main" id="{3DD623B2-4718-A3BF-C588-BB2D415CE60F}"/>
              </a:ext>
            </a:extLst>
          </p:cNvPr>
          <p:cNvPicPr>
            <a:picLocks noChangeAspect="1"/>
          </p:cNvPicPr>
          <p:nvPr/>
        </p:nvPicPr>
        <p:blipFill>
          <a:blip r:embed="rId7"/>
          <a:stretch>
            <a:fillRect/>
          </a:stretch>
        </p:blipFill>
        <p:spPr>
          <a:xfrm>
            <a:off x="5838466" y="3927746"/>
            <a:ext cx="7413124" cy="3659041"/>
          </a:xfrm>
          <a:prstGeom prst="rect">
            <a:avLst/>
          </a:prstGeom>
        </p:spPr>
      </p:pic>
      <p:pic>
        <p:nvPicPr>
          <p:cNvPr id="22" name="Imagen 21">
            <a:extLst>
              <a:ext uri="{FF2B5EF4-FFF2-40B4-BE49-F238E27FC236}">
                <a16:creationId xmlns:a16="http://schemas.microsoft.com/office/drawing/2014/main" id="{B89E179F-FB6D-7FC4-BEBA-CA254E13DA20}"/>
              </a:ext>
            </a:extLst>
          </p:cNvPr>
          <p:cNvPicPr>
            <a:picLocks noChangeAspect="1"/>
          </p:cNvPicPr>
          <p:nvPr/>
        </p:nvPicPr>
        <p:blipFill>
          <a:blip r:embed="rId8"/>
          <a:stretch>
            <a:fillRect/>
          </a:stretch>
        </p:blipFill>
        <p:spPr>
          <a:xfrm>
            <a:off x="15228006" y="3515335"/>
            <a:ext cx="3073057" cy="2554357"/>
          </a:xfrm>
          <a:prstGeom prst="rect">
            <a:avLst/>
          </a:prstGeom>
        </p:spPr>
      </p:pic>
    </p:spTree>
    <p:extLst>
      <p:ext uri="{BB962C8B-B14F-4D97-AF65-F5344CB8AC3E}">
        <p14:creationId xmlns:p14="http://schemas.microsoft.com/office/powerpoint/2010/main" val="290539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F9D7-502A-C0D7-A2A6-FF36B68F73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C787A64-DF46-7D57-83CC-14784145D9B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2351062-5374-C0EF-EF5C-1EFFDB892C8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294FAB3-B535-39EA-8AC4-EFBDD8B2657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CE1BF572-652B-B13E-D926-E0405379A45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2F29AF0-44FA-4DB0-ED4E-6A36D9C6CB5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177DD84-8973-56CD-4ADD-94A43CB370D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90B0D05-7643-3073-A7B3-EBE1C9F02C2D}"/>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BA384101-8B3A-BAFF-454C-C62BE87DCD0C}"/>
              </a:ext>
            </a:extLst>
          </p:cNvPr>
          <p:cNvSpPr txBox="1"/>
          <p:nvPr/>
        </p:nvSpPr>
        <p:spPr>
          <a:xfrm>
            <a:off x="3855407" y="1389120"/>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pic>
        <p:nvPicPr>
          <p:cNvPr id="13" name="Imagen 12">
            <a:extLst>
              <a:ext uri="{FF2B5EF4-FFF2-40B4-BE49-F238E27FC236}">
                <a16:creationId xmlns:a16="http://schemas.microsoft.com/office/drawing/2014/main" id="{54EAD5C9-DADE-5847-A0EF-AFD45F88A18F}"/>
              </a:ext>
            </a:extLst>
          </p:cNvPr>
          <p:cNvPicPr>
            <a:picLocks noChangeAspect="1"/>
          </p:cNvPicPr>
          <p:nvPr/>
        </p:nvPicPr>
        <p:blipFill>
          <a:blip r:embed="rId6"/>
          <a:srcRect r="2319"/>
          <a:stretch/>
        </p:blipFill>
        <p:spPr>
          <a:xfrm>
            <a:off x="0" y="4237888"/>
            <a:ext cx="6417339" cy="2572940"/>
          </a:xfrm>
          <a:prstGeom prst="rect">
            <a:avLst/>
          </a:prstGeom>
        </p:spPr>
      </p:pic>
      <p:pic>
        <p:nvPicPr>
          <p:cNvPr id="17" name="Imagen 16">
            <a:extLst>
              <a:ext uri="{FF2B5EF4-FFF2-40B4-BE49-F238E27FC236}">
                <a16:creationId xmlns:a16="http://schemas.microsoft.com/office/drawing/2014/main" id="{FCC5BBCE-5397-909E-C261-AA61F7DA6177}"/>
              </a:ext>
            </a:extLst>
          </p:cNvPr>
          <p:cNvPicPr>
            <a:picLocks noChangeAspect="1"/>
          </p:cNvPicPr>
          <p:nvPr/>
        </p:nvPicPr>
        <p:blipFill>
          <a:blip r:embed="rId7"/>
          <a:stretch>
            <a:fillRect/>
          </a:stretch>
        </p:blipFill>
        <p:spPr>
          <a:xfrm>
            <a:off x="6096001" y="2691288"/>
            <a:ext cx="6569739" cy="5650982"/>
          </a:xfrm>
          <a:prstGeom prst="rect">
            <a:avLst/>
          </a:prstGeom>
        </p:spPr>
      </p:pic>
      <p:pic>
        <p:nvPicPr>
          <p:cNvPr id="19" name="Imagen 18">
            <a:extLst>
              <a:ext uri="{FF2B5EF4-FFF2-40B4-BE49-F238E27FC236}">
                <a16:creationId xmlns:a16="http://schemas.microsoft.com/office/drawing/2014/main" id="{0F891601-69B0-B6DA-438F-241CBC236355}"/>
              </a:ext>
            </a:extLst>
          </p:cNvPr>
          <p:cNvPicPr>
            <a:picLocks noChangeAspect="1"/>
          </p:cNvPicPr>
          <p:nvPr/>
        </p:nvPicPr>
        <p:blipFill>
          <a:blip r:embed="rId8"/>
          <a:stretch>
            <a:fillRect/>
          </a:stretch>
        </p:blipFill>
        <p:spPr>
          <a:xfrm>
            <a:off x="12192000" y="4431101"/>
            <a:ext cx="5798286" cy="2237742"/>
          </a:xfrm>
          <a:prstGeom prst="rect">
            <a:avLst/>
          </a:prstGeom>
        </p:spPr>
      </p:pic>
    </p:spTree>
    <p:extLst>
      <p:ext uri="{BB962C8B-B14F-4D97-AF65-F5344CB8AC3E}">
        <p14:creationId xmlns:p14="http://schemas.microsoft.com/office/powerpoint/2010/main" val="1169720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C211C-691D-E37E-1BCF-26FE257099B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23E537B-A53F-5961-4255-121E3A14C28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FDB33A4-76B7-D1EF-80B6-EDC2FE5CD32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28DD5DF-E542-88C9-826E-E0AE64CE921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EF00C1F-A071-9348-9122-0A66E9F3D4F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703331A-440D-9145-90C7-366F5985EA7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F7D59E7-E23C-DE1C-8277-728424637A0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82D36DB-5043-26EC-0ACC-C52261B81A7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DCE776E2-A911-3BD5-E434-EB91E8542736}"/>
              </a:ext>
            </a:extLst>
          </p:cNvPr>
          <p:cNvSpPr txBox="1"/>
          <p:nvPr/>
        </p:nvSpPr>
        <p:spPr>
          <a:xfrm>
            <a:off x="6068332" y="1627192"/>
            <a:ext cx="6096000" cy="400110"/>
          </a:xfrm>
          <a:prstGeom prst="rect">
            <a:avLst/>
          </a:prstGeom>
          <a:noFill/>
        </p:spPr>
        <p:txBody>
          <a:bodyPr wrap="square">
            <a:spAutoFit/>
          </a:bodyPr>
          <a:lstStyle/>
          <a:p>
            <a:pPr marL="342900" indent="-342900" algn="just">
              <a:buFont typeface="Wingdings" panose="05000000000000000000" pitchFamily="2" charset="2"/>
              <a:buChar char="v"/>
            </a:pPr>
            <a:r>
              <a:rPr lang="es-ES" sz="2000" b="1" dirty="0">
                <a:solidFill>
                  <a:schemeClr val="tx2"/>
                </a:solidFill>
                <a:latin typeface="Aptos" panose="020B0004020202020204" pitchFamily="34" charset="0"/>
              </a:rPr>
              <a:t>EXAMEN DE LA CABEZA</a:t>
            </a:r>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6F33C03A-A08B-60B8-8B3C-12219CBE636E}"/>
              </a:ext>
            </a:extLst>
          </p:cNvPr>
          <p:cNvPicPr>
            <a:picLocks noChangeAspect="1"/>
          </p:cNvPicPr>
          <p:nvPr/>
        </p:nvPicPr>
        <p:blipFill>
          <a:blip r:embed="rId6"/>
          <a:stretch>
            <a:fillRect/>
          </a:stretch>
        </p:blipFill>
        <p:spPr>
          <a:xfrm>
            <a:off x="6068332" y="2157091"/>
            <a:ext cx="6611273" cy="6144482"/>
          </a:xfrm>
          <a:prstGeom prst="rect">
            <a:avLst/>
          </a:prstGeom>
        </p:spPr>
      </p:pic>
      <p:pic>
        <p:nvPicPr>
          <p:cNvPr id="20" name="Imagen 19">
            <a:extLst>
              <a:ext uri="{FF2B5EF4-FFF2-40B4-BE49-F238E27FC236}">
                <a16:creationId xmlns:a16="http://schemas.microsoft.com/office/drawing/2014/main" id="{3B3DA34B-DE9F-F9C5-B599-86EB41350212}"/>
              </a:ext>
            </a:extLst>
          </p:cNvPr>
          <p:cNvPicPr>
            <a:picLocks noChangeAspect="1"/>
          </p:cNvPicPr>
          <p:nvPr/>
        </p:nvPicPr>
        <p:blipFill>
          <a:blip r:embed="rId7"/>
          <a:srcRect b="1955"/>
          <a:stretch/>
        </p:blipFill>
        <p:spPr>
          <a:xfrm>
            <a:off x="12496800" y="5753463"/>
            <a:ext cx="5034935" cy="3459708"/>
          </a:xfrm>
          <a:prstGeom prst="rect">
            <a:avLst/>
          </a:prstGeom>
        </p:spPr>
      </p:pic>
    </p:spTree>
    <p:extLst>
      <p:ext uri="{BB962C8B-B14F-4D97-AF65-F5344CB8AC3E}">
        <p14:creationId xmlns:p14="http://schemas.microsoft.com/office/powerpoint/2010/main" val="3809798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9ED50-8D7B-5AA9-55D9-E0E21A6F318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4E22CF-2D98-DB12-098B-A0AF3D228B6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A174A90-B649-B801-ADE5-72C07FC73F1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8535E6A-5F42-9B3B-B8DC-35448068951B}"/>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12B9A72-5F03-E15A-DE64-6361AADEDDA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3A66899-991E-1F28-309D-59A6DFD077C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C708BAE-8AE8-5E4A-9C8E-A2BF3507649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7203D4D-56A9-4437-4856-52262B722E3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68F0FEBA-C67B-52B5-A9C7-1BCF63F97264}"/>
              </a:ext>
            </a:extLst>
          </p:cNvPr>
          <p:cNvSpPr txBox="1"/>
          <p:nvPr/>
        </p:nvSpPr>
        <p:spPr>
          <a:xfrm>
            <a:off x="5382820" y="1287203"/>
            <a:ext cx="12123440" cy="400110"/>
          </a:xfrm>
          <a:prstGeom prst="rect">
            <a:avLst/>
          </a:prstGeom>
          <a:noFill/>
        </p:spPr>
        <p:txBody>
          <a:bodyPr wrap="square">
            <a:spAutoFit/>
          </a:bodyPr>
          <a:lstStyle/>
          <a:p>
            <a:pPr marL="342900" indent="-342900" algn="just">
              <a:buFont typeface="Wingdings" panose="05000000000000000000" pitchFamily="2" charset="2"/>
              <a:buChar char="v"/>
            </a:pPr>
            <a:r>
              <a:rPr lang="es-ES" sz="2000" b="1" dirty="0">
                <a:solidFill>
                  <a:schemeClr val="tx2"/>
                </a:solidFill>
                <a:latin typeface="Aptos" panose="020B0004020202020204" pitchFamily="34" charset="0"/>
              </a:rPr>
              <a:t>CADENAS GANGLIONARES – GANGLIOS CERVICOFACIALES</a:t>
            </a:r>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BE43BFF8-F901-2CF6-240E-896413E485FB}"/>
              </a:ext>
            </a:extLst>
          </p:cNvPr>
          <p:cNvPicPr>
            <a:picLocks noChangeAspect="1"/>
          </p:cNvPicPr>
          <p:nvPr/>
        </p:nvPicPr>
        <p:blipFill>
          <a:blip r:embed="rId6"/>
          <a:stretch>
            <a:fillRect/>
          </a:stretch>
        </p:blipFill>
        <p:spPr>
          <a:xfrm>
            <a:off x="6398328" y="2159125"/>
            <a:ext cx="5849166" cy="6601746"/>
          </a:xfrm>
          <a:prstGeom prst="rect">
            <a:avLst/>
          </a:prstGeom>
        </p:spPr>
      </p:pic>
      <p:pic>
        <p:nvPicPr>
          <p:cNvPr id="13" name="Imagen 12">
            <a:extLst>
              <a:ext uri="{FF2B5EF4-FFF2-40B4-BE49-F238E27FC236}">
                <a16:creationId xmlns:a16="http://schemas.microsoft.com/office/drawing/2014/main" id="{D169207F-1EA6-F8F9-D087-2F8A09D5E91F}"/>
              </a:ext>
            </a:extLst>
          </p:cNvPr>
          <p:cNvPicPr>
            <a:picLocks noChangeAspect="1"/>
          </p:cNvPicPr>
          <p:nvPr/>
        </p:nvPicPr>
        <p:blipFill>
          <a:blip r:embed="rId7"/>
          <a:srcRect t="18196"/>
          <a:stretch/>
        </p:blipFill>
        <p:spPr>
          <a:xfrm>
            <a:off x="13033041" y="2597972"/>
            <a:ext cx="4929418" cy="4857549"/>
          </a:xfrm>
          <a:prstGeom prst="rect">
            <a:avLst/>
          </a:prstGeom>
        </p:spPr>
      </p:pic>
    </p:spTree>
    <p:extLst>
      <p:ext uri="{BB962C8B-B14F-4D97-AF65-F5344CB8AC3E}">
        <p14:creationId xmlns:p14="http://schemas.microsoft.com/office/powerpoint/2010/main" val="4239523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0FEB0-6217-DCC2-D6F4-BA90FAD72EE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1C60DC-18EE-A497-9B72-62CA516472C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E43B8B1-FD60-E977-F905-FBF2623FB7A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D4268C6E-ABE0-B8F5-6162-FDC63C2D227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DEFEDC5-0E00-FEBE-AAEE-B4D9421332A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93979C5-DBF2-83DB-84E9-3E2450FEF39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3BF2E92-999E-725D-1BFF-4C8FB60DB06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4C7F127-084C-EA39-F158-7F7869D46709}"/>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2B3E2550-29DF-2505-53B1-30FDA0F8C8FF}"/>
              </a:ext>
            </a:extLst>
          </p:cNvPr>
          <p:cNvSpPr txBox="1"/>
          <p:nvPr/>
        </p:nvSpPr>
        <p:spPr>
          <a:xfrm>
            <a:off x="3657600" y="1287203"/>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pic>
        <p:nvPicPr>
          <p:cNvPr id="14" name="Imagen 13">
            <a:extLst>
              <a:ext uri="{FF2B5EF4-FFF2-40B4-BE49-F238E27FC236}">
                <a16:creationId xmlns:a16="http://schemas.microsoft.com/office/drawing/2014/main" id="{7BEA743B-BB9A-822D-171A-5D6F42E9DC6C}"/>
              </a:ext>
            </a:extLst>
          </p:cNvPr>
          <p:cNvPicPr>
            <a:picLocks noChangeAspect="1"/>
          </p:cNvPicPr>
          <p:nvPr/>
        </p:nvPicPr>
        <p:blipFill>
          <a:blip r:embed="rId6"/>
          <a:stretch>
            <a:fillRect/>
          </a:stretch>
        </p:blipFill>
        <p:spPr>
          <a:xfrm>
            <a:off x="11954156" y="4197805"/>
            <a:ext cx="4072825" cy="3221787"/>
          </a:xfrm>
          <a:prstGeom prst="rect">
            <a:avLst/>
          </a:prstGeom>
        </p:spPr>
      </p:pic>
      <p:pic>
        <p:nvPicPr>
          <p:cNvPr id="17" name="Imagen 16">
            <a:extLst>
              <a:ext uri="{FF2B5EF4-FFF2-40B4-BE49-F238E27FC236}">
                <a16:creationId xmlns:a16="http://schemas.microsoft.com/office/drawing/2014/main" id="{527F7272-FAF9-3858-8E84-E9F8A01791D9}"/>
              </a:ext>
            </a:extLst>
          </p:cNvPr>
          <p:cNvPicPr>
            <a:picLocks noChangeAspect="1"/>
          </p:cNvPicPr>
          <p:nvPr/>
        </p:nvPicPr>
        <p:blipFill>
          <a:blip r:embed="rId7"/>
          <a:stretch>
            <a:fillRect/>
          </a:stretch>
        </p:blipFill>
        <p:spPr>
          <a:xfrm>
            <a:off x="2480106" y="3521405"/>
            <a:ext cx="8177140" cy="4481702"/>
          </a:xfrm>
          <a:prstGeom prst="rect">
            <a:avLst/>
          </a:prstGeom>
        </p:spPr>
      </p:pic>
    </p:spTree>
    <p:extLst>
      <p:ext uri="{BB962C8B-B14F-4D97-AF65-F5344CB8AC3E}">
        <p14:creationId xmlns:p14="http://schemas.microsoft.com/office/powerpoint/2010/main" val="1920119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21A02-03F5-CB54-30ED-80F0E182680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BFDAE0-55E3-944F-6628-BC4FE649E30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F6D440D-591C-E24C-7BF7-8CB59BF2FE0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DEA5A3A-4D98-D1F0-8CA4-11B9F0D74C9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D9F8B15-1FC4-570E-1449-999CDD05DB3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AFF7AB6-634E-BC8B-99C1-50BBCCF7060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99FF2E5-7A4A-6641-CBDC-E32761B2F5B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13E352E-69F4-547A-6DD6-B9C74B10B5F5}"/>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57E9B027-48CC-0E63-67CA-1998CECF72D7}"/>
              </a:ext>
            </a:extLst>
          </p:cNvPr>
          <p:cNvSpPr txBox="1"/>
          <p:nvPr/>
        </p:nvSpPr>
        <p:spPr>
          <a:xfrm>
            <a:off x="7082710" y="1642961"/>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3" name="Imagen 12">
            <a:extLst>
              <a:ext uri="{FF2B5EF4-FFF2-40B4-BE49-F238E27FC236}">
                <a16:creationId xmlns:a16="http://schemas.microsoft.com/office/drawing/2014/main" id="{E9282708-FFFB-EEB3-64AD-E5B81CDB88FB}"/>
              </a:ext>
            </a:extLst>
          </p:cNvPr>
          <p:cNvPicPr>
            <a:picLocks noChangeAspect="1"/>
          </p:cNvPicPr>
          <p:nvPr/>
        </p:nvPicPr>
        <p:blipFill>
          <a:blip r:embed="rId6"/>
          <a:srcRect t="43112"/>
          <a:stretch/>
        </p:blipFill>
        <p:spPr>
          <a:xfrm>
            <a:off x="5062538" y="2292117"/>
            <a:ext cx="7665770" cy="2685076"/>
          </a:xfrm>
          <a:prstGeom prst="rect">
            <a:avLst/>
          </a:prstGeom>
        </p:spPr>
      </p:pic>
      <p:pic>
        <p:nvPicPr>
          <p:cNvPr id="16" name="Imagen 15">
            <a:extLst>
              <a:ext uri="{FF2B5EF4-FFF2-40B4-BE49-F238E27FC236}">
                <a16:creationId xmlns:a16="http://schemas.microsoft.com/office/drawing/2014/main" id="{439FC02A-17FC-FC9D-4C8C-F5CADE083EC0}"/>
              </a:ext>
            </a:extLst>
          </p:cNvPr>
          <p:cNvPicPr>
            <a:picLocks noChangeAspect="1"/>
          </p:cNvPicPr>
          <p:nvPr/>
        </p:nvPicPr>
        <p:blipFill>
          <a:blip r:embed="rId7"/>
          <a:srcRect t="2301" b="9472"/>
          <a:stretch/>
        </p:blipFill>
        <p:spPr>
          <a:xfrm>
            <a:off x="6134098" y="4952094"/>
            <a:ext cx="6620335" cy="4291476"/>
          </a:xfrm>
          <a:prstGeom prst="rect">
            <a:avLst/>
          </a:prstGeom>
        </p:spPr>
      </p:pic>
    </p:spTree>
    <p:extLst>
      <p:ext uri="{BB962C8B-B14F-4D97-AF65-F5344CB8AC3E}">
        <p14:creationId xmlns:p14="http://schemas.microsoft.com/office/powerpoint/2010/main" val="2382194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7134-FFC8-1CDC-9773-2D4C3065722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378A67B-7CB3-E7D4-474B-7C8F8B9CEDA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29DA08F-38AA-79AE-AE5E-C9DEDEBF1F9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5318CB7-2605-7FF7-25D7-C0A9CE23925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281B738-7D85-8B4B-D84B-60C8CC6F780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24DDA5C-F886-D76D-8997-4A033439B17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05ACEC9-A85B-FCE5-45F2-BDBEE31BD3E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E9136BA-F83C-8F23-9186-E812381B2537}"/>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A30B7494-5098-4D3D-E29A-ED7CFF7BE881}"/>
              </a:ext>
            </a:extLst>
          </p:cNvPr>
          <p:cNvSpPr txBox="1"/>
          <p:nvPr/>
        </p:nvSpPr>
        <p:spPr>
          <a:xfrm>
            <a:off x="6920510" y="1624981"/>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9E0EA4E6-33B0-9F1E-1C0C-4A461B4CA36D}"/>
              </a:ext>
            </a:extLst>
          </p:cNvPr>
          <p:cNvPicPr>
            <a:picLocks noChangeAspect="1"/>
          </p:cNvPicPr>
          <p:nvPr/>
        </p:nvPicPr>
        <p:blipFill>
          <a:blip r:embed="rId6"/>
          <a:stretch>
            <a:fillRect/>
          </a:stretch>
        </p:blipFill>
        <p:spPr>
          <a:xfrm>
            <a:off x="6063599" y="2744602"/>
            <a:ext cx="7574324" cy="5675497"/>
          </a:xfrm>
          <a:prstGeom prst="rect">
            <a:avLst/>
          </a:prstGeom>
        </p:spPr>
      </p:pic>
    </p:spTree>
    <p:extLst>
      <p:ext uri="{BB962C8B-B14F-4D97-AF65-F5344CB8AC3E}">
        <p14:creationId xmlns:p14="http://schemas.microsoft.com/office/powerpoint/2010/main" val="3364455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8A850-E502-9710-D00F-8A5F3F7E653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5773F0-4C45-5CA8-8222-5B8E6B2F4D4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1932615-DCD0-DD6E-BF02-5C52C663AE6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2FDB785-F820-F9F5-D821-475EBD575A8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7AF164E-A38B-0671-E94C-E5E7DB0FCA8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05CFCCD-8DA5-1408-F885-07E3F1E32ED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BD24A8A-0D56-E853-3F7D-BA90EDBE9E2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DBF7F533-8F59-8117-DC38-674EAE69BE9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5B33D0E6-6B87-B7D5-3AB5-2E62F2EE157A}"/>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sp>
        <p:nvSpPr>
          <p:cNvPr id="14" name="Rectángulo: esquinas redondeadas 13">
            <a:extLst>
              <a:ext uri="{FF2B5EF4-FFF2-40B4-BE49-F238E27FC236}">
                <a16:creationId xmlns:a16="http://schemas.microsoft.com/office/drawing/2014/main" id="{8942B03F-1C51-E207-9ED1-A1765176FCDE}"/>
              </a:ext>
            </a:extLst>
          </p:cNvPr>
          <p:cNvSpPr/>
          <p:nvPr/>
        </p:nvSpPr>
        <p:spPr>
          <a:xfrm>
            <a:off x="5257800" y="7353300"/>
            <a:ext cx="838200" cy="457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esquinas redondeadas 14">
            <a:extLst>
              <a:ext uri="{FF2B5EF4-FFF2-40B4-BE49-F238E27FC236}">
                <a16:creationId xmlns:a16="http://schemas.microsoft.com/office/drawing/2014/main" id="{9CD01344-63DB-07DD-6316-CDF1408B6F71}"/>
              </a:ext>
            </a:extLst>
          </p:cNvPr>
          <p:cNvSpPr/>
          <p:nvPr/>
        </p:nvSpPr>
        <p:spPr>
          <a:xfrm>
            <a:off x="9829800" y="7382691"/>
            <a:ext cx="838200" cy="457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Rectángulo: esquinas redondeadas 17">
            <a:extLst>
              <a:ext uri="{FF2B5EF4-FFF2-40B4-BE49-F238E27FC236}">
                <a16:creationId xmlns:a16="http://schemas.microsoft.com/office/drawing/2014/main" id="{451BDB9A-A222-C846-8A99-AF3D1E11B20D}"/>
              </a:ext>
            </a:extLst>
          </p:cNvPr>
          <p:cNvSpPr/>
          <p:nvPr/>
        </p:nvSpPr>
        <p:spPr>
          <a:xfrm>
            <a:off x="11166566" y="3162300"/>
            <a:ext cx="1447800" cy="25470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0" name="Imagen 19">
            <a:extLst>
              <a:ext uri="{FF2B5EF4-FFF2-40B4-BE49-F238E27FC236}">
                <a16:creationId xmlns:a16="http://schemas.microsoft.com/office/drawing/2014/main" id="{C19AA33D-F33D-30CD-7FBF-CCB884BB7EFB}"/>
              </a:ext>
            </a:extLst>
          </p:cNvPr>
          <p:cNvPicPr>
            <a:picLocks noChangeAspect="1"/>
          </p:cNvPicPr>
          <p:nvPr/>
        </p:nvPicPr>
        <p:blipFill>
          <a:blip r:embed="rId6"/>
          <a:stretch>
            <a:fillRect/>
          </a:stretch>
        </p:blipFill>
        <p:spPr>
          <a:xfrm>
            <a:off x="5008316" y="2899490"/>
            <a:ext cx="9010350" cy="5419863"/>
          </a:xfrm>
          <a:prstGeom prst="rect">
            <a:avLst/>
          </a:prstGeom>
        </p:spPr>
      </p:pic>
    </p:spTree>
    <p:extLst>
      <p:ext uri="{BB962C8B-B14F-4D97-AF65-F5344CB8AC3E}">
        <p14:creationId xmlns:p14="http://schemas.microsoft.com/office/powerpoint/2010/main" val="3426138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CCC8-CA73-DA32-2AC4-15FB1FA9A8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C93F83-AE78-0C2E-3495-A999CAAE095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8A91960-6A78-3239-7990-24FA0413B07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861464A-314D-3150-875E-DFE5752C8E5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1F7966E7-8F48-E09D-95AE-B0DBF94E3C3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908E4EB-0CB6-A3AF-4256-368E55B2244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A3C0069-0CF1-AE7B-3ECC-12E7A9B2E7D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F0136DC-6A13-292A-66C6-40A260CA1D1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0AF3B8A2-276B-184E-EA3B-831945EDE056}"/>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sp>
        <p:nvSpPr>
          <p:cNvPr id="14" name="Rectángulo: esquinas redondeadas 13">
            <a:extLst>
              <a:ext uri="{FF2B5EF4-FFF2-40B4-BE49-F238E27FC236}">
                <a16:creationId xmlns:a16="http://schemas.microsoft.com/office/drawing/2014/main" id="{D7884C99-6485-EF24-6E56-22FB792FC022}"/>
              </a:ext>
            </a:extLst>
          </p:cNvPr>
          <p:cNvSpPr/>
          <p:nvPr/>
        </p:nvSpPr>
        <p:spPr>
          <a:xfrm>
            <a:off x="6969257" y="8039100"/>
            <a:ext cx="879343" cy="36994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6" name="Imagen 15">
            <a:extLst>
              <a:ext uri="{FF2B5EF4-FFF2-40B4-BE49-F238E27FC236}">
                <a16:creationId xmlns:a16="http://schemas.microsoft.com/office/drawing/2014/main" id="{7BC7A814-192F-9421-9B48-04894E30C13F}"/>
              </a:ext>
            </a:extLst>
          </p:cNvPr>
          <p:cNvPicPr>
            <a:picLocks noChangeAspect="1"/>
          </p:cNvPicPr>
          <p:nvPr/>
        </p:nvPicPr>
        <p:blipFill>
          <a:blip r:embed="rId6"/>
          <a:stretch>
            <a:fillRect/>
          </a:stretch>
        </p:blipFill>
        <p:spPr>
          <a:xfrm>
            <a:off x="5042943" y="2743060"/>
            <a:ext cx="9374287" cy="6038392"/>
          </a:xfrm>
          <a:prstGeom prst="rect">
            <a:avLst/>
          </a:prstGeom>
        </p:spPr>
      </p:pic>
    </p:spTree>
    <p:extLst>
      <p:ext uri="{BB962C8B-B14F-4D97-AF65-F5344CB8AC3E}">
        <p14:creationId xmlns:p14="http://schemas.microsoft.com/office/powerpoint/2010/main" val="2625373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9759E-EC1C-271E-480F-8BB58D1461F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F8187A8-F00A-1641-D18C-8585C866CD5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CE53947-06A0-A300-164E-E975A453753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CFDF745-C5FE-7D46-F21A-F9649B23A9B0}"/>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5EC143B-CAE5-40C2-3255-BDE5E5B759E6}"/>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EF25C30-12CF-2FB5-3953-6DBAB4812D9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D313F26-F085-7437-D55D-588CB0A85F7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A1AD327-2723-D4EC-FEA0-A23266522BD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06A4DB46-06B5-2A0F-CFEA-22B4D41D3B52}"/>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3" name="Imagen 12">
            <a:extLst>
              <a:ext uri="{FF2B5EF4-FFF2-40B4-BE49-F238E27FC236}">
                <a16:creationId xmlns:a16="http://schemas.microsoft.com/office/drawing/2014/main" id="{00C5218A-F858-3EDC-C98A-843D6C42110C}"/>
              </a:ext>
            </a:extLst>
          </p:cNvPr>
          <p:cNvPicPr>
            <a:picLocks noChangeAspect="1"/>
          </p:cNvPicPr>
          <p:nvPr/>
        </p:nvPicPr>
        <p:blipFill>
          <a:blip r:embed="rId6"/>
          <a:stretch>
            <a:fillRect/>
          </a:stretch>
        </p:blipFill>
        <p:spPr>
          <a:xfrm>
            <a:off x="5074294" y="3067048"/>
            <a:ext cx="8830688" cy="5071593"/>
          </a:xfrm>
          <a:prstGeom prst="rect">
            <a:avLst/>
          </a:prstGeom>
        </p:spPr>
      </p:pic>
    </p:spTree>
    <p:extLst>
      <p:ext uri="{BB962C8B-B14F-4D97-AF65-F5344CB8AC3E}">
        <p14:creationId xmlns:p14="http://schemas.microsoft.com/office/powerpoint/2010/main" val="2189926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E1F83-22D0-5837-9EC8-3277AFB98C1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9B5CA6-CA00-94E5-6312-05054D8586E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3A992CF-92FF-CAA4-ABE6-CC3731F755B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500C6D55-0716-D071-0C7E-0AF32CF9944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B15BFAC-252F-D4E6-B9BB-A3FE2881C4C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47317C7-A770-C620-534C-590D4D7F197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C63A9C6-E36B-D76D-44E5-6BA3BCB8EAE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73E8D41-B6C2-77FC-1FA6-ED8FFF8192AB}"/>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41C4CAA3-9336-21E3-B914-1F77BDB3C717}"/>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sp>
        <p:nvSpPr>
          <p:cNvPr id="16" name="Rectángulo: esquinas redondeadas 15">
            <a:extLst>
              <a:ext uri="{FF2B5EF4-FFF2-40B4-BE49-F238E27FC236}">
                <a16:creationId xmlns:a16="http://schemas.microsoft.com/office/drawing/2014/main" id="{415AA1FE-B9AD-707D-897D-372264D8DC14}"/>
              </a:ext>
            </a:extLst>
          </p:cNvPr>
          <p:cNvSpPr/>
          <p:nvPr/>
        </p:nvSpPr>
        <p:spPr>
          <a:xfrm>
            <a:off x="4876800" y="7581900"/>
            <a:ext cx="762000" cy="381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7" name="Rectángulo: esquinas redondeadas 16">
            <a:extLst>
              <a:ext uri="{FF2B5EF4-FFF2-40B4-BE49-F238E27FC236}">
                <a16:creationId xmlns:a16="http://schemas.microsoft.com/office/drawing/2014/main" id="{F88617B3-F91E-9AF1-D477-4A15DE6B9A86}"/>
              </a:ext>
            </a:extLst>
          </p:cNvPr>
          <p:cNvSpPr/>
          <p:nvPr/>
        </p:nvSpPr>
        <p:spPr>
          <a:xfrm>
            <a:off x="9577640" y="7615646"/>
            <a:ext cx="762000" cy="381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9" name="Imagen 18">
            <a:extLst>
              <a:ext uri="{FF2B5EF4-FFF2-40B4-BE49-F238E27FC236}">
                <a16:creationId xmlns:a16="http://schemas.microsoft.com/office/drawing/2014/main" id="{F89AFDA2-2114-E156-81C9-5CB8C9A0D2B7}"/>
              </a:ext>
            </a:extLst>
          </p:cNvPr>
          <p:cNvPicPr>
            <a:picLocks noChangeAspect="1"/>
          </p:cNvPicPr>
          <p:nvPr/>
        </p:nvPicPr>
        <p:blipFill>
          <a:blip r:embed="rId6"/>
          <a:stretch>
            <a:fillRect/>
          </a:stretch>
        </p:blipFill>
        <p:spPr>
          <a:xfrm>
            <a:off x="4647667" y="2876712"/>
            <a:ext cx="8603923" cy="4861942"/>
          </a:xfrm>
          <a:prstGeom prst="rect">
            <a:avLst/>
          </a:prstGeom>
        </p:spPr>
      </p:pic>
    </p:spTree>
    <p:extLst>
      <p:ext uri="{BB962C8B-B14F-4D97-AF65-F5344CB8AC3E}">
        <p14:creationId xmlns:p14="http://schemas.microsoft.com/office/powerpoint/2010/main" val="655058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19FF8-290E-EC71-CAAB-4D1BD69928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AB345F8-52F3-5F59-A41D-0DD9E0B9595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C610C16-B40A-8192-A142-DEA8AFF3A71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E743E1E-08C8-B219-9C1F-816B128EA07A}"/>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765930C-23A1-1E48-0C05-705B44EA39DB}"/>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7456338-AF25-000C-DD95-ED3AA8BF4E1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24BCE48-77E1-7CCF-BE19-37339FAD5EF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34D4780-A6C9-D3E5-D7E2-E794A1BE782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912141F9-17A0-4538-843F-926895F86DE8}"/>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C86B337F-8B81-9E26-8D3C-030282224BBF}"/>
              </a:ext>
            </a:extLst>
          </p:cNvPr>
          <p:cNvPicPr>
            <a:picLocks noChangeAspect="1"/>
          </p:cNvPicPr>
          <p:nvPr/>
        </p:nvPicPr>
        <p:blipFill>
          <a:blip r:embed="rId6"/>
          <a:stretch>
            <a:fillRect/>
          </a:stretch>
        </p:blipFill>
        <p:spPr>
          <a:xfrm>
            <a:off x="4750249" y="3013740"/>
            <a:ext cx="9240320" cy="5538942"/>
          </a:xfrm>
          <a:prstGeom prst="rect">
            <a:avLst/>
          </a:prstGeom>
        </p:spPr>
      </p:pic>
    </p:spTree>
    <p:extLst>
      <p:ext uri="{BB962C8B-B14F-4D97-AF65-F5344CB8AC3E}">
        <p14:creationId xmlns:p14="http://schemas.microsoft.com/office/powerpoint/2010/main" val="3046977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7B53-730A-827E-BB31-F76A7C305D4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0AA1297-2EA7-9F23-6AD9-75841680B28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D1EE61A-232E-1277-EB9F-3622E22D89B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ECB1E84-CCD5-57DC-6422-508C3D3BAED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00BEA8D-9CBB-D86F-34DB-B0931604D8EA}"/>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F1F8C6A-58A6-9880-6CB4-21B229CE3D8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77F6A04-1F2C-85B5-93E3-C5F34ECEC43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898FE85-EA1F-0E17-EF1D-7AEAEAE99B8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7CD4B253-FFF3-095F-13DB-58C019A1E7D8}"/>
              </a:ext>
            </a:extLst>
          </p:cNvPr>
          <p:cNvSpPr txBox="1"/>
          <p:nvPr/>
        </p:nvSpPr>
        <p:spPr>
          <a:xfrm>
            <a:off x="3657600" y="1287203"/>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pic>
        <p:nvPicPr>
          <p:cNvPr id="13" name="Imagen 12">
            <a:extLst>
              <a:ext uri="{FF2B5EF4-FFF2-40B4-BE49-F238E27FC236}">
                <a16:creationId xmlns:a16="http://schemas.microsoft.com/office/drawing/2014/main" id="{97C2777B-7871-3788-0AD4-20AE4264DDE3}"/>
              </a:ext>
            </a:extLst>
          </p:cNvPr>
          <p:cNvPicPr>
            <a:picLocks noChangeAspect="1"/>
          </p:cNvPicPr>
          <p:nvPr/>
        </p:nvPicPr>
        <p:blipFill>
          <a:blip r:embed="rId6"/>
          <a:stretch>
            <a:fillRect/>
          </a:stretch>
        </p:blipFill>
        <p:spPr>
          <a:xfrm>
            <a:off x="5715000" y="1993424"/>
            <a:ext cx="8787727" cy="6724074"/>
          </a:xfrm>
          <a:prstGeom prst="rect">
            <a:avLst/>
          </a:prstGeom>
        </p:spPr>
      </p:pic>
    </p:spTree>
    <p:extLst>
      <p:ext uri="{BB962C8B-B14F-4D97-AF65-F5344CB8AC3E}">
        <p14:creationId xmlns:p14="http://schemas.microsoft.com/office/powerpoint/2010/main" val="2225919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2F04-29B5-6DC0-9CB6-E740D5FE6FC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842DEE2-3BEB-AC74-E077-5DD7928DB14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8CF91DC-506F-9405-7B4F-F501226DD3F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C3B35796-9091-A2FF-9656-CADA30D387F1}"/>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B62EFC39-8CDE-93EF-A4DE-D9EC31370A8E}"/>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AFE0FE9-E51D-7119-54FE-3C3BDE61709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CD269E6-F03A-F474-147E-0F293BCD252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3F8AC504-26C6-BC85-FEC2-6EF0D8AB6A1B}"/>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29E00382-998D-5052-E44D-20B114FCBE54}"/>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3" name="Imagen 12">
            <a:extLst>
              <a:ext uri="{FF2B5EF4-FFF2-40B4-BE49-F238E27FC236}">
                <a16:creationId xmlns:a16="http://schemas.microsoft.com/office/drawing/2014/main" id="{1A2E7EFA-0DE0-B460-38EA-35CF1127584A}"/>
              </a:ext>
            </a:extLst>
          </p:cNvPr>
          <p:cNvPicPr>
            <a:picLocks noChangeAspect="1"/>
          </p:cNvPicPr>
          <p:nvPr/>
        </p:nvPicPr>
        <p:blipFill>
          <a:blip r:embed="rId6"/>
          <a:stretch>
            <a:fillRect/>
          </a:stretch>
        </p:blipFill>
        <p:spPr>
          <a:xfrm>
            <a:off x="5791200" y="3045560"/>
            <a:ext cx="8986389" cy="3310113"/>
          </a:xfrm>
          <a:prstGeom prst="rect">
            <a:avLst/>
          </a:prstGeom>
        </p:spPr>
      </p:pic>
    </p:spTree>
    <p:extLst>
      <p:ext uri="{BB962C8B-B14F-4D97-AF65-F5344CB8AC3E}">
        <p14:creationId xmlns:p14="http://schemas.microsoft.com/office/powerpoint/2010/main" val="953602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F5639-C4AE-FA56-2428-F4812D2AA2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5E095D6-74FC-FF53-0D8F-1392DFA4AE2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DD6BD3E-D19D-16E8-728F-F78681959DC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4A969A9-44E4-9727-46EC-937B94F1803E}"/>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FE29DDCA-296A-2EAE-4488-C773BBB6780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5FB8208-9AF8-12CA-96FB-902372F7FC9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D333899-1746-FECA-307B-6296E06C462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2C4DB34-DC16-F80D-30AD-E9F42B6C1EC6}"/>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C92300DE-0543-2F25-E168-46DE1973ECB9}"/>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5" name="Imagen 14">
            <a:extLst>
              <a:ext uri="{FF2B5EF4-FFF2-40B4-BE49-F238E27FC236}">
                <a16:creationId xmlns:a16="http://schemas.microsoft.com/office/drawing/2014/main" id="{3889E1CC-E919-08EC-E3EC-474E6C8D1075}"/>
              </a:ext>
            </a:extLst>
          </p:cNvPr>
          <p:cNvPicPr>
            <a:picLocks noChangeAspect="1"/>
          </p:cNvPicPr>
          <p:nvPr/>
        </p:nvPicPr>
        <p:blipFill>
          <a:blip r:embed="rId6"/>
          <a:srcRect t="13508"/>
          <a:stretch/>
        </p:blipFill>
        <p:spPr>
          <a:xfrm>
            <a:off x="3636319" y="3201021"/>
            <a:ext cx="6876012" cy="4693034"/>
          </a:xfrm>
          <a:prstGeom prst="rect">
            <a:avLst/>
          </a:prstGeom>
        </p:spPr>
      </p:pic>
      <p:pic>
        <p:nvPicPr>
          <p:cNvPr id="20" name="Imagen 19">
            <a:extLst>
              <a:ext uri="{FF2B5EF4-FFF2-40B4-BE49-F238E27FC236}">
                <a16:creationId xmlns:a16="http://schemas.microsoft.com/office/drawing/2014/main" id="{8449780F-E753-E7AA-444E-4286190AC333}"/>
              </a:ext>
            </a:extLst>
          </p:cNvPr>
          <p:cNvPicPr>
            <a:picLocks noChangeAspect="1"/>
          </p:cNvPicPr>
          <p:nvPr/>
        </p:nvPicPr>
        <p:blipFill>
          <a:blip r:embed="rId7"/>
          <a:stretch>
            <a:fillRect/>
          </a:stretch>
        </p:blipFill>
        <p:spPr>
          <a:xfrm>
            <a:off x="10512331" y="4245894"/>
            <a:ext cx="3478238" cy="2988176"/>
          </a:xfrm>
          <a:prstGeom prst="rect">
            <a:avLst/>
          </a:prstGeom>
        </p:spPr>
      </p:pic>
    </p:spTree>
    <p:extLst>
      <p:ext uri="{BB962C8B-B14F-4D97-AF65-F5344CB8AC3E}">
        <p14:creationId xmlns:p14="http://schemas.microsoft.com/office/powerpoint/2010/main" val="3779184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4E8B-EF4D-9BDB-2EBE-1655C20ED03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0F63983-3578-D865-176A-2AD4F81DE3B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2616715-B24E-E479-ED1D-CCBFBEEB719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1BC9430E-AF6F-A5AC-0AAA-94AACAD802F6}"/>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7854E97-F116-8DDF-9A9F-377A684A4EE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E4D8972-D519-BB6E-99AA-28657BF7365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38BF94B-215B-B26E-D18C-036AF6CC7EF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5C8057F-45F3-C89E-AF4C-30A260E75994}"/>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4B4BDC53-DEB2-6C65-C85B-C94BE2001A9B}"/>
              </a:ext>
            </a:extLst>
          </p:cNvPr>
          <p:cNvSpPr txBox="1"/>
          <p:nvPr/>
        </p:nvSpPr>
        <p:spPr>
          <a:xfrm>
            <a:off x="7032394" y="156007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32FB58AA-5E1D-FA20-E962-89CD22120219}"/>
              </a:ext>
            </a:extLst>
          </p:cNvPr>
          <p:cNvPicPr>
            <a:picLocks noChangeAspect="1"/>
          </p:cNvPicPr>
          <p:nvPr/>
        </p:nvPicPr>
        <p:blipFill>
          <a:blip r:embed="rId6"/>
          <a:stretch>
            <a:fillRect/>
          </a:stretch>
        </p:blipFill>
        <p:spPr>
          <a:xfrm>
            <a:off x="5471847" y="2209180"/>
            <a:ext cx="7568073" cy="6563365"/>
          </a:xfrm>
          <a:prstGeom prst="rect">
            <a:avLst/>
          </a:prstGeom>
        </p:spPr>
      </p:pic>
    </p:spTree>
    <p:extLst>
      <p:ext uri="{BB962C8B-B14F-4D97-AF65-F5344CB8AC3E}">
        <p14:creationId xmlns:p14="http://schemas.microsoft.com/office/powerpoint/2010/main" val="2098212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7498A-4E0F-84B7-BE98-21DD2B669FE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CC0EDEE-E572-0C7D-DC07-E9799CBF0C9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20B233D-8E61-BD65-6BA4-A11B4EF7628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AB7FD01-18E4-0172-5A5D-68678EFECC1A}"/>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64D19B4-89BC-CBDF-A252-2596D6B80C1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113E7A5-70EF-C8A3-B084-F868DEA5958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F0CBB66-8257-70F0-50B6-A7014FB4617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0BE8F3D-B502-99EA-FBEB-3794903A62F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79B22CA5-E309-9A52-C400-4345C9AD6471}"/>
              </a:ext>
            </a:extLst>
          </p:cNvPr>
          <p:cNvSpPr txBox="1"/>
          <p:nvPr/>
        </p:nvSpPr>
        <p:spPr>
          <a:xfrm>
            <a:off x="3706347" y="1009099"/>
            <a:ext cx="10972799" cy="461665"/>
          </a:xfrm>
          <a:prstGeom prst="rect">
            <a:avLst/>
          </a:prstGeom>
          <a:noFill/>
        </p:spPr>
        <p:txBody>
          <a:bodyPr wrap="square">
            <a:spAutoFit/>
          </a:bodyPr>
          <a:lstStyle/>
          <a:p>
            <a:pPr algn="ctr"/>
            <a:r>
              <a:rPr lang="es-ES" sz="2400" b="1" dirty="0">
                <a:solidFill>
                  <a:schemeClr val="tx2"/>
                </a:solidFill>
                <a:latin typeface="Aptos" panose="020B0004020202020204" pitchFamily="34" charset="0"/>
              </a:rPr>
              <a:t>MEDICINA INTERNA EN LA PRÁCTICA DE LA ODONTOLOGÍA</a:t>
            </a:r>
            <a:endParaRPr lang="es-CL" sz="2800" b="1" dirty="0">
              <a:latin typeface="Aptos" panose="020B0004020202020204" pitchFamily="34" charset="0"/>
            </a:endParaRPr>
          </a:p>
        </p:txBody>
      </p:sp>
      <p:sp>
        <p:nvSpPr>
          <p:cNvPr id="14" name="Rectángulo: esquinas redondeadas 13">
            <a:extLst>
              <a:ext uri="{FF2B5EF4-FFF2-40B4-BE49-F238E27FC236}">
                <a16:creationId xmlns:a16="http://schemas.microsoft.com/office/drawing/2014/main" id="{1FA5EB6D-54DA-578D-3B27-059BF0B8DE36}"/>
              </a:ext>
            </a:extLst>
          </p:cNvPr>
          <p:cNvSpPr/>
          <p:nvPr/>
        </p:nvSpPr>
        <p:spPr>
          <a:xfrm>
            <a:off x="5410200" y="6896100"/>
            <a:ext cx="838200" cy="228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esquinas redondeadas 14">
            <a:extLst>
              <a:ext uri="{FF2B5EF4-FFF2-40B4-BE49-F238E27FC236}">
                <a16:creationId xmlns:a16="http://schemas.microsoft.com/office/drawing/2014/main" id="{9BD83637-06FC-F172-3EA8-E59C1FF75E4D}"/>
              </a:ext>
            </a:extLst>
          </p:cNvPr>
          <p:cNvSpPr/>
          <p:nvPr/>
        </p:nvSpPr>
        <p:spPr>
          <a:xfrm>
            <a:off x="8773647" y="6896100"/>
            <a:ext cx="838200" cy="228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7" name="Imagen 16">
            <a:extLst>
              <a:ext uri="{FF2B5EF4-FFF2-40B4-BE49-F238E27FC236}">
                <a16:creationId xmlns:a16="http://schemas.microsoft.com/office/drawing/2014/main" id="{EA8562C4-AC71-3982-FBBB-E17A33E06709}"/>
              </a:ext>
            </a:extLst>
          </p:cNvPr>
          <p:cNvPicPr>
            <a:picLocks noChangeAspect="1"/>
          </p:cNvPicPr>
          <p:nvPr/>
        </p:nvPicPr>
        <p:blipFill>
          <a:blip r:embed="rId6"/>
          <a:stretch>
            <a:fillRect/>
          </a:stretch>
        </p:blipFill>
        <p:spPr>
          <a:xfrm>
            <a:off x="5876085" y="5759625"/>
            <a:ext cx="8924321" cy="3461084"/>
          </a:xfrm>
          <a:prstGeom prst="rect">
            <a:avLst/>
          </a:prstGeom>
        </p:spPr>
      </p:pic>
      <p:pic>
        <p:nvPicPr>
          <p:cNvPr id="19" name="Imagen 18">
            <a:extLst>
              <a:ext uri="{FF2B5EF4-FFF2-40B4-BE49-F238E27FC236}">
                <a16:creationId xmlns:a16="http://schemas.microsoft.com/office/drawing/2014/main" id="{09AEA6B1-FDC1-6262-AB7B-A0E29692FFFA}"/>
              </a:ext>
            </a:extLst>
          </p:cNvPr>
          <p:cNvPicPr>
            <a:picLocks noChangeAspect="1"/>
          </p:cNvPicPr>
          <p:nvPr/>
        </p:nvPicPr>
        <p:blipFill>
          <a:blip r:embed="rId7"/>
          <a:stretch>
            <a:fillRect/>
          </a:stretch>
        </p:blipFill>
        <p:spPr>
          <a:xfrm>
            <a:off x="4389630" y="1785879"/>
            <a:ext cx="4205540" cy="4183090"/>
          </a:xfrm>
          <a:prstGeom prst="rect">
            <a:avLst/>
          </a:prstGeom>
        </p:spPr>
      </p:pic>
      <p:pic>
        <p:nvPicPr>
          <p:cNvPr id="21" name="Imagen 20">
            <a:extLst>
              <a:ext uri="{FF2B5EF4-FFF2-40B4-BE49-F238E27FC236}">
                <a16:creationId xmlns:a16="http://schemas.microsoft.com/office/drawing/2014/main" id="{D312473D-C65E-DE60-5F13-FF7FE47D4B90}"/>
              </a:ext>
            </a:extLst>
          </p:cNvPr>
          <p:cNvPicPr>
            <a:picLocks noChangeAspect="1"/>
          </p:cNvPicPr>
          <p:nvPr/>
        </p:nvPicPr>
        <p:blipFill>
          <a:blip r:embed="rId8"/>
          <a:stretch>
            <a:fillRect/>
          </a:stretch>
        </p:blipFill>
        <p:spPr>
          <a:xfrm>
            <a:off x="10102351" y="2123574"/>
            <a:ext cx="4239188" cy="3685897"/>
          </a:xfrm>
          <a:prstGeom prst="rect">
            <a:avLst/>
          </a:prstGeom>
        </p:spPr>
      </p:pic>
    </p:spTree>
    <p:extLst>
      <p:ext uri="{BB962C8B-B14F-4D97-AF65-F5344CB8AC3E}">
        <p14:creationId xmlns:p14="http://schemas.microsoft.com/office/powerpoint/2010/main" val="1551686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ECCDB-D69F-71C2-4769-C6993D30691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FA9C7E-4943-6127-35F8-EF8CF1EB45F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763264D-9C34-29E1-9B8C-177DF448581B}"/>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7515E33-89D8-7C5F-2CE9-3DBF8DDB8492}"/>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9EEF864-8B3F-92ED-B524-8F32D224A3EC}"/>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AD216C5-145B-54AB-59C1-457C15522FD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453B9B6-9FF0-2F38-67B7-294B552B39A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EE28A8D-A75D-C76A-050B-CAF3D695A74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1C4A5FB4-1600-3C1D-D263-62D645447A5F}"/>
              </a:ext>
            </a:extLst>
          </p:cNvPr>
          <p:cNvSpPr txBox="1"/>
          <p:nvPr/>
        </p:nvSpPr>
        <p:spPr>
          <a:xfrm>
            <a:off x="6980143" y="182800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3" name="Imagen 12">
            <a:extLst>
              <a:ext uri="{FF2B5EF4-FFF2-40B4-BE49-F238E27FC236}">
                <a16:creationId xmlns:a16="http://schemas.microsoft.com/office/drawing/2014/main" id="{103AF672-1A91-08EB-B447-BDD14C8E4BF7}"/>
              </a:ext>
            </a:extLst>
          </p:cNvPr>
          <p:cNvPicPr>
            <a:picLocks noChangeAspect="1"/>
          </p:cNvPicPr>
          <p:nvPr/>
        </p:nvPicPr>
        <p:blipFill>
          <a:blip r:embed="rId6"/>
          <a:stretch>
            <a:fillRect/>
          </a:stretch>
        </p:blipFill>
        <p:spPr>
          <a:xfrm>
            <a:off x="4267200" y="2825719"/>
            <a:ext cx="8765572" cy="5152567"/>
          </a:xfrm>
          <a:prstGeom prst="rect">
            <a:avLst/>
          </a:prstGeom>
        </p:spPr>
      </p:pic>
      <p:pic>
        <p:nvPicPr>
          <p:cNvPr id="15" name="Imagen 14">
            <a:extLst>
              <a:ext uri="{FF2B5EF4-FFF2-40B4-BE49-F238E27FC236}">
                <a16:creationId xmlns:a16="http://schemas.microsoft.com/office/drawing/2014/main" id="{3C6BAC0C-8C39-B87C-8427-B6EDE48DE008}"/>
              </a:ext>
            </a:extLst>
          </p:cNvPr>
          <p:cNvPicPr>
            <a:picLocks noChangeAspect="1"/>
          </p:cNvPicPr>
          <p:nvPr/>
        </p:nvPicPr>
        <p:blipFill>
          <a:blip r:embed="rId7"/>
          <a:stretch>
            <a:fillRect/>
          </a:stretch>
        </p:blipFill>
        <p:spPr>
          <a:xfrm>
            <a:off x="13061075" y="3322178"/>
            <a:ext cx="4524636" cy="4419600"/>
          </a:xfrm>
          <a:prstGeom prst="rect">
            <a:avLst/>
          </a:prstGeom>
        </p:spPr>
      </p:pic>
    </p:spTree>
    <p:extLst>
      <p:ext uri="{BB962C8B-B14F-4D97-AF65-F5344CB8AC3E}">
        <p14:creationId xmlns:p14="http://schemas.microsoft.com/office/powerpoint/2010/main" val="686865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8669D-86CD-3CA0-310F-F906219F26A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78B6EBA-0F47-B569-8416-75186ED8966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0D7FD6A-1855-AFCA-ADC2-3140CBE47E9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BAC27922-76A3-BFC3-D04E-E583A1B909A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38253DB-CF2D-2D73-7146-CCDC939DD7D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A4E9F7F-7ADA-B31C-DB93-28B8A41CECC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B6A1E78-ED8D-9312-D4ED-9BEC1A3F2EC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C5F58B7-4A76-A1B0-9666-2888B4F8D0E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7CBE1312-9367-6D2C-62DB-F7A8CA71EC55}"/>
              </a:ext>
            </a:extLst>
          </p:cNvPr>
          <p:cNvSpPr txBox="1"/>
          <p:nvPr/>
        </p:nvSpPr>
        <p:spPr>
          <a:xfrm>
            <a:off x="6969257" y="2036717"/>
            <a:ext cx="4446980" cy="707886"/>
          </a:xfrm>
          <a:prstGeom prst="rect">
            <a:avLst/>
          </a:prstGeom>
          <a:noFill/>
        </p:spPr>
        <p:txBody>
          <a:bodyPr wrap="square">
            <a:spAutoFit/>
          </a:bodyPr>
          <a:lstStyle/>
          <a:p>
            <a:pPr marL="342900" indent="-342900" algn="just">
              <a:buFont typeface="Wingdings" panose="05000000000000000000" pitchFamily="2" charset="2"/>
              <a:buChar char="v"/>
            </a:pPr>
            <a:r>
              <a:rPr lang="es-CL" sz="2000" b="1" dirty="0">
                <a:solidFill>
                  <a:schemeClr val="tx2"/>
                </a:solidFill>
              </a:rPr>
              <a:t>EXAMEN DE LA CAVIDAD BUCAL</a:t>
            </a:r>
          </a:p>
          <a:p>
            <a:pPr algn="just"/>
            <a:endParaRPr lang="es-CL" sz="2000" dirty="0">
              <a:latin typeface="Aptos" panose="020B0004020202020204" pitchFamily="34" charset="0"/>
            </a:endParaRPr>
          </a:p>
        </p:txBody>
      </p:sp>
      <p:pic>
        <p:nvPicPr>
          <p:cNvPr id="11" name="Imagen 10">
            <a:extLst>
              <a:ext uri="{FF2B5EF4-FFF2-40B4-BE49-F238E27FC236}">
                <a16:creationId xmlns:a16="http://schemas.microsoft.com/office/drawing/2014/main" id="{00FE0099-9B45-AC91-EE07-41625B768634}"/>
              </a:ext>
            </a:extLst>
          </p:cNvPr>
          <p:cNvPicPr>
            <a:picLocks noChangeAspect="1"/>
          </p:cNvPicPr>
          <p:nvPr/>
        </p:nvPicPr>
        <p:blipFill>
          <a:blip r:embed="rId6"/>
          <a:stretch>
            <a:fillRect/>
          </a:stretch>
        </p:blipFill>
        <p:spPr>
          <a:xfrm>
            <a:off x="5136256" y="2908617"/>
            <a:ext cx="8754468" cy="5424777"/>
          </a:xfrm>
          <a:prstGeom prst="rect">
            <a:avLst/>
          </a:prstGeom>
        </p:spPr>
      </p:pic>
    </p:spTree>
    <p:extLst>
      <p:ext uri="{BB962C8B-B14F-4D97-AF65-F5344CB8AC3E}">
        <p14:creationId xmlns:p14="http://schemas.microsoft.com/office/powerpoint/2010/main" val="4255060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ADC2B-BB63-C729-6686-6D1D6A4E3F7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4CF4D27-6E4E-2EE8-DD64-384CCC5E21C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023B953-64DB-0D06-2D77-EDF157BF601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6E8DDF8-2D1C-028F-BF34-6189B42E5A59}"/>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B51A023-3799-5A10-9542-3C1BDAA7E2C7}"/>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47FA18F-2E24-EFD3-A93D-6A7B0127CE9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AF53BEA-EAA8-5DF4-6157-A573719E0EA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60F7CB6-7D54-BB7A-A525-3163118A1566}"/>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E338AF2F-2D70-713C-2E37-5939BA3F588F}"/>
              </a:ext>
            </a:extLst>
          </p:cNvPr>
          <p:cNvSpPr txBox="1"/>
          <p:nvPr/>
        </p:nvSpPr>
        <p:spPr>
          <a:xfrm>
            <a:off x="5493281" y="3639152"/>
            <a:ext cx="7301437" cy="1261884"/>
          </a:xfrm>
          <a:prstGeom prst="rect">
            <a:avLst/>
          </a:prstGeom>
          <a:noFill/>
        </p:spPr>
        <p:txBody>
          <a:bodyPr wrap="square">
            <a:spAutoFit/>
          </a:bodyPr>
          <a:lstStyle/>
          <a:p>
            <a:pPr algn="ctr"/>
            <a:r>
              <a:rPr lang="es-CL" sz="2800" b="1" dirty="0">
                <a:solidFill>
                  <a:schemeClr val="tx2"/>
                </a:solidFill>
              </a:rPr>
              <a:t>TECNOLOGÍAS EMERGENTES EN EL DIAGNÓSTICO </a:t>
            </a:r>
          </a:p>
          <a:p>
            <a:pPr algn="just"/>
            <a:endParaRPr lang="es-CL" sz="2000" dirty="0">
              <a:latin typeface="Aptos" panose="020B0004020202020204" pitchFamily="34" charset="0"/>
            </a:endParaRPr>
          </a:p>
        </p:txBody>
      </p:sp>
    </p:spTree>
    <p:extLst>
      <p:ext uri="{BB962C8B-B14F-4D97-AF65-F5344CB8AC3E}">
        <p14:creationId xmlns:p14="http://schemas.microsoft.com/office/powerpoint/2010/main" val="1915790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EE9-C0F7-5D79-F740-9631117119E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F3BC66-5DAD-3C9A-C635-4E62C15975C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8611FB7-661B-3BA0-87EB-7AAED57D358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FB2766E-7D33-536F-50E4-C13C4FE55AF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4B098B17-B251-B79F-EB2B-5CE39D9105E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06325B3-F85B-2C23-49BB-46724B3E058E}"/>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D55FC2E-072B-4E91-97A1-0DD9711E68E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321741C-2DD5-2064-913F-2081930AE2F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6A722E00-61E2-1441-40F8-783D0338C8F3}"/>
              </a:ext>
            </a:extLst>
          </p:cNvPr>
          <p:cNvPicPr>
            <a:picLocks noChangeAspect="1"/>
          </p:cNvPicPr>
          <p:nvPr/>
        </p:nvPicPr>
        <p:blipFill>
          <a:blip r:embed="rId6"/>
          <a:stretch>
            <a:fillRect/>
          </a:stretch>
        </p:blipFill>
        <p:spPr>
          <a:xfrm>
            <a:off x="6172200" y="2569131"/>
            <a:ext cx="10080275" cy="5873021"/>
          </a:xfrm>
          <a:prstGeom prst="rect">
            <a:avLst/>
          </a:prstGeom>
        </p:spPr>
      </p:pic>
      <p:pic>
        <p:nvPicPr>
          <p:cNvPr id="13" name="Imagen 12">
            <a:extLst>
              <a:ext uri="{FF2B5EF4-FFF2-40B4-BE49-F238E27FC236}">
                <a16:creationId xmlns:a16="http://schemas.microsoft.com/office/drawing/2014/main" id="{E09A72FF-798D-4425-0A8E-D100440BC41C}"/>
              </a:ext>
            </a:extLst>
          </p:cNvPr>
          <p:cNvPicPr>
            <a:picLocks noChangeAspect="1"/>
          </p:cNvPicPr>
          <p:nvPr/>
        </p:nvPicPr>
        <p:blipFill>
          <a:blip r:embed="rId7"/>
          <a:stretch>
            <a:fillRect/>
          </a:stretch>
        </p:blipFill>
        <p:spPr>
          <a:xfrm>
            <a:off x="2272790" y="3561756"/>
            <a:ext cx="3899410" cy="3887770"/>
          </a:xfrm>
          <a:prstGeom prst="rect">
            <a:avLst/>
          </a:prstGeom>
        </p:spPr>
      </p:pic>
    </p:spTree>
    <p:extLst>
      <p:ext uri="{BB962C8B-B14F-4D97-AF65-F5344CB8AC3E}">
        <p14:creationId xmlns:p14="http://schemas.microsoft.com/office/powerpoint/2010/main" val="3124104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89BC7-D32D-59F6-C2AE-44FE3A491A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93F4AA5-10D7-EA29-D65F-1377BE63778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5EA0348-34AC-14BD-EF74-D6BB6011216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FA45B32-ADED-1BC3-ACC2-24298120FA4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86486959-F5ED-B2A4-D974-55D8724952A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B398A26-D695-4181-1D26-EB80B8A5893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3746A89-76CF-7AE0-F70E-391E24336C9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B0E4210-E1AA-E331-0D32-63DF5CBAD889}"/>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4D5A1011-5D95-425F-E379-EE5D50BB73D7}"/>
              </a:ext>
            </a:extLst>
          </p:cNvPr>
          <p:cNvPicPr>
            <a:picLocks noChangeAspect="1"/>
          </p:cNvPicPr>
          <p:nvPr/>
        </p:nvPicPr>
        <p:blipFill>
          <a:blip r:embed="rId6"/>
          <a:stretch>
            <a:fillRect/>
          </a:stretch>
        </p:blipFill>
        <p:spPr>
          <a:xfrm>
            <a:off x="4711619" y="1813663"/>
            <a:ext cx="9603743" cy="6435353"/>
          </a:xfrm>
          <a:prstGeom prst="rect">
            <a:avLst/>
          </a:prstGeom>
        </p:spPr>
      </p:pic>
    </p:spTree>
    <p:extLst>
      <p:ext uri="{BB962C8B-B14F-4D97-AF65-F5344CB8AC3E}">
        <p14:creationId xmlns:p14="http://schemas.microsoft.com/office/powerpoint/2010/main" val="1107431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F3D5-8E2F-3C93-19BC-461970D6C77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4D78C8-7DBF-B42F-039D-5D1FBF77B6A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70D612A-02FF-2BCD-6B5A-3A6751392D5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4C14BF50-ED17-CD7A-7542-7B3F2FBEBC6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E745E37-5702-6B8B-7484-F93FD5EF4233}"/>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54644331-A31D-F958-8F1D-B23C6F549C3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702471C-11B1-235D-F0D5-4CF62761B6BE}"/>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0F7A9D7-E0B3-DF9A-1016-FB2B253D652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65BDD314-7B3A-4079-894C-2555C3B3F3C7}"/>
              </a:ext>
            </a:extLst>
          </p:cNvPr>
          <p:cNvPicPr>
            <a:picLocks noChangeAspect="1"/>
          </p:cNvPicPr>
          <p:nvPr/>
        </p:nvPicPr>
        <p:blipFill>
          <a:blip r:embed="rId6"/>
          <a:stretch>
            <a:fillRect/>
          </a:stretch>
        </p:blipFill>
        <p:spPr>
          <a:xfrm>
            <a:off x="5450516" y="1820387"/>
            <a:ext cx="7386967" cy="6566193"/>
          </a:xfrm>
          <a:prstGeom prst="rect">
            <a:avLst/>
          </a:prstGeom>
        </p:spPr>
      </p:pic>
    </p:spTree>
    <p:extLst>
      <p:ext uri="{BB962C8B-B14F-4D97-AF65-F5344CB8AC3E}">
        <p14:creationId xmlns:p14="http://schemas.microsoft.com/office/powerpoint/2010/main" val="3995643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92938-6B66-54FE-F67C-C0EBA5E5B85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CBC81B-8F95-A9F1-557E-802D62A7585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0A7D6B7-549D-318C-96F1-D3DAB48700B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8308560E-0A3A-5DD6-67AF-8395A7E57C6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5B8415D2-F5A1-ECDF-9F32-CDC8FEEE7F7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74FBE78-45FC-6865-FA91-B039148EC33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DBE9565-8EAF-F6F7-FE92-760A4483B82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694498C-4428-0DEB-0085-074A59177D5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C039E15F-93E7-450D-ADDC-ED7CB48BF186}"/>
              </a:ext>
            </a:extLst>
          </p:cNvPr>
          <p:cNvPicPr>
            <a:picLocks noChangeAspect="1"/>
          </p:cNvPicPr>
          <p:nvPr/>
        </p:nvPicPr>
        <p:blipFill>
          <a:blip r:embed="rId6"/>
          <a:stretch>
            <a:fillRect/>
          </a:stretch>
        </p:blipFill>
        <p:spPr>
          <a:xfrm>
            <a:off x="4308352" y="2055586"/>
            <a:ext cx="10563932" cy="6364514"/>
          </a:xfrm>
          <a:prstGeom prst="rect">
            <a:avLst/>
          </a:prstGeom>
        </p:spPr>
      </p:pic>
    </p:spTree>
    <p:extLst>
      <p:ext uri="{BB962C8B-B14F-4D97-AF65-F5344CB8AC3E}">
        <p14:creationId xmlns:p14="http://schemas.microsoft.com/office/powerpoint/2010/main" val="20255303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8A42-DC96-9171-679F-1A749FC805C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76F67B-8F74-1470-34DE-505FA6E697A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172C823-8AD7-0246-9D80-E1F51301D7A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77364DA-0CE7-08CE-2E24-DF18B2D0E9F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E808FD29-4A55-3AD0-5EC1-DF4DC620F0C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0A4A095B-2386-02BF-BF05-3B3D8F473B7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14FCFDE-1BB3-72F0-7901-B19584D9CE1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B0556E1-2576-F064-4806-9F93CB1DE6B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6F5538F1-198C-BB46-22CA-AB0F733AF63C}"/>
              </a:ext>
            </a:extLst>
          </p:cNvPr>
          <p:cNvPicPr>
            <a:picLocks noChangeAspect="1"/>
          </p:cNvPicPr>
          <p:nvPr/>
        </p:nvPicPr>
        <p:blipFill>
          <a:blip r:embed="rId6"/>
          <a:stretch>
            <a:fillRect/>
          </a:stretch>
        </p:blipFill>
        <p:spPr>
          <a:xfrm>
            <a:off x="9240730" y="2291758"/>
            <a:ext cx="4577920" cy="4911871"/>
          </a:xfrm>
          <a:prstGeom prst="rect">
            <a:avLst/>
          </a:prstGeom>
        </p:spPr>
      </p:pic>
      <p:pic>
        <p:nvPicPr>
          <p:cNvPr id="15" name="Imagen 14">
            <a:extLst>
              <a:ext uri="{FF2B5EF4-FFF2-40B4-BE49-F238E27FC236}">
                <a16:creationId xmlns:a16="http://schemas.microsoft.com/office/drawing/2014/main" id="{D49E80DF-BCC3-0ACD-9CFD-C2054B0A3970}"/>
              </a:ext>
            </a:extLst>
          </p:cNvPr>
          <p:cNvPicPr>
            <a:picLocks noChangeAspect="1"/>
          </p:cNvPicPr>
          <p:nvPr/>
        </p:nvPicPr>
        <p:blipFill>
          <a:blip r:embed="rId7"/>
          <a:stretch>
            <a:fillRect/>
          </a:stretch>
        </p:blipFill>
        <p:spPr>
          <a:xfrm>
            <a:off x="3607605" y="2173420"/>
            <a:ext cx="4980050" cy="5148548"/>
          </a:xfrm>
          <a:prstGeom prst="rect">
            <a:avLst/>
          </a:prstGeom>
        </p:spPr>
      </p:pic>
    </p:spTree>
    <p:extLst>
      <p:ext uri="{BB962C8B-B14F-4D97-AF65-F5344CB8AC3E}">
        <p14:creationId xmlns:p14="http://schemas.microsoft.com/office/powerpoint/2010/main" val="1831436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6A82C-D359-2828-BEBF-0537AABF1A9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121E1FF-1C79-F3C7-A48B-4619055B75C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68B469E-EB6A-4784-DD34-C68354D7564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ADE0436E-67F6-F821-89C7-3D28C997B4BC}"/>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0282221E-3BA7-8517-AE9C-CAF69F1E551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A08FA967-E1F5-DB64-ADE1-75840010B95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9376185-459A-F04A-0DFA-3DABACC1F77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476E617-0B11-1BE8-F8C5-C9B3FBB9006A}"/>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D58CD04-1ADD-6C1D-930E-849B3D8C6B18}"/>
              </a:ext>
            </a:extLst>
          </p:cNvPr>
          <p:cNvPicPr>
            <a:picLocks noChangeAspect="1"/>
          </p:cNvPicPr>
          <p:nvPr/>
        </p:nvPicPr>
        <p:blipFill>
          <a:blip r:embed="rId6"/>
          <a:stretch>
            <a:fillRect/>
          </a:stretch>
        </p:blipFill>
        <p:spPr>
          <a:xfrm>
            <a:off x="2553737" y="3390900"/>
            <a:ext cx="14404125" cy="5048504"/>
          </a:xfrm>
          <a:prstGeom prst="rect">
            <a:avLst/>
          </a:prstGeom>
        </p:spPr>
      </p:pic>
    </p:spTree>
    <p:extLst>
      <p:ext uri="{BB962C8B-B14F-4D97-AF65-F5344CB8AC3E}">
        <p14:creationId xmlns:p14="http://schemas.microsoft.com/office/powerpoint/2010/main" val="27367814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B920D-1B32-13F0-71FB-D67D52611EE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EAD2E93-D6C8-1D89-ACCA-82B2FE9835B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8F97D72-42E3-F615-A88D-11A068AD241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60B4A84-7C49-0C4B-82B9-300E2E0C4F5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202AE4A5-0921-B5D4-4EA5-B62332DA3E12}"/>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BB1496B0-BF5A-9EA4-F5DC-7E06EF2ACF0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968E3AC-018A-678B-BE76-3361A65C424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0C2A4A2-3B00-CCD3-A485-F5EB090B7957}"/>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CBB98078-8F0C-79FB-E60C-96FCC75ED2C9}"/>
              </a:ext>
            </a:extLst>
          </p:cNvPr>
          <p:cNvPicPr>
            <a:picLocks noChangeAspect="1"/>
          </p:cNvPicPr>
          <p:nvPr/>
        </p:nvPicPr>
        <p:blipFill>
          <a:blip r:embed="rId6"/>
          <a:stretch>
            <a:fillRect/>
          </a:stretch>
        </p:blipFill>
        <p:spPr>
          <a:xfrm>
            <a:off x="4354494" y="3154948"/>
            <a:ext cx="10317993" cy="3814891"/>
          </a:xfrm>
          <a:prstGeom prst="rect">
            <a:avLst/>
          </a:prstGeom>
        </p:spPr>
      </p:pic>
    </p:spTree>
    <p:extLst>
      <p:ext uri="{BB962C8B-B14F-4D97-AF65-F5344CB8AC3E}">
        <p14:creationId xmlns:p14="http://schemas.microsoft.com/office/powerpoint/2010/main" val="1219062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C3A3D-FDA6-A900-A1D9-4DD2E98C353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C14CE36-EA7F-7ABC-18B8-ED612F84487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822AD27-3477-EF9C-C230-EB3AEDFE82A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7DF3B771-70AF-E8DC-7A71-5BE96F6D199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8AB4AFA5-F048-015A-35ED-B0B731DA786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2A02EFC7-E710-8DDA-51BC-B2D36322C21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44E6B0C-7397-0DB9-E118-14F89414659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CEABA00-4D50-DABB-750B-9B89F3F27DC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5ADD76D-3778-1F6F-3F83-194B8C1F9C77}"/>
              </a:ext>
            </a:extLst>
          </p:cNvPr>
          <p:cNvPicPr>
            <a:picLocks noChangeAspect="1"/>
          </p:cNvPicPr>
          <p:nvPr/>
        </p:nvPicPr>
        <p:blipFill>
          <a:blip r:embed="rId6"/>
          <a:stretch>
            <a:fillRect/>
          </a:stretch>
        </p:blipFill>
        <p:spPr>
          <a:xfrm>
            <a:off x="4207051" y="2651665"/>
            <a:ext cx="9783518" cy="3681533"/>
          </a:xfrm>
          <a:prstGeom prst="rect">
            <a:avLst/>
          </a:prstGeom>
        </p:spPr>
      </p:pic>
    </p:spTree>
    <p:extLst>
      <p:ext uri="{BB962C8B-B14F-4D97-AF65-F5344CB8AC3E}">
        <p14:creationId xmlns:p14="http://schemas.microsoft.com/office/powerpoint/2010/main" val="2207005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98829-F1A6-1CBF-0936-627A76EB4F9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2EBF6E-0A77-C22D-05AA-B83467038ACA}"/>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649B0ED-B060-4A97-4DFF-6E8EEC08167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FDA0A4A-135B-0238-6393-8FE7A74CE037}"/>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71B8BA81-491F-C2B8-1EE2-2C1B9D1EC68D}"/>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360312D2-4762-9CC5-6FBE-A1665A753B5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0FC0F2E-FD6B-FF9A-2FA9-5145A0B2D39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2A54D08-38F8-C8EA-4408-0E7890FD454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43E604F4-350C-1B73-CC00-6F183EBA0FA4}"/>
              </a:ext>
            </a:extLst>
          </p:cNvPr>
          <p:cNvPicPr>
            <a:picLocks noChangeAspect="1"/>
          </p:cNvPicPr>
          <p:nvPr/>
        </p:nvPicPr>
        <p:blipFill>
          <a:blip r:embed="rId6"/>
          <a:stretch>
            <a:fillRect/>
          </a:stretch>
        </p:blipFill>
        <p:spPr>
          <a:xfrm>
            <a:off x="3352800" y="3428952"/>
            <a:ext cx="12763862" cy="3429096"/>
          </a:xfrm>
          <a:prstGeom prst="rect">
            <a:avLst/>
          </a:prstGeom>
        </p:spPr>
      </p:pic>
    </p:spTree>
    <p:extLst>
      <p:ext uri="{BB962C8B-B14F-4D97-AF65-F5344CB8AC3E}">
        <p14:creationId xmlns:p14="http://schemas.microsoft.com/office/powerpoint/2010/main" val="1200836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FC758-461E-17B3-B862-32B533E94AE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9C9A4F0-0DE6-9137-3F86-F6D14146BD31}"/>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CC6ED3C-71E6-9372-9048-921E048BAB7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8DBE8E71-C387-7408-F7C9-8973D0CFD1F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410BA4E-04B9-686A-1556-9B67B9B3F39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FB9ED4F-22C4-A9CF-6455-70CB99781ED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248997E8-EADC-C459-CF14-6C6A1ED1F51D}"/>
              </a:ext>
            </a:extLst>
          </p:cNvPr>
          <p:cNvSpPr txBox="1"/>
          <p:nvPr/>
        </p:nvSpPr>
        <p:spPr>
          <a:xfrm>
            <a:off x="4088759" y="3238500"/>
            <a:ext cx="11178988" cy="3539430"/>
          </a:xfrm>
          <a:prstGeom prst="rect">
            <a:avLst/>
          </a:prstGeom>
          <a:noFill/>
        </p:spPr>
        <p:txBody>
          <a:bodyPr wrap="square">
            <a:spAutoFit/>
          </a:bodyPr>
          <a:lstStyle/>
          <a:p>
            <a:r>
              <a:rPr lang="es-ES" sz="2800" dirty="0"/>
              <a:t>Una emergencia médica puede producirse en cualquier lugar, y el sillón dental no es la excepción. </a:t>
            </a:r>
          </a:p>
          <a:p>
            <a:endParaRPr lang="es-ES" sz="2800" dirty="0"/>
          </a:p>
          <a:p>
            <a:r>
              <a:rPr lang="es-ES" sz="2800" dirty="0"/>
              <a:t>La inyección de fármacos, el contacto con potenciales alérgenos como el látex, el uso de materiales dentales, antisépticos tópicos y ambientales, sumados al stress psicológico o quirúrgico producido por alguna de las maniobras que se realizan en los pacientes, son todos potenciales</a:t>
            </a:r>
          </a:p>
          <a:p>
            <a:r>
              <a:rPr lang="es-ES" sz="2800" dirty="0"/>
              <a:t>causantes de complicaciones médicas, la mayoría de las veces inesperadas.</a:t>
            </a:r>
          </a:p>
        </p:txBody>
      </p:sp>
    </p:spTree>
    <p:extLst>
      <p:ext uri="{BB962C8B-B14F-4D97-AF65-F5344CB8AC3E}">
        <p14:creationId xmlns:p14="http://schemas.microsoft.com/office/powerpoint/2010/main" val="571607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C8D13-4981-CCD1-E739-6BC547A04FD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03A8A15-52B1-02B3-5772-3B2D1C0B84B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80FAC13-A683-C574-0AF4-CA484C2EE36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005C681-92CB-E091-071D-76FA55C8A47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F355136-C027-87B4-DAAC-0D15B5F93467}"/>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60A8896-2BDD-3C94-EF0B-51F5B88A153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E08045B0-1D4E-E2E0-0386-B414A1E105CC}"/>
              </a:ext>
            </a:extLst>
          </p:cNvPr>
          <p:cNvSpPr txBox="1"/>
          <p:nvPr/>
        </p:nvSpPr>
        <p:spPr>
          <a:xfrm>
            <a:off x="4088759" y="3238500"/>
            <a:ext cx="11178988" cy="3108543"/>
          </a:xfrm>
          <a:prstGeom prst="rect">
            <a:avLst/>
          </a:prstGeom>
          <a:noFill/>
        </p:spPr>
        <p:txBody>
          <a:bodyPr wrap="square">
            <a:spAutoFit/>
          </a:bodyPr>
          <a:lstStyle/>
          <a:p>
            <a:r>
              <a:rPr lang="es-ES" sz="2800" dirty="0"/>
              <a:t>A.- CRISIS HIPERTENSIVAS-URGENCIAS HIPERTENSIVAS</a:t>
            </a:r>
          </a:p>
          <a:p>
            <a:endParaRPr lang="es-ES" sz="2800" dirty="0"/>
          </a:p>
          <a:p>
            <a:pPr algn="just"/>
            <a:r>
              <a:rPr lang="es-ES" sz="2800" dirty="0"/>
              <a:t>CRISIS HIPERTENSIVAS: Es la situación clínica derivada de un alza de la presión arterial (PA), que obliga a un manejo eficiente, rápido y vigilado de la presión arterial, ya sea por los riesgos que Implican las cifras tensionales por sí mismas o por su asociación a una condición clínica subyacente</a:t>
            </a:r>
          </a:p>
          <a:p>
            <a:pPr algn="just"/>
            <a:r>
              <a:rPr lang="es-ES" sz="2800" dirty="0"/>
              <a:t>que se agrava con ascensos discretos de la presión arterial.</a:t>
            </a:r>
          </a:p>
        </p:txBody>
      </p:sp>
    </p:spTree>
    <p:extLst>
      <p:ext uri="{BB962C8B-B14F-4D97-AF65-F5344CB8AC3E}">
        <p14:creationId xmlns:p14="http://schemas.microsoft.com/office/powerpoint/2010/main" val="1108782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BA2A5-6EF7-91E0-5A68-0BDEA221C17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78D49A5-9B24-53E8-4F20-D10F15D18A5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69AD675-1083-FE5A-03D1-6394C7D0A9E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CDE065D-74F8-CEFE-4AB4-D0ADD3B0180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C5F0C69-D122-F197-13E7-F3088642055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50F5F40-DC84-35B4-149C-3BD6661A4C6D}"/>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B3D82C6A-29E0-D7D4-B8A8-C0A3CB0AAC53}"/>
              </a:ext>
            </a:extLst>
          </p:cNvPr>
          <p:cNvSpPr txBox="1"/>
          <p:nvPr/>
        </p:nvSpPr>
        <p:spPr>
          <a:xfrm>
            <a:off x="3523710" y="2148767"/>
            <a:ext cx="12554489" cy="6124754"/>
          </a:xfrm>
          <a:prstGeom prst="rect">
            <a:avLst/>
          </a:prstGeom>
          <a:noFill/>
        </p:spPr>
        <p:txBody>
          <a:bodyPr wrap="square">
            <a:spAutoFit/>
          </a:bodyPr>
          <a:lstStyle/>
          <a:p>
            <a:r>
              <a:rPr lang="es-ES" sz="2800" dirty="0"/>
              <a:t>Se distinguen dos situaciones incluidas bajo este concepto:</a:t>
            </a:r>
          </a:p>
          <a:p>
            <a:endParaRPr lang="es-ES" sz="2800" dirty="0"/>
          </a:p>
          <a:p>
            <a:r>
              <a:rPr lang="es-ES" sz="2800" dirty="0"/>
              <a:t>Urgencia Hipertensiva o Crisis Hipertensiva, es la situación clínica en que la elevación brusca y sintomática de la PA debe ser controlada en forma rápida, pero no inmediata (incluso en días). </a:t>
            </a:r>
          </a:p>
          <a:p>
            <a:endParaRPr lang="es-ES" sz="2800" dirty="0"/>
          </a:p>
          <a:p>
            <a:r>
              <a:rPr lang="es-ES" sz="2800" dirty="0"/>
              <a:t>En general, no hay riesgo vital. Dentro de las presentaciones clínicas podemos tener:</a:t>
            </a:r>
          </a:p>
          <a:p>
            <a:endParaRPr lang="es-ES" sz="2800" dirty="0"/>
          </a:p>
          <a:p>
            <a:pPr marL="457200" indent="-457200">
              <a:buFont typeface="Arial" panose="020B0604020202020204" pitchFamily="34" charset="0"/>
              <a:buChar char="•"/>
            </a:pPr>
            <a:r>
              <a:rPr lang="es-ES" sz="2800" dirty="0"/>
              <a:t>Hipertensión con Presión Arterial Diastólica (PAD) &gt; 130 mm Hg no complicada</a:t>
            </a:r>
          </a:p>
          <a:p>
            <a:pPr marL="457200" indent="-457200">
              <a:buFont typeface="Arial" panose="020B0604020202020204" pitchFamily="34" charset="0"/>
              <a:buChar char="•"/>
            </a:pPr>
            <a:r>
              <a:rPr lang="es-ES" sz="2800" dirty="0"/>
              <a:t>Insuficiencia Cardiaca</a:t>
            </a:r>
          </a:p>
          <a:p>
            <a:pPr marL="457200" indent="-457200">
              <a:buFont typeface="Arial" panose="020B0604020202020204" pitchFamily="34" charset="0"/>
              <a:buChar char="•"/>
            </a:pPr>
            <a:r>
              <a:rPr lang="es-ES" sz="2800" dirty="0"/>
              <a:t>Angina Estable</a:t>
            </a:r>
          </a:p>
          <a:p>
            <a:pPr marL="457200" indent="-457200">
              <a:buFont typeface="Arial" panose="020B0604020202020204" pitchFamily="34" charset="0"/>
              <a:buChar char="•"/>
            </a:pPr>
            <a:r>
              <a:rPr lang="es-ES" sz="2800" dirty="0"/>
              <a:t>Infarto cerebral</a:t>
            </a:r>
          </a:p>
          <a:p>
            <a:pPr marL="457200" indent="-457200">
              <a:buFont typeface="Arial" panose="020B0604020202020204" pitchFamily="34" charset="0"/>
              <a:buChar char="•"/>
            </a:pPr>
            <a:r>
              <a:rPr lang="es-ES" sz="2800" dirty="0" err="1"/>
              <a:t>Pre-eclampsia</a:t>
            </a:r>
            <a:r>
              <a:rPr lang="es-ES" sz="2800" dirty="0"/>
              <a:t> con presión arterial diastólica &gt; 110 mm Hg</a:t>
            </a:r>
          </a:p>
          <a:p>
            <a:endParaRPr lang="es-ES" sz="2800" dirty="0"/>
          </a:p>
        </p:txBody>
      </p:sp>
    </p:spTree>
    <p:extLst>
      <p:ext uri="{BB962C8B-B14F-4D97-AF65-F5344CB8AC3E}">
        <p14:creationId xmlns:p14="http://schemas.microsoft.com/office/powerpoint/2010/main" val="1420363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8C231-35D8-790A-393B-F7BE20558E2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FFC7B8-80EA-881D-1313-66C21551599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4BC4AF5-B7C2-D0AB-EA4D-C5D11611E91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8C5062E8-F6CE-8C4E-95DC-44EFEB5D9E3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19F0E34-82BE-3FA3-DDCC-48039B2BCD5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02C9B4F-A622-A39C-D596-54B6FA1B60CA}"/>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F33CAFA9-ACB5-3C32-CBA5-0A0995812996}"/>
              </a:ext>
            </a:extLst>
          </p:cNvPr>
          <p:cNvSpPr txBox="1"/>
          <p:nvPr/>
        </p:nvSpPr>
        <p:spPr>
          <a:xfrm>
            <a:off x="3505200" y="3373785"/>
            <a:ext cx="12554489" cy="3539430"/>
          </a:xfrm>
          <a:prstGeom prst="rect">
            <a:avLst/>
          </a:prstGeom>
          <a:noFill/>
        </p:spPr>
        <p:txBody>
          <a:bodyPr wrap="square">
            <a:spAutoFit/>
          </a:bodyPr>
          <a:lstStyle/>
          <a:p>
            <a:r>
              <a:rPr lang="es-ES" sz="2800" dirty="0"/>
              <a:t>No constituye una crisis hipertensiva la HTA con cifras tensionales elevadas, PAD mayores a 110 </a:t>
            </a:r>
            <a:r>
              <a:rPr lang="es-ES" sz="2800" dirty="0" err="1"/>
              <a:t>mmHg</a:t>
            </a:r>
            <a:r>
              <a:rPr lang="es-ES" sz="2800" dirty="0"/>
              <a:t> y menores a 130 </a:t>
            </a:r>
            <a:r>
              <a:rPr lang="es-ES" sz="2800" dirty="0" err="1"/>
              <a:t>mmHg</a:t>
            </a:r>
            <a:r>
              <a:rPr lang="es-ES" sz="2800" dirty="0"/>
              <a:t>, sin síntomas y sin amenaza de daño a corto plazo de órganos blanco.</a:t>
            </a:r>
          </a:p>
          <a:p>
            <a:endParaRPr lang="es-ES" sz="2800" dirty="0"/>
          </a:p>
          <a:p>
            <a:r>
              <a:rPr lang="es-ES" sz="2800" dirty="0"/>
              <a:t>Existen por otro lado situaciones que producen una elevación compensatoria de la PA, en las cuales, la reducción brusca de dichos valores puede agravar la alteración primaria, como en Enfermedad Cerebro Vascular Isquémica o Hemorrágica y la Isquemia Placentaria.</a:t>
            </a:r>
          </a:p>
        </p:txBody>
      </p:sp>
    </p:spTree>
    <p:extLst>
      <p:ext uri="{BB962C8B-B14F-4D97-AF65-F5344CB8AC3E}">
        <p14:creationId xmlns:p14="http://schemas.microsoft.com/office/powerpoint/2010/main" val="2261938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315F2-97F3-72F5-87C6-B1AA88F31E8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6713265-B87A-8AF8-0529-29B3F12F5E8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8D0B7CD-0C96-C29D-5F47-A8B62DD3BE1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999C926D-6BFC-0BAA-236D-C20C513E931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79F2E9B-BA68-4B81-B878-A95AD5C9C71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5A9D2A8-A6F9-6AA9-6ADF-E1398C00B34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59C043AC-D6CE-BCC0-1BC1-9A417BB43FA1}"/>
              </a:ext>
            </a:extLst>
          </p:cNvPr>
          <p:cNvSpPr txBox="1"/>
          <p:nvPr/>
        </p:nvSpPr>
        <p:spPr>
          <a:xfrm>
            <a:off x="3505200" y="2607712"/>
            <a:ext cx="12554489" cy="6555641"/>
          </a:xfrm>
          <a:prstGeom prst="rect">
            <a:avLst/>
          </a:prstGeom>
          <a:noFill/>
        </p:spPr>
        <p:txBody>
          <a:bodyPr wrap="square">
            <a:spAutoFit/>
          </a:bodyPr>
          <a:lstStyle/>
          <a:p>
            <a:r>
              <a:rPr lang="es-ES" sz="2800" dirty="0"/>
              <a:t>Emergencia Hipertensiva, es la situación clínica en que la PA es de tal magnitud o, las circunstancias en las que la hipertensión se presenta son de tales características, que la vida del paciente y/o integridad de los órganos vitales están amenazados, lo cual obliga a su control inmediato, en minutos u horas. </a:t>
            </a:r>
          </a:p>
          <a:p>
            <a:endParaRPr lang="es-ES" sz="2800" dirty="0"/>
          </a:p>
          <a:p>
            <a:r>
              <a:rPr lang="es-ES" sz="2800" dirty="0"/>
              <a:t>Dentro de las presentaciones o condiciones clínicas de la Emergencia Hipertensiva</a:t>
            </a:r>
          </a:p>
          <a:p>
            <a:r>
              <a:rPr lang="es-ES" sz="2800" dirty="0"/>
              <a:t>tenemos:</a:t>
            </a:r>
          </a:p>
          <a:p>
            <a:pPr marL="457200" indent="-457200">
              <a:buFont typeface="Arial" panose="020B0604020202020204" pitchFamily="34" charset="0"/>
              <a:buChar char="•"/>
            </a:pPr>
            <a:r>
              <a:rPr lang="es-ES" sz="2800" dirty="0"/>
              <a:t>Disección Aórtica</a:t>
            </a:r>
          </a:p>
          <a:p>
            <a:pPr marL="457200" indent="-457200">
              <a:buFont typeface="Arial" panose="020B0604020202020204" pitchFamily="34" charset="0"/>
              <a:buChar char="•"/>
            </a:pPr>
            <a:r>
              <a:rPr lang="es-ES" sz="2800" dirty="0"/>
              <a:t>Insuficiencia coronaria aguda</a:t>
            </a:r>
          </a:p>
          <a:p>
            <a:pPr marL="457200" indent="-457200">
              <a:buFont typeface="Arial" panose="020B0604020202020204" pitchFamily="34" charset="0"/>
              <a:buChar char="•"/>
            </a:pPr>
            <a:r>
              <a:rPr lang="es-ES" sz="2800" dirty="0"/>
              <a:t> Aneurisma disecante de la aorta</a:t>
            </a:r>
          </a:p>
          <a:p>
            <a:pPr marL="457200" indent="-457200">
              <a:buFont typeface="Arial" panose="020B0604020202020204" pitchFamily="34" charset="0"/>
              <a:buChar char="•"/>
            </a:pPr>
            <a:r>
              <a:rPr lang="es-ES" sz="2800" dirty="0"/>
              <a:t> Hemorragias </a:t>
            </a:r>
            <a:r>
              <a:rPr lang="es-ES" sz="2800" dirty="0" err="1"/>
              <a:t>intracraneanas</a:t>
            </a:r>
            <a:endParaRPr lang="es-ES" sz="2800" dirty="0"/>
          </a:p>
          <a:p>
            <a:pPr marL="457200" indent="-457200">
              <a:buFont typeface="Arial" panose="020B0604020202020204" pitchFamily="34" charset="0"/>
              <a:buChar char="•"/>
            </a:pPr>
            <a:r>
              <a:rPr lang="es-ES" sz="2800" dirty="0"/>
              <a:t>Traumatismo Encéfalo Craneano (TEC)</a:t>
            </a:r>
          </a:p>
          <a:p>
            <a:pPr marL="457200" indent="-457200">
              <a:buFont typeface="Arial" panose="020B0604020202020204" pitchFamily="34" charset="0"/>
              <a:buChar char="•"/>
            </a:pPr>
            <a:r>
              <a:rPr lang="es-ES" sz="2800" dirty="0"/>
              <a:t> Supresión brusca de la Clonidina</a:t>
            </a:r>
          </a:p>
          <a:p>
            <a:pPr marL="457200" indent="-457200">
              <a:buFont typeface="Arial" panose="020B0604020202020204" pitchFamily="34" charset="0"/>
              <a:buChar char="•"/>
            </a:pPr>
            <a:r>
              <a:rPr lang="es-ES" sz="2800" dirty="0"/>
              <a:t> Interacción de drogas y alimentos con inhibidores de la MAO</a:t>
            </a:r>
          </a:p>
          <a:p>
            <a:pPr marL="457200" indent="-457200">
              <a:buFont typeface="Arial" panose="020B0604020202020204" pitchFamily="34" charset="0"/>
              <a:buChar char="•"/>
            </a:pPr>
            <a:r>
              <a:rPr lang="es-ES" sz="2800" dirty="0"/>
              <a:t> Usuarios de Cocaína</a:t>
            </a:r>
          </a:p>
        </p:txBody>
      </p:sp>
    </p:spTree>
    <p:extLst>
      <p:ext uri="{BB962C8B-B14F-4D97-AF65-F5344CB8AC3E}">
        <p14:creationId xmlns:p14="http://schemas.microsoft.com/office/powerpoint/2010/main" val="3549897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7F054-58EB-A67F-07D6-755056B957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E14A948-E3E0-D06F-2FCB-E50C9EDBA80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3FD28B2-0F38-ED3E-4E8E-A1893F48C07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B84D7B53-C384-2301-4F36-99C23766925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F8D07CC-3946-56F2-30C0-04FAB74C55B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215EA84-0D2B-8D38-CA10-7E69FB27DA4D}"/>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50427036-C998-740D-B05E-BC2270E87598}"/>
              </a:ext>
            </a:extLst>
          </p:cNvPr>
          <p:cNvSpPr txBox="1"/>
          <p:nvPr/>
        </p:nvSpPr>
        <p:spPr>
          <a:xfrm>
            <a:off x="3505200" y="2607712"/>
            <a:ext cx="12554489" cy="4832092"/>
          </a:xfrm>
          <a:prstGeom prst="rect">
            <a:avLst/>
          </a:prstGeom>
          <a:noFill/>
        </p:spPr>
        <p:txBody>
          <a:bodyPr wrap="square">
            <a:spAutoFit/>
          </a:bodyPr>
          <a:lstStyle/>
          <a:p>
            <a:r>
              <a:rPr lang="es-ES" sz="2800" dirty="0"/>
              <a:t>Se debe evitar tratar en forma agresiva a pacientes con alza de PA asintomática,</a:t>
            </a:r>
          </a:p>
          <a:p>
            <a:r>
              <a:rPr lang="es-ES" sz="2800" dirty="0"/>
              <a:t>confundiéndola con emergencia o urgencia hipertensiva. En ellos hay que tranquilizar al paciente, adecuar terapia antihipertensiva oral, evaluar perfusión periférica, certificar PA de pie, dar indicaciones de control en las próximas 24-48 horas e idealmente coordinar control con la atención primaria. </a:t>
            </a:r>
          </a:p>
          <a:p>
            <a:endParaRPr lang="es-ES" sz="2800" dirty="0"/>
          </a:p>
          <a:p>
            <a:r>
              <a:rPr lang="es-ES" sz="2800" dirty="0"/>
              <a:t>En estos pacientes están formalmente contraindicados los fármacos que reducen la PA en pocos minutos y cuyo efecto final puede ser una hipotensión significativa con hipoperfusión coronaria o cerebral. </a:t>
            </a:r>
          </a:p>
          <a:p>
            <a:endParaRPr lang="es-ES" sz="2800" dirty="0"/>
          </a:p>
          <a:p>
            <a:r>
              <a:rPr lang="es-ES" sz="2800" dirty="0"/>
              <a:t>Tal es el caso del </a:t>
            </a:r>
            <a:r>
              <a:rPr lang="es-ES" sz="2800" dirty="0" err="1"/>
              <a:t>Nifedipino</a:t>
            </a:r>
            <a:r>
              <a:rPr lang="es-ES" sz="2800" dirty="0"/>
              <a:t> sublingual.</a:t>
            </a:r>
          </a:p>
        </p:txBody>
      </p:sp>
    </p:spTree>
    <p:extLst>
      <p:ext uri="{BB962C8B-B14F-4D97-AF65-F5344CB8AC3E}">
        <p14:creationId xmlns:p14="http://schemas.microsoft.com/office/powerpoint/2010/main" val="2086964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F1ED3-4CE6-2C6A-167A-60AAF433E82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85D6B84-DF17-063F-49EE-5F66A444B6E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9637299-C8BC-6E63-5D82-BEFAE3B53E4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FBADA8B0-CF61-2D6C-DBBB-116E48623A2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7857BBE-3A01-7F44-E79E-054F65A04D2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C42605C-31B0-FC60-1E0B-3FBA48966C6F}"/>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777C4C76-8951-6330-71F8-5465A82747D7}"/>
              </a:ext>
            </a:extLst>
          </p:cNvPr>
          <p:cNvSpPr txBox="1"/>
          <p:nvPr/>
        </p:nvSpPr>
        <p:spPr>
          <a:xfrm>
            <a:off x="3505200" y="2607712"/>
            <a:ext cx="12554489" cy="3970318"/>
          </a:xfrm>
          <a:prstGeom prst="rect">
            <a:avLst/>
          </a:prstGeom>
          <a:noFill/>
        </p:spPr>
        <p:txBody>
          <a:bodyPr wrap="square">
            <a:spAutoFit/>
          </a:bodyPr>
          <a:lstStyle/>
          <a:p>
            <a:r>
              <a:rPr lang="es-ES" sz="2800" dirty="0"/>
              <a:t>Por lo tanto y según lo anterior se debe insistir en lo peligroso de la conducta habitual de tratar como Crisis Hipertensivas a pacientes con PA Sistólica (PAS) mayor o igual a 180 </a:t>
            </a:r>
            <a:r>
              <a:rPr lang="es-ES" sz="2800" dirty="0" err="1"/>
              <a:t>mmHg</a:t>
            </a:r>
            <a:r>
              <a:rPr lang="es-ES" sz="2800" dirty="0"/>
              <a:t> o PAD mayor o igual a 130 </a:t>
            </a:r>
            <a:r>
              <a:rPr lang="es-ES" sz="2800" dirty="0" err="1"/>
              <a:t>mmHg</a:t>
            </a:r>
            <a:r>
              <a:rPr lang="es-ES" sz="2800" dirty="0"/>
              <a:t> asintomáticos o con molestias inespecíficas dado el riesgo de que estos hagan fenómenos isquémicos asociados al descenso brusco de la Presión Arterial, específicamente en territorios como el cerebro. </a:t>
            </a:r>
          </a:p>
          <a:p>
            <a:endParaRPr lang="es-ES" sz="2800" dirty="0"/>
          </a:p>
          <a:p>
            <a:r>
              <a:rPr lang="es-ES" sz="2800" dirty="0"/>
              <a:t>En el caso de las Emergencias Hipertensivas, estas son clasificadas como de Riesgo Vital y requiere la activación de sistemas de apoyo de Emergencias.</a:t>
            </a:r>
          </a:p>
        </p:txBody>
      </p:sp>
    </p:spTree>
    <p:extLst>
      <p:ext uri="{BB962C8B-B14F-4D97-AF65-F5344CB8AC3E}">
        <p14:creationId xmlns:p14="http://schemas.microsoft.com/office/powerpoint/2010/main" val="1636035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10BB9-A28A-6DBB-7E95-A880713C14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403541-744C-B7C7-02EA-FBEF7E31C7E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51D208C-BCE6-3CD4-9D8A-CBC7963C197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65CA2F1-2BE6-81D0-1695-F3C5016691C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C1593CF-9F9D-50FF-A742-27FBE5B235E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0728E7AA-21B2-031E-018F-DA6AEAD6AC59}"/>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0C4035C3-00EB-CF8F-F117-C2365D9B9239}"/>
              </a:ext>
            </a:extLst>
          </p:cNvPr>
          <p:cNvSpPr txBox="1"/>
          <p:nvPr/>
        </p:nvSpPr>
        <p:spPr>
          <a:xfrm>
            <a:off x="3733800" y="2176825"/>
            <a:ext cx="13792200" cy="4401205"/>
          </a:xfrm>
          <a:prstGeom prst="rect">
            <a:avLst/>
          </a:prstGeom>
          <a:noFill/>
        </p:spPr>
        <p:txBody>
          <a:bodyPr wrap="square">
            <a:spAutoFit/>
          </a:bodyPr>
          <a:lstStyle/>
          <a:p>
            <a:r>
              <a:rPr lang="es-ES" sz="2800" dirty="0"/>
              <a:t>Tratamiento de las Urgencias Hipertensivas.</a:t>
            </a:r>
          </a:p>
          <a:p>
            <a:endParaRPr lang="es-ES" sz="2800" dirty="0"/>
          </a:p>
          <a:p>
            <a:r>
              <a:rPr lang="es-ES" sz="2800" dirty="0"/>
              <a:t>Para efectos del manejo farmacológico propuesto en esta clase, el fármaco de elección será el CAPTOPRIL. </a:t>
            </a:r>
          </a:p>
          <a:p>
            <a:endParaRPr lang="es-ES" sz="2800" dirty="0"/>
          </a:p>
          <a:p>
            <a:r>
              <a:rPr lang="es-ES" sz="2800" dirty="0"/>
              <a:t>Dicho fármaco pertenece a la familia de los inhibidores de la Enzima Convertidora de la Angiotensina (I-ECA). Su presentación es en comprimidos de 25 mg.</a:t>
            </a:r>
          </a:p>
          <a:p>
            <a:endParaRPr lang="es-ES" sz="2800" dirty="0"/>
          </a:p>
          <a:p>
            <a:r>
              <a:rPr lang="es-ES" sz="2800" dirty="0"/>
              <a:t>Se puede administrar por vía oral y sublingual, su efecto comienza entre los 15 a 30 minutos</a:t>
            </a:r>
          </a:p>
          <a:p>
            <a:r>
              <a:rPr lang="es-ES" sz="2800" dirty="0"/>
              <a:t>posteriores a su administración y su acción dura entre 6-8 horas. </a:t>
            </a:r>
          </a:p>
        </p:txBody>
      </p:sp>
    </p:spTree>
    <p:extLst>
      <p:ext uri="{BB962C8B-B14F-4D97-AF65-F5344CB8AC3E}">
        <p14:creationId xmlns:p14="http://schemas.microsoft.com/office/powerpoint/2010/main" val="3561117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B01E2-38F3-5EBB-9623-09C8189BC53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E53CAA6-1E0E-C19D-3E5D-8C15AA91E2F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6F255E6-C079-9A49-4190-B58A128DA13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D1594B5-474A-2962-16E5-728C5C583B46}"/>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16DD7D8D-8836-33AA-07E6-D05193DE442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227F519-EE97-9910-A32A-B36FE6A1C62B}"/>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5" name="CuadroTexto 4">
            <a:extLst>
              <a:ext uri="{FF2B5EF4-FFF2-40B4-BE49-F238E27FC236}">
                <a16:creationId xmlns:a16="http://schemas.microsoft.com/office/drawing/2014/main" id="{1FF6EC29-D575-84FF-B314-BFBDB412F3AC}"/>
              </a:ext>
            </a:extLst>
          </p:cNvPr>
          <p:cNvSpPr txBox="1"/>
          <p:nvPr/>
        </p:nvSpPr>
        <p:spPr>
          <a:xfrm>
            <a:off x="4038600" y="3142090"/>
            <a:ext cx="13792200" cy="3970318"/>
          </a:xfrm>
          <a:prstGeom prst="rect">
            <a:avLst/>
          </a:prstGeom>
          <a:noFill/>
        </p:spPr>
        <p:txBody>
          <a:bodyPr wrap="square">
            <a:spAutoFit/>
          </a:bodyPr>
          <a:lstStyle/>
          <a:p>
            <a:r>
              <a:rPr lang="es-ES" sz="2800" dirty="0"/>
              <a:t>La dosis recomendada inicialmente es de 1 comprimido de 25 mg. </a:t>
            </a:r>
          </a:p>
          <a:p>
            <a:endParaRPr lang="es-ES" sz="2800" dirty="0"/>
          </a:p>
          <a:p>
            <a:r>
              <a:rPr lang="es-ES" sz="2800" dirty="0"/>
              <a:t>Dentro de las contraindicaciones está:</a:t>
            </a:r>
          </a:p>
          <a:p>
            <a:endParaRPr lang="es-ES" sz="2800" dirty="0"/>
          </a:p>
          <a:p>
            <a:r>
              <a:rPr lang="es-ES" sz="2800" dirty="0"/>
              <a:t>- </a:t>
            </a:r>
            <a:r>
              <a:rPr lang="es-ES" sz="2800" dirty="0" err="1"/>
              <a:t>Hiperkalemia</a:t>
            </a:r>
            <a:endParaRPr lang="es-ES" sz="2800" dirty="0"/>
          </a:p>
          <a:p>
            <a:r>
              <a:rPr lang="es-ES" sz="2800" dirty="0"/>
              <a:t>- Enfermedad Renal con </a:t>
            </a:r>
            <a:r>
              <a:rPr lang="es-ES" sz="2800" dirty="0" err="1"/>
              <a:t>creatininemia</a:t>
            </a:r>
            <a:r>
              <a:rPr lang="es-ES" sz="2800" dirty="0"/>
              <a:t> mayor o igual a 2 mg/dl</a:t>
            </a:r>
          </a:p>
          <a:p>
            <a:r>
              <a:rPr lang="es-ES" sz="2800" dirty="0"/>
              <a:t>- Estenosis Bilateral de arteria renal</a:t>
            </a:r>
          </a:p>
          <a:p>
            <a:r>
              <a:rPr lang="es-ES" sz="2800" dirty="0"/>
              <a:t>- Depleción de volumen con marcada restricción de Sodio</a:t>
            </a:r>
          </a:p>
          <a:p>
            <a:r>
              <a:rPr lang="es-ES" sz="2800" dirty="0"/>
              <a:t>- </a:t>
            </a:r>
            <a:r>
              <a:rPr lang="es-ES" sz="2800" dirty="0" err="1"/>
              <a:t>Focalidad</a:t>
            </a:r>
            <a:r>
              <a:rPr lang="es-ES" sz="2800" dirty="0"/>
              <a:t> compatible con accidente cerebro vascular</a:t>
            </a:r>
          </a:p>
        </p:txBody>
      </p:sp>
    </p:spTree>
    <p:extLst>
      <p:ext uri="{BB962C8B-B14F-4D97-AF65-F5344CB8AC3E}">
        <p14:creationId xmlns:p14="http://schemas.microsoft.com/office/powerpoint/2010/main" val="2176104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5C12-6C01-6984-04F0-DC691CC0B6B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612FB18-E9ED-A598-C29D-3AA79814B59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36C9522-896C-1F89-3E9D-9D56B699BD5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3DE235C-849B-B79D-3F86-0037A025FBF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C5D2173-A44C-E258-739E-DB171972F3E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4DBA392E-0380-444E-1D99-489668F34FF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E9BA46D9-57BF-9FD7-FF5B-B52BAD0261EC}"/>
              </a:ext>
            </a:extLst>
          </p:cNvPr>
          <p:cNvPicPr>
            <a:picLocks noChangeAspect="1"/>
          </p:cNvPicPr>
          <p:nvPr/>
        </p:nvPicPr>
        <p:blipFill>
          <a:blip r:embed="rId6"/>
          <a:stretch>
            <a:fillRect/>
          </a:stretch>
        </p:blipFill>
        <p:spPr>
          <a:xfrm>
            <a:off x="5291398" y="839092"/>
            <a:ext cx="10206352" cy="8905543"/>
          </a:xfrm>
          <a:prstGeom prst="rect">
            <a:avLst/>
          </a:prstGeom>
        </p:spPr>
      </p:pic>
    </p:spTree>
    <p:extLst>
      <p:ext uri="{BB962C8B-B14F-4D97-AF65-F5344CB8AC3E}">
        <p14:creationId xmlns:p14="http://schemas.microsoft.com/office/powerpoint/2010/main" val="3754272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FC16F-0448-1A7B-1ED6-17902B52A18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BC3F95E-F83A-0F50-09B4-F1519114DF8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E6B8B0A-0693-E327-953E-2A92231BCA1F}"/>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9FDE6299-8FE2-5F6C-088D-AA11520CDFE1}"/>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6A43DFA9-53E3-C876-1439-4EAB4A53A37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C9679B5-A83A-191F-5D64-9C05F892D52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E57258DF-5354-503A-4173-CF3B2BB91E70}"/>
              </a:ext>
            </a:extLst>
          </p:cNvPr>
          <p:cNvPicPr>
            <a:picLocks noChangeAspect="1"/>
          </p:cNvPicPr>
          <p:nvPr/>
        </p:nvPicPr>
        <p:blipFill>
          <a:blip r:embed="rId6"/>
          <a:stretch>
            <a:fillRect/>
          </a:stretch>
        </p:blipFill>
        <p:spPr>
          <a:xfrm>
            <a:off x="3983517" y="2857500"/>
            <a:ext cx="12561408" cy="5064126"/>
          </a:xfrm>
          <a:prstGeom prst="rect">
            <a:avLst/>
          </a:prstGeom>
        </p:spPr>
      </p:pic>
    </p:spTree>
    <p:extLst>
      <p:ext uri="{BB962C8B-B14F-4D97-AF65-F5344CB8AC3E}">
        <p14:creationId xmlns:p14="http://schemas.microsoft.com/office/powerpoint/2010/main" val="3207137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F036-F7AC-3A8F-00DD-2177DA94E3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7B37E08-4683-33F0-AD4D-62EA452677C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E52E6BB-F7BE-9486-6A52-17FD92FD7D1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B0A0185-48D3-85F8-FC9C-46AD662C56C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192B6A6-AFA1-F76D-4560-57D9F0C4547B}"/>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6BECF26-6EDF-509D-FDB7-5AFF980C1BBE}"/>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09B74834-5BD6-7E51-D102-EC94501AC968}"/>
              </a:ext>
            </a:extLst>
          </p:cNvPr>
          <p:cNvPicPr>
            <a:picLocks noChangeAspect="1"/>
          </p:cNvPicPr>
          <p:nvPr/>
        </p:nvPicPr>
        <p:blipFill>
          <a:blip r:embed="rId6"/>
          <a:stretch>
            <a:fillRect/>
          </a:stretch>
        </p:blipFill>
        <p:spPr>
          <a:xfrm>
            <a:off x="4751852" y="2173420"/>
            <a:ext cx="12114129" cy="6472460"/>
          </a:xfrm>
          <a:prstGeom prst="rect">
            <a:avLst/>
          </a:prstGeom>
        </p:spPr>
      </p:pic>
    </p:spTree>
    <p:extLst>
      <p:ext uri="{BB962C8B-B14F-4D97-AF65-F5344CB8AC3E}">
        <p14:creationId xmlns:p14="http://schemas.microsoft.com/office/powerpoint/2010/main" val="675619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70DB3-0C08-5B92-6D79-0B6EB32BF01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DF6444B-A947-B1FF-4B18-541715773C1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96007F4-55C1-B88E-A713-D1B85E4A52E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8D0C464A-430B-ACB5-ADE5-77684020275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C2E36994-21E2-4E6F-C95B-5875BF63B24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3AB83F71-268A-0E44-EDE5-E49D30F2AABC}"/>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35F42D65-5573-7DDB-57E0-24AC2F6F5009}"/>
              </a:ext>
            </a:extLst>
          </p:cNvPr>
          <p:cNvPicPr>
            <a:picLocks noChangeAspect="1"/>
          </p:cNvPicPr>
          <p:nvPr/>
        </p:nvPicPr>
        <p:blipFill>
          <a:blip r:embed="rId6"/>
          <a:stretch>
            <a:fillRect/>
          </a:stretch>
        </p:blipFill>
        <p:spPr>
          <a:xfrm>
            <a:off x="3733800" y="2433967"/>
            <a:ext cx="12323075" cy="5857870"/>
          </a:xfrm>
          <a:prstGeom prst="rect">
            <a:avLst/>
          </a:prstGeom>
        </p:spPr>
      </p:pic>
    </p:spTree>
    <p:extLst>
      <p:ext uri="{BB962C8B-B14F-4D97-AF65-F5344CB8AC3E}">
        <p14:creationId xmlns:p14="http://schemas.microsoft.com/office/powerpoint/2010/main" val="2567161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F433-E9DA-E2E9-596B-6ECBC585C49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607BDD6-7EF2-0145-49E5-F31274A2029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8686832A-5C48-F50F-9393-8A5D03F86CF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4CF86E59-59F2-19CB-A7DA-C4AAEDC6133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E882482-E350-8884-79A7-4F54C40E231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CA72D16-366A-57DC-A33B-7E9C6080E53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68D9E881-EB38-8516-904C-F9D34F95DF48}"/>
              </a:ext>
            </a:extLst>
          </p:cNvPr>
          <p:cNvPicPr>
            <a:picLocks noChangeAspect="1"/>
          </p:cNvPicPr>
          <p:nvPr/>
        </p:nvPicPr>
        <p:blipFill>
          <a:blip r:embed="rId6"/>
          <a:stretch>
            <a:fillRect/>
          </a:stretch>
        </p:blipFill>
        <p:spPr>
          <a:xfrm>
            <a:off x="4876800" y="3543300"/>
            <a:ext cx="11833944" cy="2324180"/>
          </a:xfrm>
          <a:prstGeom prst="rect">
            <a:avLst/>
          </a:prstGeom>
        </p:spPr>
      </p:pic>
    </p:spTree>
    <p:extLst>
      <p:ext uri="{BB962C8B-B14F-4D97-AF65-F5344CB8AC3E}">
        <p14:creationId xmlns:p14="http://schemas.microsoft.com/office/powerpoint/2010/main" val="1500966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A576-EBD9-0DF0-0486-86D4B59C443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797CEFA-A014-84C9-820C-CEE57C23089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DD8A8EE-8B16-2CE2-D3C3-81F3348FF0D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8E3529E-4A5C-0A38-5386-526A6E78FDF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75E1182-BB58-9CD4-DD74-2687D61B239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AB97EB4E-EB54-B5F4-C364-42011821951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2DE2CFE4-34E6-E1A7-D8EB-CDABB4355E77}"/>
              </a:ext>
            </a:extLst>
          </p:cNvPr>
          <p:cNvPicPr>
            <a:picLocks noChangeAspect="1"/>
          </p:cNvPicPr>
          <p:nvPr/>
        </p:nvPicPr>
        <p:blipFill>
          <a:blip r:embed="rId6"/>
          <a:stretch>
            <a:fillRect/>
          </a:stretch>
        </p:blipFill>
        <p:spPr>
          <a:xfrm>
            <a:off x="4114800" y="2628900"/>
            <a:ext cx="11619007" cy="5238843"/>
          </a:xfrm>
          <a:prstGeom prst="rect">
            <a:avLst/>
          </a:prstGeom>
        </p:spPr>
      </p:pic>
    </p:spTree>
    <p:extLst>
      <p:ext uri="{BB962C8B-B14F-4D97-AF65-F5344CB8AC3E}">
        <p14:creationId xmlns:p14="http://schemas.microsoft.com/office/powerpoint/2010/main" val="31621897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76977-70D9-255A-BBE5-BDA069AD757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E87DD5-7F87-062A-4103-0C67DBEE672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C83EBE1-0F3F-7BAF-45DE-BE9973820DD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D9CD6B8F-2250-27C2-04F5-8A6E342AD0E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D5E6192-18BD-19C0-8578-A5DF7A4E725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61C1F29-8E8A-B6F0-693D-A5D556A89F7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2E9E7666-330F-2A3B-B14E-14D389087315}"/>
              </a:ext>
            </a:extLst>
          </p:cNvPr>
          <p:cNvPicPr>
            <a:picLocks noChangeAspect="1"/>
          </p:cNvPicPr>
          <p:nvPr/>
        </p:nvPicPr>
        <p:blipFill>
          <a:blip r:embed="rId6"/>
          <a:stretch>
            <a:fillRect/>
          </a:stretch>
        </p:blipFill>
        <p:spPr>
          <a:xfrm>
            <a:off x="4800600" y="2552700"/>
            <a:ext cx="10182770" cy="6258161"/>
          </a:xfrm>
          <a:prstGeom prst="rect">
            <a:avLst/>
          </a:prstGeom>
        </p:spPr>
      </p:pic>
    </p:spTree>
    <p:extLst>
      <p:ext uri="{BB962C8B-B14F-4D97-AF65-F5344CB8AC3E}">
        <p14:creationId xmlns:p14="http://schemas.microsoft.com/office/powerpoint/2010/main" val="9519624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611B-04EF-F9C9-8F1E-604D2EFC52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FFD066B-B725-D108-2F16-6D15951036A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08B8259-C410-10A5-25AD-FABA724F78F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09D3A65-BF14-B2F2-C58C-E84EE6AA77C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63FFB0B-B240-40F8-0EAF-EDE79C06544C}"/>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EF23CE3-9CC5-1D1B-6D40-95E9D6AD226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9B767E2C-507F-CC95-95D9-D3474A6B4945}"/>
              </a:ext>
            </a:extLst>
          </p:cNvPr>
          <p:cNvPicPr>
            <a:picLocks noChangeAspect="1"/>
          </p:cNvPicPr>
          <p:nvPr/>
        </p:nvPicPr>
        <p:blipFill>
          <a:blip r:embed="rId6"/>
          <a:stretch>
            <a:fillRect/>
          </a:stretch>
        </p:blipFill>
        <p:spPr>
          <a:xfrm>
            <a:off x="4253934" y="2628900"/>
            <a:ext cx="12638941" cy="5682773"/>
          </a:xfrm>
          <a:prstGeom prst="rect">
            <a:avLst/>
          </a:prstGeom>
        </p:spPr>
      </p:pic>
    </p:spTree>
    <p:extLst>
      <p:ext uri="{BB962C8B-B14F-4D97-AF65-F5344CB8AC3E}">
        <p14:creationId xmlns:p14="http://schemas.microsoft.com/office/powerpoint/2010/main" val="36309786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0AD63-3E21-BC08-2F61-AE1DA9A0D39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57CE12-E5D9-1B85-4EF8-952DA926B4F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0550191C-2AE7-37AB-8A3F-0F280450687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8AF7FE19-F5D9-F182-3731-B066863B895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8874FBB-0301-6A00-CAF3-7940672AA94A}"/>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62E130F2-2EAC-2DB8-FAE5-FCE2AD79C78F}"/>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B5F209F6-ACD6-D5E0-838E-F4B3D6EDD8C4}"/>
              </a:ext>
            </a:extLst>
          </p:cNvPr>
          <p:cNvPicPr>
            <a:picLocks noChangeAspect="1"/>
          </p:cNvPicPr>
          <p:nvPr/>
        </p:nvPicPr>
        <p:blipFill>
          <a:blip r:embed="rId6"/>
          <a:stretch>
            <a:fillRect/>
          </a:stretch>
        </p:blipFill>
        <p:spPr>
          <a:xfrm>
            <a:off x="4824766" y="3086100"/>
            <a:ext cx="12110684" cy="5310671"/>
          </a:xfrm>
          <a:prstGeom prst="rect">
            <a:avLst/>
          </a:prstGeom>
        </p:spPr>
      </p:pic>
    </p:spTree>
    <p:extLst>
      <p:ext uri="{BB962C8B-B14F-4D97-AF65-F5344CB8AC3E}">
        <p14:creationId xmlns:p14="http://schemas.microsoft.com/office/powerpoint/2010/main" val="3842451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A4FF4-EB92-20AD-542B-5EE4ECC27D5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CE2C397-5895-9433-8F14-8615DAA725C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557CC06-C1B9-11FD-FC07-635DDF26F76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F121C50D-09A9-CAD8-8502-B2A59B89550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520FE59-5550-FA9A-6E23-D9713B5C7D0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B8AEA30-0A41-22FD-5FB1-B0C906249CD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ED3696B7-D865-B8B9-7182-22AE3206D254}"/>
              </a:ext>
            </a:extLst>
          </p:cNvPr>
          <p:cNvPicPr>
            <a:picLocks noChangeAspect="1"/>
          </p:cNvPicPr>
          <p:nvPr/>
        </p:nvPicPr>
        <p:blipFill>
          <a:blip r:embed="rId6"/>
          <a:stretch>
            <a:fillRect/>
          </a:stretch>
        </p:blipFill>
        <p:spPr>
          <a:xfrm>
            <a:off x="3048000" y="3009900"/>
            <a:ext cx="14020113" cy="5411272"/>
          </a:xfrm>
          <a:prstGeom prst="rect">
            <a:avLst/>
          </a:prstGeom>
        </p:spPr>
      </p:pic>
    </p:spTree>
    <p:extLst>
      <p:ext uri="{BB962C8B-B14F-4D97-AF65-F5344CB8AC3E}">
        <p14:creationId xmlns:p14="http://schemas.microsoft.com/office/powerpoint/2010/main" val="33802570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7838-F9DC-0D43-53C5-78BFE7B44B2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EE6E49A-111F-6A3B-DFB9-D546E172342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916FFA0-0AE7-938E-FC04-9DF46BF15D9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57644339-7C3C-C687-DB3E-9EE1A3A4525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774A662C-8B01-0C59-3F3C-CFED19FF6BA2}"/>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8FE8BB4-8E53-CDBA-3F3B-616DAF568657}"/>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3A560972-628E-6E77-B84B-AC75778D8E43}"/>
              </a:ext>
            </a:extLst>
          </p:cNvPr>
          <p:cNvPicPr>
            <a:picLocks noChangeAspect="1"/>
          </p:cNvPicPr>
          <p:nvPr/>
        </p:nvPicPr>
        <p:blipFill>
          <a:blip r:embed="rId6"/>
          <a:stretch>
            <a:fillRect/>
          </a:stretch>
        </p:blipFill>
        <p:spPr>
          <a:xfrm>
            <a:off x="4064157" y="2348517"/>
            <a:ext cx="11203590" cy="5943600"/>
          </a:xfrm>
          <a:prstGeom prst="rect">
            <a:avLst/>
          </a:prstGeom>
        </p:spPr>
      </p:pic>
    </p:spTree>
    <p:extLst>
      <p:ext uri="{BB962C8B-B14F-4D97-AF65-F5344CB8AC3E}">
        <p14:creationId xmlns:p14="http://schemas.microsoft.com/office/powerpoint/2010/main" val="42913510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D81CA-2159-858C-208A-676774AE245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DFEE9E7-7E14-2AFF-4823-C8EBE2E5C90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83F473C-51FA-4F0A-A221-9C46378DC3F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9303034-D914-4923-12FB-F46410BAB4B8}"/>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7CD08543-E2DD-8CFF-E8ED-784EC10FAAC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18193E4-BE9F-B7A1-373F-3DC37AA04C3A}"/>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923E3E1D-6778-BE47-30B0-166C29C317F0}"/>
              </a:ext>
            </a:extLst>
          </p:cNvPr>
          <p:cNvPicPr>
            <a:picLocks noChangeAspect="1"/>
          </p:cNvPicPr>
          <p:nvPr/>
        </p:nvPicPr>
        <p:blipFill>
          <a:blip r:embed="rId6"/>
          <a:stretch>
            <a:fillRect/>
          </a:stretch>
        </p:blipFill>
        <p:spPr>
          <a:xfrm>
            <a:off x="3352800" y="1795734"/>
            <a:ext cx="13820320" cy="8376591"/>
          </a:xfrm>
          <a:prstGeom prst="rect">
            <a:avLst/>
          </a:prstGeom>
        </p:spPr>
      </p:pic>
    </p:spTree>
    <p:extLst>
      <p:ext uri="{BB962C8B-B14F-4D97-AF65-F5344CB8AC3E}">
        <p14:creationId xmlns:p14="http://schemas.microsoft.com/office/powerpoint/2010/main" val="3533026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DD677-1349-2B6D-F434-EBDEAC58497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A19A7A9-DC71-4A15-113E-76F071815C0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CCB2FDED-6F46-59BF-05A7-A4580AAF744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C9D7A2B8-B16A-8EC4-8E4C-55C2F62E98E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5679DA3-AD72-DC24-94CA-ED6C5160A97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49C54CE-809E-715D-5EB4-07FB41337167}"/>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8E216C15-BC9F-8483-58A8-036E4C7E3308}"/>
              </a:ext>
            </a:extLst>
          </p:cNvPr>
          <p:cNvPicPr>
            <a:picLocks noChangeAspect="1"/>
          </p:cNvPicPr>
          <p:nvPr/>
        </p:nvPicPr>
        <p:blipFill>
          <a:blip r:embed="rId6"/>
          <a:stretch>
            <a:fillRect/>
          </a:stretch>
        </p:blipFill>
        <p:spPr>
          <a:xfrm>
            <a:off x="5410200" y="2061721"/>
            <a:ext cx="10300318" cy="7785931"/>
          </a:xfrm>
          <a:prstGeom prst="rect">
            <a:avLst/>
          </a:prstGeom>
        </p:spPr>
      </p:pic>
    </p:spTree>
    <p:extLst>
      <p:ext uri="{BB962C8B-B14F-4D97-AF65-F5344CB8AC3E}">
        <p14:creationId xmlns:p14="http://schemas.microsoft.com/office/powerpoint/2010/main" val="35125364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09264-E5E0-9062-4CF1-A0C17C36D32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533C106-4F96-20E2-F0A5-97F27C1B18E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915B7AD-654F-EF01-27DA-EFE8FEF8D00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8B80D2F2-EBFD-1AD8-F2E0-A3B950AE1D5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645CD46-BD76-055A-3DAD-309DF066548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30047AD-BFA8-4963-FCAE-9AB38AC44578}"/>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7687B480-8366-0E01-6234-893C30E16B93}"/>
              </a:ext>
            </a:extLst>
          </p:cNvPr>
          <p:cNvPicPr>
            <a:picLocks noChangeAspect="1"/>
          </p:cNvPicPr>
          <p:nvPr/>
        </p:nvPicPr>
        <p:blipFill>
          <a:blip r:embed="rId6"/>
          <a:stretch>
            <a:fillRect/>
          </a:stretch>
        </p:blipFill>
        <p:spPr>
          <a:xfrm>
            <a:off x="4926168" y="2628900"/>
            <a:ext cx="10341579" cy="6097152"/>
          </a:xfrm>
          <a:prstGeom prst="rect">
            <a:avLst/>
          </a:prstGeom>
        </p:spPr>
      </p:pic>
    </p:spTree>
    <p:extLst>
      <p:ext uri="{BB962C8B-B14F-4D97-AF65-F5344CB8AC3E}">
        <p14:creationId xmlns:p14="http://schemas.microsoft.com/office/powerpoint/2010/main" val="34268274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1CD45-7CB1-BB8A-E284-B75CFCF3032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32D7FC-3946-DEA8-2A55-4F2B063EDC9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CDD14A6-7AC3-1FB5-ACA6-1D5B614ADD91}"/>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383C7993-7CF2-4E17-8668-B99BAD45E7C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2EB99D93-56D2-261A-EE60-68F1D9944CD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8F1A979-7F5B-B028-6488-EEED89D7525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8E7927D4-6140-8323-D4F6-DFF368B3D2C6}"/>
              </a:ext>
            </a:extLst>
          </p:cNvPr>
          <p:cNvPicPr>
            <a:picLocks noChangeAspect="1"/>
          </p:cNvPicPr>
          <p:nvPr/>
        </p:nvPicPr>
        <p:blipFill>
          <a:blip r:embed="rId6"/>
          <a:stretch>
            <a:fillRect/>
          </a:stretch>
        </p:blipFill>
        <p:spPr>
          <a:xfrm>
            <a:off x="5242039" y="1621516"/>
            <a:ext cx="9025272" cy="7894870"/>
          </a:xfrm>
          <a:prstGeom prst="rect">
            <a:avLst/>
          </a:prstGeom>
        </p:spPr>
      </p:pic>
    </p:spTree>
    <p:extLst>
      <p:ext uri="{BB962C8B-B14F-4D97-AF65-F5344CB8AC3E}">
        <p14:creationId xmlns:p14="http://schemas.microsoft.com/office/powerpoint/2010/main" val="35296377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5E89D-6AF4-B97E-2885-BF58B3E4975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642C969-A24A-8EAE-B3D9-6A322704B93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376D246-060F-37F8-8D24-986752B78928}"/>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0697EF7B-838B-3811-E2B7-80DCC375877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8F5128D-A783-F3A8-A94F-65FE83F46030}"/>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EE0F625-54B5-B763-7D00-927191D77F34}"/>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6" name="Imagen 15">
            <a:extLst>
              <a:ext uri="{FF2B5EF4-FFF2-40B4-BE49-F238E27FC236}">
                <a16:creationId xmlns:a16="http://schemas.microsoft.com/office/drawing/2014/main" id="{C6914644-8EF5-7792-86E1-31A7D964C6B1}"/>
              </a:ext>
            </a:extLst>
          </p:cNvPr>
          <p:cNvPicPr>
            <a:picLocks noChangeAspect="1"/>
          </p:cNvPicPr>
          <p:nvPr/>
        </p:nvPicPr>
        <p:blipFill>
          <a:blip r:embed="rId6"/>
          <a:stretch>
            <a:fillRect/>
          </a:stretch>
        </p:blipFill>
        <p:spPr>
          <a:xfrm>
            <a:off x="4267200" y="449609"/>
            <a:ext cx="10811520" cy="9387781"/>
          </a:xfrm>
          <a:prstGeom prst="rect">
            <a:avLst/>
          </a:prstGeom>
        </p:spPr>
      </p:pic>
    </p:spTree>
    <p:extLst>
      <p:ext uri="{BB962C8B-B14F-4D97-AF65-F5344CB8AC3E}">
        <p14:creationId xmlns:p14="http://schemas.microsoft.com/office/powerpoint/2010/main" val="4977401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DB569-9F2C-23DF-A5E5-16EAA4419E7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485EC51-5367-F1EF-3001-8D43723E180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54172B6-81F7-4842-AFFF-D171FC7D0557}"/>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B9EE7547-1816-BCD5-6A1F-A5A44C7578D0}"/>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1990FAC-9E99-120A-C7CE-5DB37F2D697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D511593-95C5-CD45-8275-3D6B87BFD6D6}"/>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340ED531-9FA6-C055-6427-F556E645D7B1}"/>
              </a:ext>
            </a:extLst>
          </p:cNvPr>
          <p:cNvPicPr>
            <a:picLocks noChangeAspect="1"/>
          </p:cNvPicPr>
          <p:nvPr/>
        </p:nvPicPr>
        <p:blipFill>
          <a:blip r:embed="rId6"/>
          <a:stretch>
            <a:fillRect/>
          </a:stretch>
        </p:blipFill>
        <p:spPr>
          <a:xfrm>
            <a:off x="5428063" y="839092"/>
            <a:ext cx="9478751" cy="8677294"/>
          </a:xfrm>
          <a:prstGeom prst="rect">
            <a:avLst/>
          </a:prstGeom>
        </p:spPr>
      </p:pic>
    </p:spTree>
    <p:extLst>
      <p:ext uri="{BB962C8B-B14F-4D97-AF65-F5344CB8AC3E}">
        <p14:creationId xmlns:p14="http://schemas.microsoft.com/office/powerpoint/2010/main" val="40690678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EB959-90FA-318F-2DB9-7E04CD858C2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F0A4147-FEB3-8110-3604-B834AF9B552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712B2D7C-B377-151A-BDE6-ED40ABF976A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030D5E0F-176C-6FA2-90DD-C95DA92ABB1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93CE61E-20D9-6AB0-16A8-01E8E6E5C1D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76830D0-6C2F-ED49-8C0C-C13F9AD7A70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996DB96B-F7CA-202E-2AF9-C1C93B88F430}"/>
              </a:ext>
            </a:extLst>
          </p:cNvPr>
          <p:cNvPicPr>
            <a:picLocks noChangeAspect="1"/>
          </p:cNvPicPr>
          <p:nvPr/>
        </p:nvPicPr>
        <p:blipFill>
          <a:blip r:embed="rId6"/>
          <a:stretch>
            <a:fillRect/>
          </a:stretch>
        </p:blipFill>
        <p:spPr>
          <a:xfrm>
            <a:off x="4114800" y="2857500"/>
            <a:ext cx="12024297" cy="5126048"/>
          </a:xfrm>
          <a:prstGeom prst="rect">
            <a:avLst/>
          </a:prstGeom>
        </p:spPr>
      </p:pic>
    </p:spTree>
    <p:extLst>
      <p:ext uri="{BB962C8B-B14F-4D97-AF65-F5344CB8AC3E}">
        <p14:creationId xmlns:p14="http://schemas.microsoft.com/office/powerpoint/2010/main" val="11456184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A4E13-47D6-600B-2593-8AAA996538B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2770E4-CD3D-BF3F-B1BA-13DFA29A53F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1C725646-A187-3B69-607A-FF97C8E79D6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13CFA270-6F13-843E-BDA3-052684D2B0E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AD3A9CA-1C03-7328-691C-17352620CA7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2E703CC-F32D-7858-D211-B424CE7F63A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A49BE71F-D8BC-E632-17EF-97C8C0733B05}"/>
              </a:ext>
            </a:extLst>
          </p:cNvPr>
          <p:cNvPicPr>
            <a:picLocks noChangeAspect="1"/>
          </p:cNvPicPr>
          <p:nvPr/>
        </p:nvPicPr>
        <p:blipFill>
          <a:blip r:embed="rId6"/>
          <a:stretch>
            <a:fillRect/>
          </a:stretch>
        </p:blipFill>
        <p:spPr>
          <a:xfrm>
            <a:off x="5257800" y="2355241"/>
            <a:ext cx="9134661" cy="5867961"/>
          </a:xfrm>
          <a:prstGeom prst="rect">
            <a:avLst/>
          </a:prstGeom>
        </p:spPr>
      </p:pic>
    </p:spTree>
    <p:extLst>
      <p:ext uri="{BB962C8B-B14F-4D97-AF65-F5344CB8AC3E}">
        <p14:creationId xmlns:p14="http://schemas.microsoft.com/office/powerpoint/2010/main" val="3128141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4BD0C-5B65-ABE6-A79B-8AB3938EF7E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62BF00A-73B1-B6B9-B530-1EEE75561CC8}"/>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2587BB3-CED9-7A35-C1F1-5D952F14C085}"/>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A14D087-0B93-4A31-C17D-4ADE2BDD874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F9DFDAF-25E4-EF93-488F-28D7DFB4FF2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5716B5A-B00A-C9D8-70FD-756EA151AE4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69468222-4118-B0F1-1E0A-1950DD93719E}"/>
              </a:ext>
            </a:extLst>
          </p:cNvPr>
          <p:cNvPicPr>
            <a:picLocks noChangeAspect="1"/>
          </p:cNvPicPr>
          <p:nvPr/>
        </p:nvPicPr>
        <p:blipFill>
          <a:blip r:embed="rId6"/>
          <a:stretch>
            <a:fillRect/>
          </a:stretch>
        </p:blipFill>
        <p:spPr>
          <a:xfrm>
            <a:off x="3972244" y="1605588"/>
            <a:ext cx="11082494" cy="7910798"/>
          </a:xfrm>
          <a:prstGeom prst="rect">
            <a:avLst/>
          </a:prstGeom>
        </p:spPr>
      </p:pic>
    </p:spTree>
    <p:extLst>
      <p:ext uri="{BB962C8B-B14F-4D97-AF65-F5344CB8AC3E}">
        <p14:creationId xmlns:p14="http://schemas.microsoft.com/office/powerpoint/2010/main" val="41734479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7F112-EBE5-2852-F49C-E0C2C1FDC71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664FD7-56BD-72BA-9872-15159A977F4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333CF82-21B1-3625-D1F4-698718C3852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4475D625-1A54-DDB9-8018-187B971201B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BC057486-5AFB-2772-B80F-F3F9B905232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3D42B4A-47D8-A8D9-3428-083FCC4C84DD}"/>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54463787-09EA-AA3C-0044-179520BEE815}"/>
              </a:ext>
            </a:extLst>
          </p:cNvPr>
          <p:cNvPicPr>
            <a:picLocks noChangeAspect="1"/>
          </p:cNvPicPr>
          <p:nvPr/>
        </p:nvPicPr>
        <p:blipFill>
          <a:blip r:embed="rId6"/>
          <a:stretch>
            <a:fillRect/>
          </a:stretch>
        </p:blipFill>
        <p:spPr>
          <a:xfrm>
            <a:off x="5036412" y="1008091"/>
            <a:ext cx="8691877" cy="8270817"/>
          </a:xfrm>
          <a:prstGeom prst="rect">
            <a:avLst/>
          </a:prstGeom>
        </p:spPr>
      </p:pic>
      <p:sp>
        <p:nvSpPr>
          <p:cNvPr id="12" name="Rectángulo: esquinas redondeadas 11">
            <a:extLst>
              <a:ext uri="{FF2B5EF4-FFF2-40B4-BE49-F238E27FC236}">
                <a16:creationId xmlns:a16="http://schemas.microsoft.com/office/drawing/2014/main" id="{A7F768B8-8B36-192C-C183-08147ECC37F1}"/>
              </a:ext>
            </a:extLst>
          </p:cNvPr>
          <p:cNvSpPr/>
          <p:nvPr/>
        </p:nvSpPr>
        <p:spPr>
          <a:xfrm>
            <a:off x="9829800" y="8496300"/>
            <a:ext cx="4648200" cy="9906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9571163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EBDC1-A496-4A34-D2C1-17970D83E4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E979C17-C2C0-CC21-6B8C-F32A1375A0A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0D049CA-6CE5-1438-F22E-6DDBE41E7564}"/>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2B3A50F-E411-5F70-6CC4-3C33C2B0BAB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6F149BE-5C45-9DC0-E174-C4F8F22410B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782CECD-43D7-8602-A304-4CA45BE3C283}"/>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Rectángulo: esquinas redondeadas 11">
            <a:extLst>
              <a:ext uri="{FF2B5EF4-FFF2-40B4-BE49-F238E27FC236}">
                <a16:creationId xmlns:a16="http://schemas.microsoft.com/office/drawing/2014/main" id="{E98DCEBC-6E8C-CFFF-B3DE-EBE43ACC1DD3}"/>
              </a:ext>
            </a:extLst>
          </p:cNvPr>
          <p:cNvSpPr/>
          <p:nvPr/>
        </p:nvSpPr>
        <p:spPr>
          <a:xfrm>
            <a:off x="9829800" y="8496300"/>
            <a:ext cx="4648200" cy="9906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Imagen 4">
            <a:extLst>
              <a:ext uri="{FF2B5EF4-FFF2-40B4-BE49-F238E27FC236}">
                <a16:creationId xmlns:a16="http://schemas.microsoft.com/office/drawing/2014/main" id="{643B795B-E679-9976-6813-6F0A96AEABD2}"/>
              </a:ext>
            </a:extLst>
          </p:cNvPr>
          <p:cNvPicPr>
            <a:picLocks noChangeAspect="1"/>
          </p:cNvPicPr>
          <p:nvPr/>
        </p:nvPicPr>
        <p:blipFill>
          <a:blip r:embed="rId6"/>
          <a:stretch>
            <a:fillRect/>
          </a:stretch>
        </p:blipFill>
        <p:spPr>
          <a:xfrm>
            <a:off x="5015987" y="1820387"/>
            <a:ext cx="10199079" cy="7429793"/>
          </a:xfrm>
          <a:prstGeom prst="rect">
            <a:avLst/>
          </a:prstGeom>
        </p:spPr>
      </p:pic>
    </p:spTree>
    <p:extLst>
      <p:ext uri="{BB962C8B-B14F-4D97-AF65-F5344CB8AC3E}">
        <p14:creationId xmlns:p14="http://schemas.microsoft.com/office/powerpoint/2010/main" val="2592259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0E61-BEF5-534B-EB00-3A0339054A1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0EF78E6-E880-CD3C-F9AC-7144E13002C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9324E735-F345-2070-0D1C-9676DB1B2A5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EAE55D3E-50D2-925F-A8D1-0B531760260A}"/>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09E09ACF-BA4B-40CF-445C-386D91818BD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2FC1B127-FF42-B4C2-6C71-8481A5864D0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Rectángulo: esquinas redondeadas 11">
            <a:extLst>
              <a:ext uri="{FF2B5EF4-FFF2-40B4-BE49-F238E27FC236}">
                <a16:creationId xmlns:a16="http://schemas.microsoft.com/office/drawing/2014/main" id="{2D93F8FB-6D35-1C41-AABC-01C0D2A19116}"/>
              </a:ext>
            </a:extLst>
          </p:cNvPr>
          <p:cNvSpPr/>
          <p:nvPr/>
        </p:nvSpPr>
        <p:spPr>
          <a:xfrm>
            <a:off x="9829800" y="8496300"/>
            <a:ext cx="4648200" cy="9906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9" name="Imagen 8">
            <a:extLst>
              <a:ext uri="{FF2B5EF4-FFF2-40B4-BE49-F238E27FC236}">
                <a16:creationId xmlns:a16="http://schemas.microsoft.com/office/drawing/2014/main" id="{5A16A403-D4F1-3336-6360-09853AFE03C4}"/>
              </a:ext>
            </a:extLst>
          </p:cNvPr>
          <p:cNvPicPr>
            <a:picLocks noChangeAspect="1"/>
          </p:cNvPicPr>
          <p:nvPr/>
        </p:nvPicPr>
        <p:blipFill>
          <a:blip r:embed="rId6"/>
          <a:stretch>
            <a:fillRect/>
          </a:stretch>
        </p:blipFill>
        <p:spPr>
          <a:xfrm>
            <a:off x="4329494" y="1820387"/>
            <a:ext cx="11830350" cy="7403763"/>
          </a:xfrm>
          <a:prstGeom prst="rect">
            <a:avLst/>
          </a:prstGeom>
        </p:spPr>
      </p:pic>
    </p:spTree>
    <p:extLst>
      <p:ext uri="{BB962C8B-B14F-4D97-AF65-F5344CB8AC3E}">
        <p14:creationId xmlns:p14="http://schemas.microsoft.com/office/powerpoint/2010/main" val="2944348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7755-AA12-07D2-F3E2-0B37663914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91D7622-C7C2-E54B-A93B-D255C0744BF7}"/>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F6521B79-5349-FF50-A380-4E0B63295FD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31F5E7C0-F60F-4034-17F0-DD54D66410A2}"/>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8A9D3E1-9E57-7DB5-4E1B-88DCF3434F83}"/>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9F61E605-EF30-CEF7-3344-45E015DAD5AC}"/>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Rectángulo: esquinas redondeadas 11">
            <a:extLst>
              <a:ext uri="{FF2B5EF4-FFF2-40B4-BE49-F238E27FC236}">
                <a16:creationId xmlns:a16="http://schemas.microsoft.com/office/drawing/2014/main" id="{FED5D690-52C5-8F02-3A16-275DBD3BA9B0}"/>
              </a:ext>
            </a:extLst>
          </p:cNvPr>
          <p:cNvSpPr/>
          <p:nvPr/>
        </p:nvSpPr>
        <p:spPr>
          <a:xfrm>
            <a:off x="9829800" y="8496300"/>
            <a:ext cx="4648200" cy="9906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Imagen 4">
            <a:extLst>
              <a:ext uri="{FF2B5EF4-FFF2-40B4-BE49-F238E27FC236}">
                <a16:creationId xmlns:a16="http://schemas.microsoft.com/office/drawing/2014/main" id="{5779E320-189F-E8E9-027F-901251141C66}"/>
              </a:ext>
            </a:extLst>
          </p:cNvPr>
          <p:cNvPicPr>
            <a:picLocks noChangeAspect="1"/>
          </p:cNvPicPr>
          <p:nvPr/>
        </p:nvPicPr>
        <p:blipFill>
          <a:blip r:embed="rId6"/>
          <a:stretch>
            <a:fillRect/>
          </a:stretch>
        </p:blipFill>
        <p:spPr>
          <a:xfrm>
            <a:off x="5051983" y="2676740"/>
            <a:ext cx="10430195" cy="5562770"/>
          </a:xfrm>
          <a:prstGeom prst="rect">
            <a:avLst/>
          </a:prstGeom>
        </p:spPr>
      </p:pic>
    </p:spTree>
    <p:extLst>
      <p:ext uri="{BB962C8B-B14F-4D97-AF65-F5344CB8AC3E}">
        <p14:creationId xmlns:p14="http://schemas.microsoft.com/office/powerpoint/2010/main" val="16426610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34FEC-B215-9271-4592-5E94BB4B071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5A37159-FFFA-9498-57A9-30F665AD1349}"/>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D933BBE-BE20-AC7F-EFBA-3A15B30973F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9D22361C-63D9-7F3B-4B32-D784998EF059}"/>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EA2E416-B3CF-670C-6255-385EA7DA2D88}"/>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5677D839-33AB-189B-D61E-5AE52D1F2267}"/>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7D7C2F08-ECAF-7771-0D8D-74D7C46EC132}"/>
              </a:ext>
            </a:extLst>
          </p:cNvPr>
          <p:cNvPicPr>
            <a:picLocks noChangeAspect="1"/>
          </p:cNvPicPr>
          <p:nvPr/>
        </p:nvPicPr>
        <p:blipFill>
          <a:blip r:embed="rId6"/>
          <a:stretch>
            <a:fillRect/>
          </a:stretch>
        </p:blipFill>
        <p:spPr>
          <a:xfrm>
            <a:off x="4642914" y="-20684"/>
            <a:ext cx="8756851" cy="10307683"/>
          </a:xfrm>
          <a:prstGeom prst="rect">
            <a:avLst/>
          </a:prstGeom>
        </p:spPr>
      </p:pic>
    </p:spTree>
    <p:extLst>
      <p:ext uri="{BB962C8B-B14F-4D97-AF65-F5344CB8AC3E}">
        <p14:creationId xmlns:p14="http://schemas.microsoft.com/office/powerpoint/2010/main" val="7821532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D9AF7-D9D5-2777-1769-6EE1AE2253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3A9FB2D-6EC1-71FA-8A60-E6F2BFBB286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BCD4D9B-5B3B-81D6-1A85-00B7D88A59D9}"/>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04595399-A645-8AA3-CC56-780123A4E3D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98037DBA-46F7-6E96-F220-2412F773D64F}"/>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484A7680-AADA-D978-3B29-05DF724EDAF4}"/>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9B77300B-C024-19E3-1CC6-1945025C685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CE75C39C-1955-23EA-62C6-485E96AAD73F}"/>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CuadroTexto 11">
            <a:extLst>
              <a:ext uri="{FF2B5EF4-FFF2-40B4-BE49-F238E27FC236}">
                <a16:creationId xmlns:a16="http://schemas.microsoft.com/office/drawing/2014/main" id="{8DBCF92A-0831-1183-9522-9EA1FECCBBB1}"/>
              </a:ext>
            </a:extLst>
          </p:cNvPr>
          <p:cNvSpPr txBox="1"/>
          <p:nvPr/>
        </p:nvSpPr>
        <p:spPr>
          <a:xfrm>
            <a:off x="5493281" y="4455275"/>
            <a:ext cx="7301437" cy="830997"/>
          </a:xfrm>
          <a:prstGeom prst="rect">
            <a:avLst/>
          </a:prstGeom>
          <a:noFill/>
        </p:spPr>
        <p:txBody>
          <a:bodyPr wrap="square">
            <a:spAutoFit/>
          </a:bodyPr>
          <a:lstStyle/>
          <a:p>
            <a:pPr algn="ctr"/>
            <a:r>
              <a:rPr lang="es-CL" sz="2800" b="1" dirty="0">
                <a:solidFill>
                  <a:schemeClr val="tx2"/>
                </a:solidFill>
              </a:rPr>
              <a:t>Introducción a patologías orales</a:t>
            </a:r>
          </a:p>
          <a:p>
            <a:pPr algn="just"/>
            <a:endParaRPr lang="es-CL" sz="2000" dirty="0">
              <a:latin typeface="Aptos" panose="020B0004020202020204" pitchFamily="34" charset="0"/>
            </a:endParaRPr>
          </a:p>
        </p:txBody>
      </p:sp>
    </p:spTree>
    <p:extLst>
      <p:ext uri="{BB962C8B-B14F-4D97-AF65-F5344CB8AC3E}">
        <p14:creationId xmlns:p14="http://schemas.microsoft.com/office/powerpoint/2010/main" val="35203530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59DD3-5BC2-107B-E9BC-8DEE9DF072C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3F51BD-8FD7-FF22-763B-7D68FB21E33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177084E-7731-D7AC-4206-C5273C93BDB2}"/>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EA0D4926-5EB3-670F-8B9C-CD68CE1FD2D3}"/>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389BBD56-578F-8D56-4233-0275BDB2CA00}"/>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7A6FAED0-39DE-7E05-E1F2-51D9FD4D62CB}"/>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673F889-D493-5442-9FD3-BC314A70AB0F}"/>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89A0E060-EF57-BC45-E917-3FB5556DF6D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841A27CB-9EBA-66AB-0ECD-2DE79E11C2B1}"/>
              </a:ext>
            </a:extLst>
          </p:cNvPr>
          <p:cNvPicPr>
            <a:picLocks noChangeAspect="1"/>
          </p:cNvPicPr>
          <p:nvPr/>
        </p:nvPicPr>
        <p:blipFill>
          <a:blip r:embed="rId6"/>
          <a:stretch>
            <a:fillRect/>
          </a:stretch>
        </p:blipFill>
        <p:spPr>
          <a:xfrm>
            <a:off x="6122179" y="907448"/>
            <a:ext cx="5747987" cy="7325099"/>
          </a:xfrm>
          <a:prstGeom prst="rect">
            <a:avLst/>
          </a:prstGeom>
        </p:spPr>
      </p:pic>
    </p:spTree>
    <p:extLst>
      <p:ext uri="{BB962C8B-B14F-4D97-AF65-F5344CB8AC3E}">
        <p14:creationId xmlns:p14="http://schemas.microsoft.com/office/powerpoint/2010/main" val="18686283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621A1-3ECD-D5A4-ECB0-FD2CD9DBFD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8DEC791-9AE9-2DD3-3429-2B82123E88DB}"/>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265C7BE6-D88C-D8C4-6679-8456E4480FFD}"/>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92F52209-DAC3-1E87-463E-04C95276E078}"/>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61E29898-BFEB-2EAB-A635-53BF835F1DC9}"/>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8910BFB5-C11A-29CC-8C66-D84B1406DDD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EE065F0-AB46-E78B-46AF-2C55295B5D8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1266CE66-91E3-0132-12D8-A6825848188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96864FD4-0535-AD94-288A-1724FBFDE928}"/>
              </a:ext>
            </a:extLst>
          </p:cNvPr>
          <p:cNvPicPr>
            <a:picLocks noChangeAspect="1"/>
          </p:cNvPicPr>
          <p:nvPr/>
        </p:nvPicPr>
        <p:blipFill>
          <a:blip r:embed="rId6"/>
          <a:stretch>
            <a:fillRect/>
          </a:stretch>
        </p:blipFill>
        <p:spPr>
          <a:xfrm>
            <a:off x="3003906" y="1714500"/>
            <a:ext cx="10247684" cy="6420855"/>
          </a:xfrm>
          <a:prstGeom prst="rect">
            <a:avLst/>
          </a:prstGeom>
        </p:spPr>
      </p:pic>
    </p:spTree>
    <p:extLst>
      <p:ext uri="{BB962C8B-B14F-4D97-AF65-F5344CB8AC3E}">
        <p14:creationId xmlns:p14="http://schemas.microsoft.com/office/powerpoint/2010/main" val="16172644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A726-59C5-4EA8-71B9-D81A0ADC9C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2C7A45B-7B0D-1FB9-0C68-56B8FF434A12}"/>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CB07333-955F-548E-4E15-A262A945D4B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3C150763-9168-EA9B-8B62-65DC3BC973A5}"/>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A1BCD8C4-60AD-7DF3-C019-EAE4852D4B21}"/>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ED180B8-2A75-EC16-DC60-162CD512391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4B6D8165-E331-1B40-0EF1-4F8F1A7D32C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635B6C5-E379-C855-B974-CA1E8A1D7321}"/>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AECD8206-E974-4004-502D-75CFC4F91009}"/>
              </a:ext>
            </a:extLst>
          </p:cNvPr>
          <p:cNvPicPr>
            <a:picLocks noChangeAspect="1"/>
          </p:cNvPicPr>
          <p:nvPr/>
        </p:nvPicPr>
        <p:blipFill>
          <a:blip r:embed="rId6"/>
          <a:stretch>
            <a:fillRect/>
          </a:stretch>
        </p:blipFill>
        <p:spPr>
          <a:xfrm>
            <a:off x="2308652" y="1697690"/>
            <a:ext cx="12365814" cy="6891619"/>
          </a:xfrm>
          <a:prstGeom prst="rect">
            <a:avLst/>
          </a:prstGeom>
        </p:spPr>
      </p:pic>
    </p:spTree>
    <p:extLst>
      <p:ext uri="{BB962C8B-B14F-4D97-AF65-F5344CB8AC3E}">
        <p14:creationId xmlns:p14="http://schemas.microsoft.com/office/powerpoint/2010/main" val="40893060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61B34-AA9D-ED90-6026-297901A764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3F7691-A1A3-FDA7-A0BF-46BBD2AEEAB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4B64CC10-351E-5ACB-BCE7-8C216B4949D6}"/>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20C19099-0D38-67E6-61BD-7155B7B908ED}"/>
              </a:ext>
            </a:extLst>
          </p:cNvPr>
          <p:cNvGrpSpPr/>
          <p:nvPr/>
        </p:nvGrpSpPr>
        <p:grpSpPr>
          <a:xfrm rot="-10800000">
            <a:off x="-3226406" y="9243569"/>
            <a:ext cx="23435934" cy="8887443"/>
            <a:chOff x="0" y="0"/>
            <a:chExt cx="14166074" cy="5372100"/>
          </a:xfrm>
        </p:grpSpPr>
        <p:sp>
          <p:nvSpPr>
            <p:cNvPr id="5" name="Freeform 5">
              <a:extLst>
                <a:ext uri="{FF2B5EF4-FFF2-40B4-BE49-F238E27FC236}">
                  <a16:creationId xmlns:a16="http://schemas.microsoft.com/office/drawing/2014/main" id="{DB177CBB-C143-AFA6-2BF4-FD5106CB1078}"/>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C9092385-5F93-F2E8-5871-CBB56C09051D}"/>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D2CE917D-F1F9-23E2-BBA2-686AAC6CCD39}"/>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65B94A7-CAAE-A6BF-9F5C-E83EB7B5264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A00F6AAA-70C1-B964-A962-A911EA39BECB}"/>
              </a:ext>
            </a:extLst>
          </p:cNvPr>
          <p:cNvPicPr>
            <a:picLocks noChangeAspect="1"/>
          </p:cNvPicPr>
          <p:nvPr/>
        </p:nvPicPr>
        <p:blipFill>
          <a:blip r:embed="rId6"/>
          <a:stretch>
            <a:fillRect/>
          </a:stretch>
        </p:blipFill>
        <p:spPr>
          <a:xfrm>
            <a:off x="6446813" y="342900"/>
            <a:ext cx="4626175" cy="8748381"/>
          </a:xfrm>
          <a:prstGeom prst="rect">
            <a:avLst/>
          </a:prstGeom>
        </p:spPr>
      </p:pic>
    </p:spTree>
    <p:extLst>
      <p:ext uri="{BB962C8B-B14F-4D97-AF65-F5344CB8AC3E}">
        <p14:creationId xmlns:p14="http://schemas.microsoft.com/office/powerpoint/2010/main" val="21977118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D973B-786F-C059-769E-4B880E9DA1F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8F19CC5-BCDB-C8B9-351D-45DB44D67B7D}"/>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B5550122-9AC3-F6AE-7391-9068868AD510}"/>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3A9AE1B-E047-466A-67B3-5A042B50529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3B19B1DA-EF06-1422-5112-3BCC8BA3255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16FBF48-D39F-31DF-EBC6-A59AAF636F12}"/>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0" name="Imagen 9">
            <a:extLst>
              <a:ext uri="{FF2B5EF4-FFF2-40B4-BE49-F238E27FC236}">
                <a16:creationId xmlns:a16="http://schemas.microsoft.com/office/drawing/2014/main" id="{08765207-5467-C599-2A61-1D8465EC79D4}"/>
              </a:ext>
            </a:extLst>
          </p:cNvPr>
          <p:cNvPicPr>
            <a:picLocks noChangeAspect="1"/>
          </p:cNvPicPr>
          <p:nvPr/>
        </p:nvPicPr>
        <p:blipFill>
          <a:blip r:embed="rId6"/>
          <a:stretch>
            <a:fillRect/>
          </a:stretch>
        </p:blipFill>
        <p:spPr>
          <a:xfrm>
            <a:off x="1222384" y="4168456"/>
            <a:ext cx="3205480" cy="4114800"/>
          </a:xfrm>
          <a:prstGeom prst="rect">
            <a:avLst/>
          </a:prstGeom>
        </p:spPr>
      </p:pic>
      <p:pic>
        <p:nvPicPr>
          <p:cNvPr id="13" name="Imagen 12">
            <a:extLst>
              <a:ext uri="{FF2B5EF4-FFF2-40B4-BE49-F238E27FC236}">
                <a16:creationId xmlns:a16="http://schemas.microsoft.com/office/drawing/2014/main" id="{50A9DB4E-24BB-F986-57F9-BFCC81620E01}"/>
              </a:ext>
            </a:extLst>
          </p:cNvPr>
          <p:cNvPicPr>
            <a:picLocks noChangeAspect="1"/>
          </p:cNvPicPr>
          <p:nvPr/>
        </p:nvPicPr>
        <p:blipFill>
          <a:blip r:embed="rId7"/>
          <a:stretch>
            <a:fillRect/>
          </a:stretch>
        </p:blipFill>
        <p:spPr>
          <a:xfrm>
            <a:off x="5295796" y="104691"/>
            <a:ext cx="7388218" cy="10182309"/>
          </a:xfrm>
          <a:prstGeom prst="rect">
            <a:avLst/>
          </a:prstGeom>
        </p:spPr>
      </p:pic>
    </p:spTree>
    <p:extLst>
      <p:ext uri="{BB962C8B-B14F-4D97-AF65-F5344CB8AC3E}">
        <p14:creationId xmlns:p14="http://schemas.microsoft.com/office/powerpoint/2010/main" val="23776157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ADE9B-9B6E-6E47-4472-46ED7A3203B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AD495AB-126B-9C83-8F9D-65D69BEC10C6}"/>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D2971A9A-201C-8E82-AB3E-19F96AB7508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4DA53124-E609-530B-CAB3-08F106975CD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84A09278-034C-C0F5-15C7-552603043EA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E9123709-45EC-B73D-7F89-44AE9B0952B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11" name="Imagen 10">
            <a:extLst>
              <a:ext uri="{FF2B5EF4-FFF2-40B4-BE49-F238E27FC236}">
                <a16:creationId xmlns:a16="http://schemas.microsoft.com/office/drawing/2014/main" id="{27D9765C-6176-4857-01D8-467929A62F13}"/>
              </a:ext>
            </a:extLst>
          </p:cNvPr>
          <p:cNvPicPr>
            <a:picLocks noChangeAspect="1"/>
          </p:cNvPicPr>
          <p:nvPr/>
        </p:nvPicPr>
        <p:blipFill>
          <a:blip r:embed="rId6"/>
          <a:stretch>
            <a:fillRect/>
          </a:stretch>
        </p:blipFill>
        <p:spPr>
          <a:xfrm>
            <a:off x="1980213" y="347268"/>
            <a:ext cx="11366599" cy="983648"/>
          </a:xfrm>
          <a:prstGeom prst="rect">
            <a:avLst/>
          </a:prstGeom>
        </p:spPr>
      </p:pic>
      <p:pic>
        <p:nvPicPr>
          <p:cNvPr id="14" name="Imagen 13">
            <a:extLst>
              <a:ext uri="{FF2B5EF4-FFF2-40B4-BE49-F238E27FC236}">
                <a16:creationId xmlns:a16="http://schemas.microsoft.com/office/drawing/2014/main" id="{85E64EDE-09C2-EDFD-CD2E-678CD44875EE}"/>
              </a:ext>
            </a:extLst>
          </p:cNvPr>
          <p:cNvPicPr>
            <a:picLocks noChangeAspect="1"/>
          </p:cNvPicPr>
          <p:nvPr/>
        </p:nvPicPr>
        <p:blipFill>
          <a:blip r:embed="rId7"/>
          <a:stretch>
            <a:fillRect/>
          </a:stretch>
        </p:blipFill>
        <p:spPr>
          <a:xfrm>
            <a:off x="4267200" y="1585151"/>
            <a:ext cx="7477797" cy="8430025"/>
          </a:xfrm>
          <a:prstGeom prst="rect">
            <a:avLst/>
          </a:prstGeom>
        </p:spPr>
      </p:pic>
    </p:spTree>
    <p:extLst>
      <p:ext uri="{BB962C8B-B14F-4D97-AF65-F5344CB8AC3E}">
        <p14:creationId xmlns:p14="http://schemas.microsoft.com/office/powerpoint/2010/main" val="20120465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C8F2D-8492-848F-F082-12646984813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DAAFD0A-5CB4-CCF1-149A-BBA1197015EF}"/>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3BC2B49C-B4E4-875F-5025-FB5A8FFCEDF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BE167106-5CA2-08BF-EF21-253108C95D8C}"/>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0911F0E-AC5C-50CC-0BF8-B61532D03284}"/>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340584EE-7E82-8301-DE8F-693C7E5CC8C0}"/>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91922E84-55B2-D069-2B77-45EB65748D2C}"/>
              </a:ext>
            </a:extLst>
          </p:cNvPr>
          <p:cNvPicPr>
            <a:picLocks noChangeAspect="1"/>
          </p:cNvPicPr>
          <p:nvPr/>
        </p:nvPicPr>
        <p:blipFill>
          <a:blip r:embed="rId6"/>
          <a:stretch>
            <a:fillRect/>
          </a:stretch>
        </p:blipFill>
        <p:spPr>
          <a:xfrm>
            <a:off x="4648200" y="1854005"/>
            <a:ext cx="7848347" cy="6353424"/>
          </a:xfrm>
          <a:prstGeom prst="rect">
            <a:avLst/>
          </a:prstGeom>
        </p:spPr>
      </p:pic>
    </p:spTree>
    <p:extLst>
      <p:ext uri="{BB962C8B-B14F-4D97-AF65-F5344CB8AC3E}">
        <p14:creationId xmlns:p14="http://schemas.microsoft.com/office/powerpoint/2010/main" val="32009701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9B18A-73CE-0300-C620-53DD95F088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5E7CDD7-F68A-1494-84C7-3188FA98D8EC}"/>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E017F70C-AE66-443E-44DD-46F6C088AB0A}"/>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50414DF0-9F87-AED2-16A0-2D2719326BE5}"/>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593D4EB2-05D0-8FF2-DDEF-E3E2A67831FD}"/>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F077E8B7-151E-47FD-F9F2-9B57B02B8E84}"/>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1F127A5F-B83B-0D29-C3C8-31B9BD649133}"/>
              </a:ext>
            </a:extLst>
          </p:cNvPr>
          <p:cNvPicPr>
            <a:picLocks noChangeAspect="1"/>
          </p:cNvPicPr>
          <p:nvPr/>
        </p:nvPicPr>
        <p:blipFill>
          <a:blip r:embed="rId6"/>
          <a:stretch>
            <a:fillRect/>
          </a:stretch>
        </p:blipFill>
        <p:spPr>
          <a:xfrm>
            <a:off x="5622911" y="2223011"/>
            <a:ext cx="6062903" cy="6566746"/>
          </a:xfrm>
          <a:prstGeom prst="rect">
            <a:avLst/>
          </a:prstGeom>
        </p:spPr>
      </p:pic>
    </p:spTree>
    <p:extLst>
      <p:ext uri="{BB962C8B-B14F-4D97-AF65-F5344CB8AC3E}">
        <p14:creationId xmlns:p14="http://schemas.microsoft.com/office/powerpoint/2010/main" val="25006740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EFF4F-5867-7152-C395-43E8E13791A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8E7BF47-FC88-80FA-0A9B-8B9B064D8DF3}"/>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67FF8B06-A34F-2C20-02A8-C5DA9CEF4A73}"/>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2086DBCB-B55D-1210-8B05-5408725338FF}"/>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EDAADF27-BB41-A0F9-A043-A889D552ABE6}"/>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BA13AAB5-4196-CC96-8B03-7CEC799E3595}"/>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5" name="Imagen 4">
            <a:extLst>
              <a:ext uri="{FF2B5EF4-FFF2-40B4-BE49-F238E27FC236}">
                <a16:creationId xmlns:a16="http://schemas.microsoft.com/office/drawing/2014/main" id="{31BE7540-7CA4-7D3F-1F58-4D8F5D3AC14F}"/>
              </a:ext>
            </a:extLst>
          </p:cNvPr>
          <p:cNvPicPr>
            <a:picLocks noChangeAspect="1"/>
          </p:cNvPicPr>
          <p:nvPr/>
        </p:nvPicPr>
        <p:blipFill>
          <a:blip r:embed="rId6"/>
          <a:stretch>
            <a:fillRect/>
          </a:stretch>
        </p:blipFill>
        <p:spPr>
          <a:xfrm>
            <a:off x="5292254" y="1562100"/>
            <a:ext cx="7927537" cy="7772400"/>
          </a:xfrm>
          <a:prstGeom prst="rect">
            <a:avLst/>
          </a:prstGeom>
        </p:spPr>
      </p:pic>
    </p:spTree>
    <p:extLst>
      <p:ext uri="{BB962C8B-B14F-4D97-AF65-F5344CB8AC3E}">
        <p14:creationId xmlns:p14="http://schemas.microsoft.com/office/powerpoint/2010/main" val="31439371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DAEB7-7ADB-1263-979E-0E59984729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58C0E38-4D6A-DD71-AC64-F0BAD17B38A4}"/>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AFE18F12-E6FB-7C3F-37B7-F76BD940D6EE}"/>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sp>
        <p:nvSpPr>
          <p:cNvPr id="6" name="Freeform 6">
            <a:extLst>
              <a:ext uri="{FF2B5EF4-FFF2-40B4-BE49-F238E27FC236}">
                <a16:creationId xmlns:a16="http://schemas.microsoft.com/office/drawing/2014/main" id="{D078E3BA-5EC6-A6F7-21FD-9A85F87AE407}"/>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FB4FF82F-7884-12AF-491B-DC0645C947D5}"/>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7AEDA303-7C45-68F8-8EB8-85A9E2E3428B}"/>
              </a:ext>
            </a:extLst>
          </p:cNvPr>
          <p:cNvSpPr/>
          <p:nvPr/>
        </p:nvSpPr>
        <p:spPr>
          <a:xfrm flipV="1">
            <a:off x="-15240" y="-20683"/>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pic>
        <p:nvPicPr>
          <p:cNvPr id="9" name="Imagen 8">
            <a:extLst>
              <a:ext uri="{FF2B5EF4-FFF2-40B4-BE49-F238E27FC236}">
                <a16:creationId xmlns:a16="http://schemas.microsoft.com/office/drawing/2014/main" id="{7D9E8FE5-5841-E090-CF7D-C2BC35878A4D}"/>
              </a:ext>
            </a:extLst>
          </p:cNvPr>
          <p:cNvPicPr>
            <a:picLocks noChangeAspect="1"/>
          </p:cNvPicPr>
          <p:nvPr/>
        </p:nvPicPr>
        <p:blipFill>
          <a:blip r:embed="rId6"/>
          <a:stretch>
            <a:fillRect/>
          </a:stretch>
        </p:blipFill>
        <p:spPr>
          <a:xfrm>
            <a:off x="5233527" y="2552700"/>
            <a:ext cx="7820945" cy="5762802"/>
          </a:xfrm>
          <a:prstGeom prst="rect">
            <a:avLst/>
          </a:prstGeom>
        </p:spPr>
      </p:pic>
    </p:spTree>
    <p:extLst>
      <p:ext uri="{BB962C8B-B14F-4D97-AF65-F5344CB8AC3E}">
        <p14:creationId xmlns:p14="http://schemas.microsoft.com/office/powerpoint/2010/main" val="20534457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41BC1-3C56-A261-E1CD-4BD2C88AB7BF}"/>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77D0A30-3259-1A2D-57D3-379D36ECC428}"/>
              </a:ext>
            </a:extLst>
          </p:cNvPr>
          <p:cNvPicPr>
            <a:picLocks noChangeAspect="1"/>
          </p:cNvPicPr>
          <p:nvPr/>
        </p:nvPicPr>
        <p:blipFill>
          <a:blip r:embed="rId2"/>
          <a:stretch>
            <a:fillRect/>
          </a:stretch>
        </p:blipFill>
        <p:spPr>
          <a:xfrm>
            <a:off x="-119449" y="-114300"/>
            <a:ext cx="18526898" cy="10401299"/>
          </a:xfrm>
          <a:prstGeom prst="rect">
            <a:avLst/>
          </a:prstGeom>
        </p:spPr>
      </p:pic>
    </p:spTree>
    <p:extLst>
      <p:ext uri="{BB962C8B-B14F-4D97-AF65-F5344CB8AC3E}">
        <p14:creationId xmlns:p14="http://schemas.microsoft.com/office/powerpoint/2010/main" val="40123003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FC4E3-8E53-65EB-7D0C-33CE9F934B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423C49-BB7B-6F97-25BE-55D23F3B7900}"/>
              </a:ext>
            </a:extLst>
          </p:cNvPr>
          <p:cNvGrpSpPr/>
          <p:nvPr/>
        </p:nvGrpSpPr>
        <p:grpSpPr>
          <a:xfrm>
            <a:off x="11529690" y="-7723902"/>
            <a:ext cx="10811520" cy="9544289"/>
            <a:chOff x="0" y="0"/>
            <a:chExt cx="6085374" cy="5372100"/>
          </a:xfrm>
        </p:grpSpPr>
        <p:sp>
          <p:nvSpPr>
            <p:cNvPr id="3" name="Freeform 3">
              <a:extLst>
                <a:ext uri="{FF2B5EF4-FFF2-40B4-BE49-F238E27FC236}">
                  <a16:creationId xmlns:a16="http://schemas.microsoft.com/office/drawing/2014/main" id="{5F30618E-2BA5-A49D-2500-402036E9976C}"/>
                </a:ext>
              </a:extLst>
            </p:cNvPr>
            <p:cNvSpPr/>
            <p:nvPr/>
          </p:nvSpPr>
          <p:spPr>
            <a:xfrm>
              <a:off x="0" y="0"/>
              <a:ext cx="6085374" cy="5372100"/>
            </a:xfrm>
            <a:custGeom>
              <a:avLst/>
              <a:gdLst/>
              <a:ahLst/>
              <a:cxnLst/>
              <a:rect l="l" t="t" r="r" b="b"/>
              <a:pathLst>
                <a:path w="6085374" h="5372100">
                  <a:moveTo>
                    <a:pt x="4534704" y="0"/>
                  </a:moveTo>
                  <a:lnTo>
                    <a:pt x="1550670" y="0"/>
                  </a:lnTo>
                  <a:lnTo>
                    <a:pt x="0" y="2686050"/>
                  </a:lnTo>
                  <a:lnTo>
                    <a:pt x="1550670" y="5372100"/>
                  </a:lnTo>
                  <a:lnTo>
                    <a:pt x="4534704" y="5372100"/>
                  </a:lnTo>
                  <a:lnTo>
                    <a:pt x="6085374" y="2686050"/>
                  </a:lnTo>
                  <a:lnTo>
                    <a:pt x="4534704" y="0"/>
                  </a:lnTo>
                  <a:close/>
                </a:path>
              </a:pathLst>
            </a:custGeom>
            <a:solidFill>
              <a:srgbClr val="004AAD"/>
            </a:solidFill>
          </p:spPr>
          <p:txBody>
            <a:bodyPr/>
            <a:lstStyle/>
            <a:p>
              <a:endParaRPr lang="es-MX"/>
            </a:p>
          </p:txBody>
        </p:sp>
      </p:grpSp>
      <p:grpSp>
        <p:nvGrpSpPr>
          <p:cNvPr id="4" name="Group 4">
            <a:extLst>
              <a:ext uri="{FF2B5EF4-FFF2-40B4-BE49-F238E27FC236}">
                <a16:creationId xmlns:a16="http://schemas.microsoft.com/office/drawing/2014/main" id="{6CCF51EF-297F-6575-43FE-BE083AD02975}"/>
              </a:ext>
            </a:extLst>
          </p:cNvPr>
          <p:cNvGrpSpPr/>
          <p:nvPr/>
        </p:nvGrpSpPr>
        <p:grpSpPr>
          <a:xfrm rot="-10800000">
            <a:off x="-2573967" y="9318517"/>
            <a:ext cx="23435934" cy="8887443"/>
            <a:chOff x="0" y="0"/>
            <a:chExt cx="14166074" cy="5372100"/>
          </a:xfrm>
        </p:grpSpPr>
        <p:sp>
          <p:nvSpPr>
            <p:cNvPr id="5" name="Freeform 5">
              <a:extLst>
                <a:ext uri="{FF2B5EF4-FFF2-40B4-BE49-F238E27FC236}">
                  <a16:creationId xmlns:a16="http://schemas.microsoft.com/office/drawing/2014/main" id="{E279F478-3502-D5AB-AD65-A4C843BBF0D5}"/>
                </a:ext>
              </a:extLst>
            </p:cNvPr>
            <p:cNvSpPr/>
            <p:nvPr/>
          </p:nvSpPr>
          <p:spPr>
            <a:xfrm>
              <a:off x="0" y="0"/>
              <a:ext cx="14166075" cy="5372100"/>
            </a:xfrm>
            <a:custGeom>
              <a:avLst/>
              <a:gdLst/>
              <a:ahLst/>
              <a:cxnLst/>
              <a:rect l="l" t="t" r="r" b="b"/>
              <a:pathLst>
                <a:path w="14166075" h="5372100">
                  <a:moveTo>
                    <a:pt x="12615404" y="0"/>
                  </a:moveTo>
                  <a:lnTo>
                    <a:pt x="1550670" y="0"/>
                  </a:lnTo>
                  <a:lnTo>
                    <a:pt x="0" y="2686050"/>
                  </a:lnTo>
                  <a:lnTo>
                    <a:pt x="1550670" y="5372100"/>
                  </a:lnTo>
                  <a:lnTo>
                    <a:pt x="12615404" y="5372100"/>
                  </a:lnTo>
                  <a:lnTo>
                    <a:pt x="14166075" y="2686050"/>
                  </a:lnTo>
                  <a:lnTo>
                    <a:pt x="12615404" y="0"/>
                  </a:lnTo>
                  <a:close/>
                </a:path>
              </a:pathLst>
            </a:custGeom>
            <a:solidFill>
              <a:srgbClr val="1836B2"/>
            </a:solidFill>
          </p:spPr>
          <p:txBody>
            <a:bodyPr/>
            <a:lstStyle/>
            <a:p>
              <a:endParaRPr lang="es-MX"/>
            </a:p>
          </p:txBody>
        </p:sp>
      </p:grpSp>
      <p:sp>
        <p:nvSpPr>
          <p:cNvPr id="6" name="Freeform 6">
            <a:extLst>
              <a:ext uri="{FF2B5EF4-FFF2-40B4-BE49-F238E27FC236}">
                <a16:creationId xmlns:a16="http://schemas.microsoft.com/office/drawing/2014/main" id="{F95A631F-CD8F-BA9E-EFC7-0A2124751A63}"/>
              </a:ext>
            </a:extLst>
          </p:cNvPr>
          <p:cNvSpPr/>
          <p:nvPr/>
        </p:nvSpPr>
        <p:spPr>
          <a:xfrm>
            <a:off x="13990569" y="-380936"/>
            <a:ext cx="2554356" cy="2554356"/>
          </a:xfrm>
          <a:custGeom>
            <a:avLst/>
            <a:gdLst/>
            <a:ahLst/>
            <a:cxnLst/>
            <a:rect l="l" t="t" r="r" b="b"/>
            <a:pathLst>
              <a:path w="2554356" h="2554356">
                <a:moveTo>
                  <a:pt x="0" y="0"/>
                </a:moveTo>
                <a:lnTo>
                  <a:pt x="2554356" y="0"/>
                </a:lnTo>
                <a:lnTo>
                  <a:pt x="2554356" y="2554356"/>
                </a:lnTo>
                <a:lnTo>
                  <a:pt x="0" y="2554356"/>
                </a:lnTo>
                <a:lnTo>
                  <a:pt x="0" y="0"/>
                </a:lnTo>
                <a:close/>
              </a:path>
            </a:pathLst>
          </a:custGeom>
          <a:blipFill>
            <a:blip r:embed="rId2"/>
            <a:stretch>
              <a:fillRect/>
            </a:stretch>
          </a:blipFill>
        </p:spPr>
        <p:txBody>
          <a:bodyPr/>
          <a:lstStyle/>
          <a:p>
            <a:endParaRPr lang="es-MX"/>
          </a:p>
        </p:txBody>
      </p:sp>
      <p:sp>
        <p:nvSpPr>
          <p:cNvPr id="7" name="Freeform 7">
            <a:extLst>
              <a:ext uri="{FF2B5EF4-FFF2-40B4-BE49-F238E27FC236}">
                <a16:creationId xmlns:a16="http://schemas.microsoft.com/office/drawing/2014/main" id="{A079CC49-1B33-87F1-F85C-AF50BD743FA1}"/>
              </a:ext>
            </a:extLst>
          </p:cNvPr>
          <p:cNvSpPr/>
          <p:nvPr/>
        </p:nvSpPr>
        <p:spPr>
          <a:xfrm>
            <a:off x="15497750" y="-556033"/>
            <a:ext cx="2790250" cy="2790250"/>
          </a:xfrm>
          <a:custGeom>
            <a:avLst/>
            <a:gdLst/>
            <a:ahLst/>
            <a:cxnLst/>
            <a:rect l="l" t="t" r="r" b="b"/>
            <a:pathLst>
              <a:path w="2790250" h="2790250">
                <a:moveTo>
                  <a:pt x="0" y="0"/>
                </a:moveTo>
                <a:lnTo>
                  <a:pt x="2790250" y="0"/>
                </a:lnTo>
                <a:lnTo>
                  <a:pt x="2790250" y="2790250"/>
                </a:lnTo>
                <a:lnTo>
                  <a:pt x="0" y="2790250"/>
                </a:lnTo>
                <a:lnTo>
                  <a:pt x="0" y="0"/>
                </a:lnTo>
                <a:close/>
              </a:path>
            </a:pathLst>
          </a:custGeom>
          <a:blipFill>
            <a:blip r:embed="rId3"/>
            <a:stretch>
              <a:fillRect/>
            </a:stretch>
          </a:blipFill>
        </p:spPr>
        <p:txBody>
          <a:bodyPr/>
          <a:lstStyle/>
          <a:p>
            <a:endParaRPr lang="es-MX"/>
          </a:p>
        </p:txBody>
      </p:sp>
      <p:sp>
        <p:nvSpPr>
          <p:cNvPr id="8" name="Freeform 8">
            <a:extLst>
              <a:ext uri="{FF2B5EF4-FFF2-40B4-BE49-F238E27FC236}">
                <a16:creationId xmlns:a16="http://schemas.microsoft.com/office/drawing/2014/main" id="{34803E9F-7AC7-EF79-5392-3C5C63495D24}"/>
              </a:ext>
            </a:extLst>
          </p:cNvPr>
          <p:cNvSpPr/>
          <p:nvPr/>
        </p:nvSpPr>
        <p:spPr>
          <a:xfrm flipV="1">
            <a:off x="0" y="0"/>
            <a:ext cx="5051652" cy="4114800"/>
          </a:xfrm>
          <a:custGeom>
            <a:avLst/>
            <a:gdLst/>
            <a:ahLst/>
            <a:cxnLst/>
            <a:rect l="l" t="t" r="r" b="b"/>
            <a:pathLst>
              <a:path w="5051652" h="4114800">
                <a:moveTo>
                  <a:pt x="0" y="4114800"/>
                </a:moveTo>
                <a:lnTo>
                  <a:pt x="5051652" y="4114800"/>
                </a:lnTo>
                <a:lnTo>
                  <a:pt x="5051652" y="0"/>
                </a:lnTo>
                <a:lnTo>
                  <a:pt x="0" y="0"/>
                </a:lnTo>
                <a:lnTo>
                  <a:pt x="0" y="411480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9" name="CuadroTexto 8">
            <a:extLst>
              <a:ext uri="{FF2B5EF4-FFF2-40B4-BE49-F238E27FC236}">
                <a16:creationId xmlns:a16="http://schemas.microsoft.com/office/drawing/2014/main" id="{A2581D32-F4D7-49E4-8A56-467EE7473EC4}"/>
              </a:ext>
            </a:extLst>
          </p:cNvPr>
          <p:cNvSpPr txBox="1"/>
          <p:nvPr/>
        </p:nvSpPr>
        <p:spPr>
          <a:xfrm>
            <a:off x="4435552" y="2229215"/>
            <a:ext cx="10171118" cy="2000548"/>
          </a:xfrm>
          <a:prstGeom prst="rect">
            <a:avLst/>
          </a:prstGeom>
          <a:noFill/>
        </p:spPr>
        <p:txBody>
          <a:bodyPr wrap="none" rtlCol="0">
            <a:spAutoFit/>
          </a:bodyPr>
          <a:lstStyle/>
          <a:p>
            <a:pPr algn="ctr"/>
            <a:r>
              <a:rPr lang="es-CL" sz="3600" b="1" dirty="0">
                <a:latin typeface="Aptos" panose="020B0004020202020204" pitchFamily="34" charset="0"/>
              </a:rPr>
              <a:t>DIPLOMADO DE ALTO RENDIMIENTO:</a:t>
            </a:r>
          </a:p>
          <a:p>
            <a:pPr algn="ctr"/>
            <a:endParaRPr lang="es-CL" sz="4400" b="1" dirty="0">
              <a:latin typeface="Aptos" panose="020B0004020202020204" pitchFamily="34" charset="0"/>
            </a:endParaRPr>
          </a:p>
          <a:p>
            <a:pPr algn="ctr"/>
            <a:r>
              <a:rPr lang="es-CL" sz="4400" b="1" dirty="0">
                <a:latin typeface="Aptos" panose="020B0004020202020204" pitchFamily="34" charset="0"/>
              </a:rPr>
              <a:t>MEDICINA INTERNA EN ODONTOLOGÍA</a:t>
            </a:r>
          </a:p>
        </p:txBody>
      </p:sp>
      <p:sp>
        <p:nvSpPr>
          <p:cNvPr id="15" name="CuadroTexto 14">
            <a:extLst>
              <a:ext uri="{FF2B5EF4-FFF2-40B4-BE49-F238E27FC236}">
                <a16:creationId xmlns:a16="http://schemas.microsoft.com/office/drawing/2014/main" id="{8E66409E-7810-0692-219C-6E5F8FD2B3B9}"/>
              </a:ext>
            </a:extLst>
          </p:cNvPr>
          <p:cNvSpPr txBox="1"/>
          <p:nvPr/>
        </p:nvSpPr>
        <p:spPr>
          <a:xfrm>
            <a:off x="4457698" y="4954440"/>
            <a:ext cx="9372600" cy="1938992"/>
          </a:xfrm>
          <a:prstGeom prst="rect">
            <a:avLst/>
          </a:prstGeom>
          <a:noFill/>
        </p:spPr>
        <p:txBody>
          <a:bodyPr wrap="square">
            <a:spAutoFit/>
          </a:bodyPr>
          <a:lstStyle/>
          <a:p>
            <a:pPr algn="ctr"/>
            <a:r>
              <a:rPr lang="es-CL" sz="2400" b="1" dirty="0">
                <a:latin typeface="Aptos" panose="020B0004020202020204" pitchFamily="34" charset="0"/>
              </a:rPr>
              <a:t>Dra. Martina Jácome Hidalgo</a:t>
            </a:r>
          </a:p>
          <a:p>
            <a:pPr algn="ctr"/>
            <a:r>
              <a:rPr lang="es-CL" sz="2400" b="1" dirty="0">
                <a:latin typeface="Aptos" panose="020B0004020202020204" pitchFamily="34" charset="0"/>
              </a:rPr>
              <a:t>Cirujano Dentista – Especialista en Radiología Oral y </a:t>
            </a:r>
            <a:r>
              <a:rPr lang="es-CL" sz="2400" b="1" dirty="0" err="1">
                <a:latin typeface="Aptos" panose="020B0004020202020204" pitchFamily="34" charset="0"/>
              </a:rPr>
              <a:t>Máxilo</a:t>
            </a:r>
            <a:r>
              <a:rPr lang="es-CL" sz="2400" b="1" dirty="0">
                <a:latin typeface="Aptos" panose="020B0004020202020204" pitchFamily="34" charset="0"/>
              </a:rPr>
              <a:t>-Facial</a:t>
            </a:r>
          </a:p>
          <a:p>
            <a:pPr algn="ctr"/>
            <a:r>
              <a:rPr lang="es-CL" sz="2400" b="1" dirty="0">
                <a:latin typeface="Aptos" panose="020B0004020202020204" pitchFamily="34" charset="0"/>
              </a:rPr>
              <a:t>Magíster en Gerencia y Políticas Públicas</a:t>
            </a:r>
          </a:p>
          <a:p>
            <a:pPr algn="ctr"/>
            <a:endParaRPr lang="es-CL" sz="2400" b="1" dirty="0">
              <a:latin typeface="Aptos" panose="020B0004020202020204" pitchFamily="34" charset="0"/>
            </a:endParaRPr>
          </a:p>
          <a:p>
            <a:pPr algn="ctr"/>
            <a:r>
              <a:rPr lang="es-CL" sz="2400" b="1" dirty="0">
                <a:solidFill>
                  <a:schemeClr val="tx2"/>
                </a:solidFill>
                <a:latin typeface="Aptos" panose="020B0004020202020204" pitchFamily="34" charset="0"/>
              </a:rPr>
              <a:t>about.me/MartinaJacome</a:t>
            </a:r>
          </a:p>
        </p:txBody>
      </p:sp>
      <p:pic>
        <p:nvPicPr>
          <p:cNvPr id="3074" name="Picture 2">
            <a:extLst>
              <a:ext uri="{FF2B5EF4-FFF2-40B4-BE49-F238E27FC236}">
                <a16:creationId xmlns:a16="http://schemas.microsoft.com/office/drawing/2014/main" id="{57BC6C08-597B-B3BD-B6F0-34F2C9F6A2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58775" y="6184464"/>
            <a:ext cx="5229225" cy="3134053"/>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2AE5861-C224-F3E8-F444-E69170AFA6F6}"/>
              </a:ext>
            </a:extLst>
          </p:cNvPr>
          <p:cNvSpPr txBox="1"/>
          <p:nvPr/>
        </p:nvSpPr>
        <p:spPr>
          <a:xfrm>
            <a:off x="1143000" y="8056141"/>
            <a:ext cx="12457042" cy="461665"/>
          </a:xfrm>
          <a:prstGeom prst="rect">
            <a:avLst/>
          </a:prstGeom>
          <a:noFill/>
        </p:spPr>
        <p:txBody>
          <a:bodyPr wrap="square">
            <a:spAutoFit/>
          </a:bodyPr>
          <a:lstStyle/>
          <a:p>
            <a:r>
              <a:rPr lang="es-CL" sz="2400" dirty="0"/>
              <a:t>martina.jacome@gmail.com</a:t>
            </a:r>
          </a:p>
        </p:txBody>
      </p:sp>
    </p:spTree>
    <p:extLst>
      <p:ext uri="{BB962C8B-B14F-4D97-AF65-F5344CB8AC3E}">
        <p14:creationId xmlns:p14="http://schemas.microsoft.com/office/powerpoint/2010/main" val="2814461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6782</TotalTime>
  <Words>1863</Words>
  <Application>Microsoft Office PowerPoint</Application>
  <PresentationFormat>Personalizado</PresentationFormat>
  <Paragraphs>221</Paragraphs>
  <Slides>92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92</vt:i4>
      </vt:variant>
    </vt:vector>
  </HeadingPairs>
  <TitlesOfParts>
    <vt:vector size="98" baseType="lpstr">
      <vt:lpstr>Arial</vt:lpstr>
      <vt:lpstr>Open Sans</vt:lpstr>
      <vt:lpstr>Calibri</vt:lpstr>
      <vt:lpstr>Aptos</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Violeta Informal Corporativo Desarrollo de Aplicación Emprendimiento Empresa Presentación</dc:title>
  <dc:creator>Lizeth Hernandez</dc:creator>
  <cp:lastModifiedBy>Martina Jacome Hidalgo</cp:lastModifiedBy>
  <cp:revision>142</cp:revision>
  <dcterms:created xsi:type="dcterms:W3CDTF">2006-08-16T00:00:00Z</dcterms:created>
  <dcterms:modified xsi:type="dcterms:W3CDTF">2025-07-28T20:24:19Z</dcterms:modified>
  <dc:identifier>DAF5U3N7QGM</dc:identifier>
</cp:coreProperties>
</file>